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0569" y="1401444"/>
            <a:ext cx="7642860" cy="39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hlink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2001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9575" y="0"/>
            <a:ext cx="1114425" cy="87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240" y="508635"/>
            <a:ext cx="969518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852" y="1120774"/>
            <a:ext cx="7440295" cy="275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hlink"/>
                </a:solidFill>
                <a:latin typeface="HY목각파임B"/>
                <a:cs typeface="HY목각파임B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3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37.png"/><Relationship Id="rId4" Type="http://schemas.openxmlformats.org/officeDocument/2006/relationships/image" Target="../media/image4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Relationship Id="rId28" Type="http://schemas.openxmlformats.org/officeDocument/2006/relationships/image" Target="../media/image74.png"/><Relationship Id="rId29" Type="http://schemas.openxmlformats.org/officeDocument/2006/relationships/image" Target="../media/image75.png"/><Relationship Id="rId30" Type="http://schemas.openxmlformats.org/officeDocument/2006/relationships/image" Target="../media/image76.png"/><Relationship Id="rId31" Type="http://schemas.openxmlformats.org/officeDocument/2006/relationships/image" Target="../media/image7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49.png"/><Relationship Id="rId4" Type="http://schemas.openxmlformats.org/officeDocument/2006/relationships/image" Target="../media/image7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Relationship Id="rId5" Type="http://schemas.openxmlformats.org/officeDocument/2006/relationships/image" Target="../media/image8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8" Type="http://schemas.openxmlformats.org/officeDocument/2006/relationships/image" Target="../media/image1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8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Relationship Id="rId5" Type="http://schemas.openxmlformats.org/officeDocument/2006/relationships/image" Target="../media/image8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Relationship Id="rId5" Type="http://schemas.openxmlformats.org/officeDocument/2006/relationships/image" Target="../media/image8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0.png"/><Relationship Id="rId4" Type="http://schemas.openxmlformats.org/officeDocument/2006/relationships/image" Target="../media/image31.png"/><Relationship Id="rId5" Type="http://schemas.openxmlformats.org/officeDocument/2006/relationships/image" Target="../media/image8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png"/><Relationship Id="rId18" Type="http://schemas.openxmlformats.org/officeDocument/2006/relationships/image" Target="../media/image101.png"/><Relationship Id="rId19" Type="http://schemas.openxmlformats.org/officeDocument/2006/relationships/image" Target="../media/image10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2" Type="http://schemas.openxmlformats.org/officeDocument/2006/relationships/image" Target="../media/image113.png"/><Relationship Id="rId13" Type="http://schemas.openxmlformats.org/officeDocument/2006/relationships/image" Target="../media/image114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png"/><Relationship Id="rId17" Type="http://schemas.openxmlformats.org/officeDocument/2006/relationships/image" Target="../media/image118.png"/><Relationship Id="rId18" Type="http://schemas.openxmlformats.org/officeDocument/2006/relationships/image" Target="../media/image119.png"/><Relationship Id="rId19" Type="http://schemas.openxmlformats.org/officeDocument/2006/relationships/image" Target="../media/image120.png"/><Relationship Id="rId20" Type="http://schemas.openxmlformats.org/officeDocument/2006/relationships/image" Target="../media/image12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0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Relationship Id="rId5" Type="http://schemas.openxmlformats.org/officeDocument/2006/relationships/image" Target="../media/image135.png"/><Relationship Id="rId6" Type="http://schemas.openxmlformats.org/officeDocument/2006/relationships/image" Target="../media/image8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4.png"/><Relationship Id="rId4" Type="http://schemas.openxmlformats.org/officeDocument/2006/relationships/image" Target="../media/image31.png"/><Relationship Id="rId5" Type="http://schemas.openxmlformats.org/officeDocument/2006/relationships/image" Target="../media/image8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7.png"/><Relationship Id="rId4" Type="http://schemas.openxmlformats.org/officeDocument/2006/relationships/image" Target="../media/image31.png"/><Relationship Id="rId5" Type="http://schemas.openxmlformats.org/officeDocument/2006/relationships/image" Target="../media/image8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7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7.png"/><Relationship Id="rId4" Type="http://schemas.openxmlformats.org/officeDocument/2006/relationships/image" Target="../media/image31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7.png"/><Relationship Id="rId4" Type="http://schemas.openxmlformats.org/officeDocument/2006/relationships/image" Target="../media/image3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7.png"/><Relationship Id="rId4" Type="http://schemas.openxmlformats.org/officeDocument/2006/relationships/image" Target="../media/image31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3.png"/><Relationship Id="rId10" Type="http://schemas.openxmlformats.org/officeDocument/2006/relationships/image" Target="../media/image14.jpg"/><Relationship Id="rId11" Type="http://schemas.openxmlformats.org/officeDocument/2006/relationships/image" Target="../media/image1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2001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0"/>
              <a:ext cx="1114425" cy="876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7274"/>
              <a:ext cx="9143999" cy="5800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49" y="1990598"/>
              <a:ext cx="4024376" cy="1690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825" y="2904998"/>
              <a:ext cx="3271901" cy="169075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84885" y="2260282"/>
            <a:ext cx="3059430" cy="18567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4175" marR="5080" indent="-372110">
              <a:lnSpc>
                <a:spcPct val="100099"/>
              </a:lnSpc>
              <a:spcBef>
                <a:spcPts val="100"/>
              </a:spcBef>
            </a:pPr>
            <a:r>
              <a:rPr dirty="0" sz="6000" spc="114" b="1">
                <a:solidFill>
                  <a:srgbClr val="E36C09"/>
                </a:solidFill>
                <a:latin typeface="HY목각파임B"/>
                <a:cs typeface="HY목각파임B"/>
              </a:rPr>
              <a:t>간</a:t>
            </a:r>
            <a:r>
              <a:rPr dirty="0" sz="6000" spc="40" b="1">
                <a:solidFill>
                  <a:srgbClr val="E36C09"/>
                </a:solidFill>
                <a:latin typeface="HY목각파임B"/>
                <a:cs typeface="HY목각파임B"/>
              </a:rPr>
              <a:t>부직</a:t>
            </a:r>
            <a:r>
              <a:rPr dirty="0" sz="6000" spc="65" b="1">
                <a:solidFill>
                  <a:srgbClr val="E36C09"/>
                </a:solidFill>
                <a:latin typeface="HY목각파임B"/>
                <a:cs typeface="HY목각파임B"/>
              </a:rPr>
              <a:t>책  </a:t>
            </a:r>
            <a:r>
              <a:rPr dirty="0" sz="6000" spc="90" b="1">
                <a:solidFill>
                  <a:srgbClr val="E36C09"/>
                </a:solidFill>
                <a:latin typeface="HY목각파임B"/>
                <a:cs typeface="HY목각파임B"/>
              </a:rPr>
              <a:t>이야기</a:t>
            </a:r>
            <a:endParaRPr sz="6000">
              <a:latin typeface="HY목각파임B"/>
              <a:cs typeface="HY목각파임B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38325" y="5305425"/>
            <a:ext cx="4986655" cy="938530"/>
            <a:chOff x="1838325" y="5305425"/>
            <a:chExt cx="4986655" cy="93853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8325" y="5305425"/>
              <a:ext cx="1395349" cy="9382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7000" y="5305425"/>
              <a:ext cx="1595374" cy="9382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0475" y="5305425"/>
              <a:ext cx="3024251" cy="9382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96135" y="5465445"/>
            <a:ext cx="4450080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60" b="1">
                <a:solidFill>
                  <a:srgbClr val="E36C09"/>
                </a:solidFill>
                <a:latin typeface="HY목각파임B"/>
                <a:cs typeface="HY목각파임B"/>
              </a:rPr>
              <a:t>진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해</a:t>
            </a:r>
            <a:r>
              <a:rPr dirty="0" sz="3200" spc="-50" b="1">
                <a:solidFill>
                  <a:srgbClr val="E36C09"/>
                </a:solidFill>
                <a:latin typeface="HY목각파임B"/>
                <a:cs typeface="HY목각파임B"/>
              </a:rPr>
              <a:t>1</a:t>
            </a:r>
            <a:r>
              <a:rPr dirty="0" sz="3200" spc="40" b="1">
                <a:solidFill>
                  <a:srgbClr val="E36C09"/>
                </a:solidFill>
                <a:latin typeface="HY목각파임B"/>
                <a:cs typeface="HY목각파임B"/>
              </a:rPr>
              <a:t>C</a:t>
            </a:r>
            <a:r>
              <a:rPr dirty="0" sz="3200" spc="-35" b="1">
                <a:solidFill>
                  <a:srgbClr val="E36C09"/>
                </a:solidFill>
                <a:latin typeface="HY목각파임B"/>
                <a:cs typeface="HY목각파임B"/>
              </a:rPr>
              <a:t>o</a:t>
            </a:r>
            <a:r>
              <a:rPr dirty="0" sz="3200" spc="25" b="1">
                <a:solidFill>
                  <a:srgbClr val="E36C09"/>
                </a:solidFill>
                <a:latin typeface="HY목각파임B"/>
                <a:cs typeface="HY목각파임B"/>
              </a:rPr>
              <a:t>.</a:t>
            </a:r>
            <a:r>
              <a:rPr dirty="0" sz="3200" spc="-2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95" b="1">
                <a:solidFill>
                  <a:srgbClr val="E36C09"/>
                </a:solidFill>
                <a:latin typeface="HY목각파임B"/>
                <a:cs typeface="HY목각파임B"/>
              </a:rPr>
              <a:t>20</a:t>
            </a:r>
            <a:r>
              <a:rPr dirty="0" sz="3200" spc="25" b="1">
                <a:solidFill>
                  <a:srgbClr val="E36C09"/>
                </a:solidFill>
                <a:latin typeface="HY목각파임B"/>
                <a:cs typeface="HY목각파임B"/>
              </a:rPr>
              <a:t>24</a:t>
            </a:r>
            <a:r>
              <a:rPr dirty="0" sz="3200" spc="25" b="1">
                <a:solidFill>
                  <a:srgbClr val="E36C09"/>
                </a:solidFill>
                <a:latin typeface="HY목각파임B"/>
                <a:cs typeface="HY목각파임B"/>
              </a:rPr>
              <a:t>.</a:t>
            </a:r>
            <a:r>
              <a:rPr dirty="0" sz="3200" spc="-60" b="1">
                <a:solidFill>
                  <a:srgbClr val="E36C09"/>
                </a:solidFill>
                <a:latin typeface="HY목각파임B"/>
                <a:cs typeface="HY목각파임B"/>
              </a:rPr>
              <a:t>4</a:t>
            </a:r>
            <a:r>
              <a:rPr dirty="0" sz="3200" spc="30" b="1">
                <a:solidFill>
                  <a:srgbClr val="E36C09"/>
                </a:solidFill>
                <a:latin typeface="HY목각파임B"/>
                <a:cs typeface="HY목각파임B"/>
              </a:rPr>
              <a:t>.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1</a:t>
            </a:r>
            <a:r>
              <a:rPr dirty="0" sz="3200" spc="-50" b="1">
                <a:solidFill>
                  <a:srgbClr val="E36C09"/>
                </a:solidFill>
                <a:latin typeface="HY목각파임B"/>
                <a:cs typeface="HY목각파임B"/>
              </a:rPr>
              <a:t>4</a:t>
            </a:r>
            <a:r>
              <a:rPr dirty="0" sz="3200" spc="25" b="1">
                <a:solidFill>
                  <a:srgbClr val="E36C09"/>
                </a:solidFill>
                <a:latin typeface="HY목각파임B"/>
                <a:cs typeface="HY목각파임B"/>
              </a:rPr>
              <a:t>.</a:t>
            </a:r>
            <a:endParaRPr sz="32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917" y="1120774"/>
            <a:ext cx="5870575" cy="38011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445134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계획</a:t>
            </a:r>
            <a:r>
              <a:rPr dirty="0" sz="3200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준비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묵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주기도의</a:t>
            </a:r>
            <a:r>
              <a:rPr dirty="0" sz="2400" spc="-3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신비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현의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결정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적독</a:t>
            </a:r>
            <a:r>
              <a:rPr dirty="0" sz="2400" spc="35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400" spc="-3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선택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매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월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첫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회합의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훈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낭독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급평의회</a:t>
            </a:r>
            <a:r>
              <a:rPr dirty="0" sz="2400" spc="-3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식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전달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화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비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9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5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∼</a:t>
            </a:r>
            <a:r>
              <a:rPr dirty="0" sz="2400" spc="-20" b="1">
                <a:solidFill>
                  <a:srgbClr val="77923B"/>
                </a:solidFill>
                <a:latin typeface="HY목각파임B"/>
                <a:cs typeface="HY목각파임B"/>
              </a:rPr>
              <a:t>6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분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도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야기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식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으로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12750">
              <a:lnSpc>
                <a:spcPct val="100000"/>
              </a:lnSpc>
              <a:spcBef>
                <a:spcPts val="1175"/>
              </a:spcBef>
              <a:tabLst>
                <a:tab pos="3225800" algn="l"/>
              </a:tabLst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※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성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모님의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단지</a:t>
            </a:r>
            <a:r>
              <a:rPr dirty="0" sz="2400" b="1">
                <a:solidFill>
                  <a:srgbClr val="77923B"/>
                </a:solidFill>
                <a:latin typeface="HY목각파임B"/>
                <a:cs typeface="HY목각파임B"/>
              </a:rPr>
              <a:t>	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화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용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권장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917" y="1120774"/>
            <a:ext cx="6366510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43180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계획</a:t>
            </a:r>
            <a:r>
              <a:rPr dirty="0" sz="3200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준비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조</a:t>
            </a:r>
            <a:r>
              <a:rPr dirty="0" sz="2400" spc="-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편성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175"/>
              </a:spcBef>
            </a:pPr>
            <a:r>
              <a:rPr dirty="0" sz="2400" spc="9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경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험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원과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새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원을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섞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어서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77923B"/>
                </a:solidFill>
                <a:latin typeface="HY목각파임B"/>
                <a:cs typeface="HY목각파임B"/>
              </a:rPr>
              <a:t>2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인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77923B"/>
                </a:solidFill>
                <a:latin typeface="HY목각파임B"/>
                <a:cs typeface="HY목각파임B"/>
              </a:rPr>
              <a:t>1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조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당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시사항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전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점검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본공부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당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준비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타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사항</a:t>
            </a:r>
            <a:endParaRPr sz="2400">
              <a:latin typeface="HY목각파임B"/>
              <a:cs typeface="HY목각파임B"/>
            </a:endParaRPr>
          </a:p>
          <a:p>
            <a:pPr marL="212725">
              <a:lnSpc>
                <a:spcPct val="100000"/>
              </a:lnSpc>
              <a:spcBef>
                <a:spcPts val="1175"/>
              </a:spcBef>
            </a:pPr>
            <a:r>
              <a:rPr dirty="0" sz="2400" spc="105" b="1">
                <a:solidFill>
                  <a:srgbClr val="77923B"/>
                </a:solidFill>
                <a:latin typeface="HY목각파임B"/>
                <a:cs typeface="HY목각파임B"/>
              </a:rPr>
              <a:t>-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경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조사</a:t>
            </a:r>
            <a:endParaRPr sz="2400">
              <a:latin typeface="HY목각파임B"/>
              <a:cs typeface="HY목각파임B"/>
            </a:endParaRPr>
          </a:p>
          <a:p>
            <a:pPr marL="212725">
              <a:lnSpc>
                <a:spcPct val="100000"/>
              </a:lnSpc>
              <a:spcBef>
                <a:spcPts val="1180"/>
              </a:spcBef>
            </a:pPr>
            <a:r>
              <a:rPr dirty="0" sz="2400" spc="105" b="1">
                <a:solidFill>
                  <a:srgbClr val="77923B"/>
                </a:solidFill>
                <a:latin typeface="HY목각파임B"/>
                <a:cs typeface="HY목각파임B"/>
              </a:rPr>
              <a:t>-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400" spc="-60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여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지오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전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관련</a:t>
            </a:r>
            <a:endParaRPr sz="2400">
              <a:latin typeface="HY목각파임B"/>
              <a:cs typeface="HY목각파임B"/>
            </a:endParaRPr>
          </a:p>
          <a:p>
            <a:pPr marL="212725">
              <a:lnSpc>
                <a:spcPct val="100000"/>
              </a:lnSpc>
              <a:spcBef>
                <a:spcPts val="1250"/>
              </a:spcBef>
            </a:pP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-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원께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언권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줄것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602" y="1120774"/>
            <a:ext cx="7548880" cy="42183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7556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예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비단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소개</a:t>
            </a:r>
            <a:endParaRPr sz="3200">
              <a:latin typeface="HY목각파임B"/>
              <a:cs typeface="HY목각파임B"/>
            </a:endParaRPr>
          </a:p>
          <a:p>
            <a:pPr marL="403225" indent="-391160">
              <a:lnSpc>
                <a:spcPct val="100000"/>
              </a:lnSpc>
              <a:spcBef>
                <a:spcPts val="2755"/>
              </a:spcBef>
              <a:buFont typeface=""/>
              <a:buChar char="●"/>
              <a:tabLst>
                <a:tab pos="403860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입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전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회합에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인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적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항을</a:t>
            </a:r>
            <a:r>
              <a:rPr dirty="0" sz="2400" spc="-1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합에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보고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775"/>
              </a:spcBef>
              <a:buFont typeface=""/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체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원의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동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의를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얻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은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후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그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다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음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회합에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내함</a:t>
            </a:r>
            <a:endParaRPr sz="2400">
              <a:latin typeface="HY목각파임B"/>
              <a:cs typeface="HY목각파임B"/>
            </a:endParaRPr>
          </a:p>
          <a:p>
            <a:pPr marL="403225" indent="-391160">
              <a:lnSpc>
                <a:spcPct val="100000"/>
              </a:lnSpc>
              <a:spcBef>
                <a:spcPts val="1775"/>
              </a:spcBef>
              <a:buFont typeface=""/>
              <a:buChar char="●"/>
              <a:tabLst>
                <a:tab pos="403860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명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신이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투철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동의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무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잘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수행</a:t>
            </a:r>
            <a:endParaRPr sz="2400">
              <a:latin typeface="HY목각파임B"/>
              <a:cs typeface="HY목각파임B"/>
            </a:endParaRPr>
          </a:p>
          <a:p>
            <a:pPr marL="403225" indent="-391160">
              <a:lnSpc>
                <a:spcPct val="100000"/>
              </a:lnSpc>
              <a:spcBef>
                <a:spcPts val="1930"/>
              </a:spcBef>
              <a:buChar char="●"/>
              <a:tabLst>
                <a:tab pos="403860" algn="l"/>
              </a:tabLst>
            </a:pPr>
            <a:r>
              <a:rPr dirty="0" sz="2400" spc="130" b="1">
                <a:solidFill>
                  <a:srgbClr val="E36C09"/>
                </a:solidFill>
                <a:latin typeface="HY목각파임B"/>
                <a:cs typeface="HY목각파임B"/>
              </a:rPr>
              <a:t>1</a:t>
            </a:r>
            <a:r>
              <a:rPr dirty="0" sz="2400" spc="55" b="1">
                <a:solidFill>
                  <a:srgbClr val="E36C09"/>
                </a:solidFill>
                <a:latin typeface="HY목각파임B"/>
                <a:cs typeface="HY목각파임B"/>
              </a:rPr>
              <a:t>8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세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상의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성인</a:t>
            </a:r>
            <a:endParaRPr sz="2400">
              <a:latin typeface="HY목각파임B"/>
              <a:cs typeface="HY목각파임B"/>
            </a:endParaRPr>
          </a:p>
          <a:p>
            <a:pPr marL="403225" indent="-391160">
              <a:lnSpc>
                <a:spcPct val="100000"/>
              </a:lnSpc>
              <a:spcBef>
                <a:spcPts val="1850"/>
              </a:spcBef>
              <a:buChar char="●"/>
              <a:tabLst>
                <a:tab pos="403860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관하는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외한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터</a:t>
            </a:r>
            <a:endParaRPr sz="2400">
              <a:latin typeface="HY목각파임B"/>
              <a:cs typeface="HY목각파임B"/>
            </a:endParaRPr>
          </a:p>
          <a:p>
            <a:pPr marL="412750">
              <a:lnSpc>
                <a:spcPct val="100000"/>
              </a:lnSpc>
              <a:spcBef>
                <a:spcPts val="1775"/>
              </a:spcBef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에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비단원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등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재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련기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시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작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동의무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부여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878455"/>
            <a:chOff x="0" y="0"/>
            <a:chExt cx="9144000" cy="2878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6125" y="381000"/>
              <a:ext cx="2281301" cy="15191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86400" y="1781174"/>
              <a:ext cx="2171700" cy="1095375"/>
            </a:xfrm>
            <a:custGeom>
              <a:avLst/>
              <a:gdLst/>
              <a:ahLst/>
              <a:cxnLst/>
              <a:rect l="l" t="t" r="r" b="b"/>
              <a:pathLst>
                <a:path w="2171700" h="1095375">
                  <a:moveTo>
                    <a:pt x="342900" y="0"/>
                  </a:moveTo>
                  <a:lnTo>
                    <a:pt x="0" y="0"/>
                  </a:lnTo>
                  <a:lnTo>
                    <a:pt x="0" y="1095375"/>
                  </a:lnTo>
                  <a:lnTo>
                    <a:pt x="342900" y="1095375"/>
                  </a:lnTo>
                  <a:lnTo>
                    <a:pt x="342900" y="0"/>
                  </a:lnTo>
                  <a:close/>
                </a:path>
                <a:path w="2171700" h="1095375">
                  <a:moveTo>
                    <a:pt x="952500" y="0"/>
                  </a:moveTo>
                  <a:lnTo>
                    <a:pt x="609600" y="0"/>
                  </a:lnTo>
                  <a:lnTo>
                    <a:pt x="609600" y="1095375"/>
                  </a:lnTo>
                  <a:lnTo>
                    <a:pt x="952500" y="1095375"/>
                  </a:lnTo>
                  <a:lnTo>
                    <a:pt x="952500" y="0"/>
                  </a:lnTo>
                  <a:close/>
                </a:path>
                <a:path w="2171700" h="1095375">
                  <a:moveTo>
                    <a:pt x="1562100" y="790575"/>
                  </a:moveTo>
                  <a:lnTo>
                    <a:pt x="1209675" y="790575"/>
                  </a:lnTo>
                  <a:lnTo>
                    <a:pt x="1209675" y="1095375"/>
                  </a:lnTo>
                  <a:lnTo>
                    <a:pt x="1562100" y="1095375"/>
                  </a:lnTo>
                  <a:lnTo>
                    <a:pt x="1562100" y="790575"/>
                  </a:lnTo>
                  <a:close/>
                </a:path>
                <a:path w="2171700" h="1095375">
                  <a:moveTo>
                    <a:pt x="2171700" y="704850"/>
                  </a:moveTo>
                  <a:lnTo>
                    <a:pt x="1819275" y="704850"/>
                  </a:lnTo>
                  <a:lnTo>
                    <a:pt x="1819275" y="1095375"/>
                  </a:lnTo>
                  <a:lnTo>
                    <a:pt x="2171700" y="1095375"/>
                  </a:lnTo>
                  <a:lnTo>
                    <a:pt x="2171700" y="704850"/>
                  </a:lnTo>
                  <a:close/>
                </a:path>
              </a:pathLst>
            </a:custGeom>
            <a:solidFill>
              <a:srgbClr val="608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57875" y="2871851"/>
              <a:ext cx="2428875" cy="0"/>
            </a:xfrm>
            <a:custGeom>
              <a:avLst/>
              <a:gdLst/>
              <a:ahLst/>
              <a:cxnLst/>
              <a:rect l="l" t="t" r="r" b="b"/>
              <a:pathLst>
                <a:path w="2428875" h="0">
                  <a:moveTo>
                    <a:pt x="0" y="0"/>
                  </a:moveTo>
                  <a:lnTo>
                    <a:pt x="2428875" y="0"/>
                  </a:lnTo>
                </a:path>
              </a:pathLst>
            </a:custGeom>
            <a:ln w="12700">
              <a:solidFill>
                <a:srgbClr val="9191A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05827" y="4397438"/>
            <a:ext cx="7134225" cy="17119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25"/>
              </a:spcBef>
              <a:tabLst>
                <a:tab pos="2294890" algn="l"/>
              </a:tabLst>
            </a:pPr>
            <a:r>
              <a:rPr dirty="0" sz="2000" spc="100" b="1">
                <a:latin typeface="굴림"/>
                <a:cs typeface="굴림"/>
              </a:rPr>
              <a:t>활동</a:t>
            </a:r>
            <a:r>
              <a:rPr dirty="0" sz="2000" spc="-195" b="1">
                <a:latin typeface="굴림"/>
                <a:cs typeface="굴림"/>
              </a:rPr>
              <a:t> </a:t>
            </a:r>
            <a:r>
              <a:rPr dirty="0" sz="2000" spc="20" b="1">
                <a:latin typeface="굴림"/>
                <a:cs typeface="굴림"/>
              </a:rPr>
              <a:t>횟수(회/1명):	</a:t>
            </a:r>
            <a:r>
              <a:rPr dirty="0" sz="2000" spc="5" b="1">
                <a:latin typeface="굴림"/>
                <a:cs typeface="굴림"/>
              </a:rPr>
              <a:t>2020.-</a:t>
            </a:r>
            <a:r>
              <a:rPr dirty="0" sz="2000" spc="5" b="1">
                <a:solidFill>
                  <a:srgbClr val="FF0000"/>
                </a:solidFill>
                <a:latin typeface="굴림"/>
                <a:cs typeface="굴림"/>
              </a:rPr>
              <a:t>7.3</a:t>
            </a:r>
            <a:r>
              <a:rPr dirty="0" sz="2000" spc="5" b="1">
                <a:latin typeface="굴림"/>
                <a:cs typeface="굴림"/>
              </a:rPr>
              <a:t>,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20" b="1">
                <a:latin typeface="굴림"/>
                <a:cs typeface="굴림"/>
              </a:rPr>
              <a:t>2021.-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7.8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0" b="1">
                <a:latin typeface="굴림"/>
                <a:cs typeface="굴림"/>
              </a:rPr>
              <a:t>2022.-</a:t>
            </a:r>
            <a:r>
              <a:rPr dirty="0" sz="2000" spc="10" b="1">
                <a:solidFill>
                  <a:srgbClr val="FF0000"/>
                </a:solidFill>
                <a:latin typeface="굴림"/>
                <a:cs typeface="굴림"/>
              </a:rPr>
              <a:t>2.4</a:t>
            </a:r>
            <a:r>
              <a:rPr dirty="0" sz="2000" spc="10" b="1">
                <a:latin typeface="굴림"/>
                <a:cs typeface="굴림"/>
              </a:rPr>
              <a:t>(코로나)</a:t>
            </a:r>
            <a:endParaRPr sz="20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</a:pPr>
            <a:r>
              <a:rPr dirty="0" sz="2000" spc="140" b="1">
                <a:latin typeface="굴림"/>
                <a:cs typeface="굴림"/>
              </a:rPr>
              <a:t>2</a:t>
            </a:r>
            <a:r>
              <a:rPr dirty="0" sz="2000" spc="65" b="1">
                <a:latin typeface="굴림"/>
                <a:cs typeface="굴림"/>
              </a:rPr>
              <a:t>0</a:t>
            </a:r>
            <a:r>
              <a:rPr dirty="0" sz="2000" spc="-5" b="1">
                <a:latin typeface="굴림"/>
                <a:cs typeface="굴림"/>
              </a:rPr>
              <a:t>23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-275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활</a:t>
            </a:r>
            <a:r>
              <a:rPr dirty="0" sz="2000" spc="60" b="1">
                <a:latin typeface="굴림"/>
                <a:cs typeface="굴림"/>
              </a:rPr>
              <a:t>동횟</a:t>
            </a:r>
            <a:r>
              <a:rPr dirty="0" sz="2000" spc="-15" b="1">
                <a:latin typeface="굴림"/>
                <a:cs typeface="굴림"/>
              </a:rPr>
              <a:t>수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solidFill>
                  <a:srgbClr val="FF0000"/>
                </a:solidFill>
                <a:latin typeface="굴림"/>
                <a:cs typeface="굴림"/>
              </a:rPr>
              <a:t>3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5" b="1">
                <a:solidFill>
                  <a:srgbClr val="FF0000"/>
                </a:solidFill>
                <a:latin typeface="굴림"/>
                <a:cs typeface="굴림"/>
              </a:rPr>
              <a:t>5</a:t>
            </a:r>
            <a:r>
              <a:rPr dirty="0" sz="2000" spc="10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</a:t>
            </a:r>
            <a:r>
              <a:rPr dirty="0" sz="2000" spc="-15" b="1">
                <a:latin typeface="굴림"/>
                <a:cs typeface="굴림"/>
              </a:rPr>
              <a:t>명</a:t>
            </a:r>
            <a:r>
              <a:rPr dirty="0" sz="2000" spc="20" b="1">
                <a:latin typeface="굴림"/>
                <a:cs typeface="굴림"/>
              </a:rPr>
              <a:t>)</a:t>
            </a:r>
            <a:endParaRPr sz="2000">
              <a:latin typeface="굴림"/>
              <a:cs typeface="굴림"/>
            </a:endParaRPr>
          </a:p>
          <a:p>
            <a:pPr marL="43815">
              <a:lnSpc>
                <a:spcPct val="100000"/>
              </a:lnSpc>
              <a:spcBef>
                <a:spcPts val="1275"/>
              </a:spcBef>
            </a:pPr>
            <a:r>
              <a:rPr dirty="0" sz="2000" spc="35" b="1">
                <a:latin typeface="굴림"/>
                <a:cs typeface="굴림"/>
              </a:rPr>
              <a:t>=</a:t>
            </a:r>
            <a:r>
              <a:rPr dirty="0" sz="2000" spc="-5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3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70" b="1">
                <a:latin typeface="굴림"/>
                <a:cs typeface="굴림"/>
              </a:rPr>
              <a:t>5</a:t>
            </a:r>
            <a:r>
              <a:rPr dirty="0" sz="2000" spc="-20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36</a:t>
            </a:r>
            <a:r>
              <a:rPr dirty="0" sz="2000" b="1">
                <a:latin typeface="굴림"/>
                <a:cs typeface="굴림"/>
              </a:rPr>
              <a:t>5</a:t>
            </a:r>
            <a:r>
              <a:rPr dirty="0" sz="2000" spc="-20" b="1">
                <a:latin typeface="굴림"/>
                <a:cs typeface="굴림"/>
              </a:rPr>
              <a:t>일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1</a:t>
            </a:r>
            <a:r>
              <a:rPr dirty="0" sz="2000" spc="55" b="1">
                <a:latin typeface="굴림"/>
                <a:cs typeface="굴림"/>
              </a:rPr>
              <a:t>회</a:t>
            </a:r>
            <a:r>
              <a:rPr dirty="0" sz="2000" spc="5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10</a:t>
            </a:r>
            <a:r>
              <a:rPr dirty="0" sz="2000" spc="-10" b="1">
                <a:latin typeface="굴림"/>
                <a:cs typeface="굴림"/>
              </a:rPr>
              <a:t>4</a:t>
            </a:r>
            <a:r>
              <a:rPr dirty="0" sz="2000" spc="-20" b="1">
                <a:latin typeface="굴림"/>
                <a:cs typeface="굴림"/>
              </a:rPr>
              <a:t>일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1</a:t>
            </a:r>
            <a:r>
              <a:rPr dirty="0" sz="2000" spc="60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3</a:t>
            </a:r>
            <a:r>
              <a:rPr dirty="0" sz="2000" spc="-60" b="1">
                <a:latin typeface="굴림"/>
                <a:cs typeface="굴림"/>
              </a:rPr>
              <a:t>.</a:t>
            </a:r>
            <a:r>
              <a:rPr dirty="0" sz="2000" spc="-5" b="1">
                <a:latin typeface="굴림"/>
                <a:cs typeface="굴림"/>
              </a:rPr>
              <a:t>4</a:t>
            </a:r>
            <a:r>
              <a:rPr dirty="0" sz="2000" spc="60" b="1">
                <a:latin typeface="굴림"/>
                <a:cs typeface="굴림"/>
              </a:rPr>
              <a:t>개월</a:t>
            </a:r>
            <a:endParaRPr sz="2000">
              <a:latin typeface="굴림"/>
              <a:cs typeface="굴림"/>
            </a:endParaRPr>
          </a:p>
          <a:p>
            <a:pPr marL="43815">
              <a:lnSpc>
                <a:spcPct val="100000"/>
              </a:lnSpc>
              <a:spcBef>
                <a:spcPts val="5"/>
              </a:spcBef>
            </a:pPr>
            <a:r>
              <a:rPr dirty="0" sz="2000" spc="80" b="1">
                <a:latin typeface="굴림"/>
                <a:cs typeface="굴림"/>
              </a:rPr>
              <a:t>(</a:t>
            </a:r>
            <a:r>
              <a:rPr dirty="0" sz="2000" spc="60" b="1">
                <a:latin typeface="굴림"/>
                <a:cs typeface="굴림"/>
              </a:rPr>
              <a:t>결</a:t>
            </a:r>
            <a:r>
              <a:rPr dirty="0" sz="2000" spc="55" b="1">
                <a:latin typeface="굴림"/>
                <a:cs typeface="굴림"/>
              </a:rPr>
              <a:t>과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7</a:t>
            </a:r>
            <a:r>
              <a:rPr dirty="0" sz="2000" spc="70" b="1">
                <a:latin typeface="굴림"/>
                <a:cs typeface="굴림"/>
              </a:rPr>
              <a:t>5</a:t>
            </a:r>
            <a:r>
              <a:rPr dirty="0" sz="2000" spc="5" b="1">
                <a:latin typeface="굴림"/>
                <a:cs typeface="굴림"/>
              </a:rPr>
              <a:t>%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영</a:t>
            </a:r>
            <a:r>
              <a:rPr dirty="0" sz="2000" spc="55" b="1">
                <a:latin typeface="굴림"/>
                <a:cs typeface="굴림"/>
              </a:rPr>
              <a:t>세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5" b="1">
                <a:latin typeface="굴림"/>
                <a:cs typeface="굴림"/>
              </a:rPr>
              <a:t>8</a:t>
            </a:r>
            <a:r>
              <a:rPr dirty="0" sz="2000" spc="-5" b="1">
                <a:latin typeface="굴림"/>
                <a:cs typeface="굴림"/>
              </a:rPr>
              <a:t>4</a:t>
            </a:r>
            <a:r>
              <a:rPr dirty="0" sz="2000" spc="-10" b="1">
                <a:latin typeface="굴림"/>
                <a:cs typeface="굴림"/>
              </a:rPr>
              <a:t>2</a:t>
            </a:r>
            <a:r>
              <a:rPr dirty="0" sz="2000" spc="-20" b="1">
                <a:latin typeface="굴림"/>
                <a:cs typeface="굴림"/>
              </a:rPr>
              <a:t>명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111</a:t>
            </a:r>
            <a:r>
              <a:rPr dirty="0" sz="2000" spc="35" b="1">
                <a:latin typeface="굴림"/>
                <a:cs typeface="굴림"/>
              </a:rPr>
              <a:t>8</a:t>
            </a:r>
            <a:r>
              <a:rPr dirty="0" sz="2000" spc="-245" b="1">
                <a:latin typeface="굴림"/>
                <a:cs typeface="굴림"/>
              </a:rPr>
              <a:t> </a:t>
            </a:r>
            <a:r>
              <a:rPr dirty="0" sz="2000" spc="95" b="1">
                <a:latin typeface="굴림"/>
                <a:cs typeface="굴림"/>
              </a:rPr>
              <a:t>P</a:t>
            </a:r>
            <a:r>
              <a:rPr dirty="0" sz="2000" spc="90" b="1">
                <a:latin typeface="굴림"/>
                <a:cs typeface="굴림"/>
              </a:rPr>
              <a:t>r</a:t>
            </a:r>
            <a:r>
              <a:rPr dirty="0" sz="2000" spc="20" b="1">
                <a:latin typeface="굴림"/>
                <a:cs typeface="굴림"/>
              </a:rPr>
              <a:t>.)</a:t>
            </a:r>
            <a:endParaRPr sz="2000">
              <a:latin typeface="굴림"/>
              <a:cs typeface="굴림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25" y="4438650"/>
            <a:ext cx="323850" cy="4381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37504" y="1520126"/>
            <a:ext cx="10623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dirty="0" sz="1200" spc="-25" b="1">
                <a:solidFill>
                  <a:srgbClr val="393B84"/>
                </a:solidFill>
                <a:latin typeface="맑은 고딕"/>
                <a:cs typeface="맑은 고딕"/>
              </a:rPr>
              <a:t>7938</a:t>
            </a:r>
            <a:r>
              <a:rPr dirty="0" sz="1200" b="1">
                <a:solidFill>
                  <a:srgbClr val="393B84"/>
                </a:solidFill>
                <a:latin typeface="맑은 고딕"/>
                <a:cs typeface="맑은 고딕"/>
              </a:rPr>
              <a:t>1</a:t>
            </a:r>
            <a:r>
              <a:rPr dirty="0" sz="1200" b="1">
                <a:solidFill>
                  <a:srgbClr val="393B84"/>
                </a:solidFill>
                <a:latin typeface="맑은 고딕"/>
                <a:cs typeface="맑은 고딕"/>
              </a:rPr>
              <a:t>	</a:t>
            </a:r>
            <a:r>
              <a:rPr dirty="0" sz="1200" spc="-25" b="1">
                <a:solidFill>
                  <a:srgbClr val="393B84"/>
                </a:solidFill>
                <a:latin typeface="맑은 고딕"/>
                <a:cs typeface="맑은 고딕"/>
              </a:rPr>
              <a:t>79374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3530" y="2313559"/>
            <a:ext cx="454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B84"/>
                </a:solidFill>
                <a:latin typeface="맑은 고딕"/>
                <a:cs typeface="맑은 고딕"/>
              </a:rPr>
              <a:t>21934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1606" y="2222753"/>
            <a:ext cx="454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93B84"/>
                </a:solidFill>
                <a:latin typeface="맑은 고딕"/>
                <a:cs typeface="맑은 고딕"/>
              </a:rPr>
              <a:t>28517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5050" y="3486150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0"/>
                </a:moveTo>
                <a:lnTo>
                  <a:pt x="0" y="0"/>
                </a:lnTo>
                <a:lnTo>
                  <a:pt x="0" y="123825"/>
                </a:lnTo>
                <a:lnTo>
                  <a:pt x="114300" y="123825"/>
                </a:lnTo>
                <a:lnTo>
                  <a:pt x="114300" y="0"/>
                </a:lnTo>
                <a:close/>
              </a:path>
            </a:pathLst>
          </a:custGeom>
          <a:solidFill>
            <a:srgbClr val="608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15534" y="2900362"/>
            <a:ext cx="2319020" cy="7721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620395" algn="l"/>
                <a:tab pos="1228090" algn="l"/>
                <a:tab pos="1836420" algn="l"/>
              </a:tabLst>
            </a:pP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75" b="1">
                <a:solidFill>
                  <a:srgbClr val="393B84"/>
                </a:solidFill>
                <a:latin typeface="맑은 고딕"/>
                <a:cs typeface="맑은 고딕"/>
              </a:rPr>
              <a:t>0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15" b="1">
                <a:solidFill>
                  <a:srgbClr val="393B84"/>
                </a:solidFill>
                <a:latin typeface="맑은 고딕"/>
                <a:cs typeface="맑은 고딕"/>
              </a:rPr>
              <a:t>0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	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75" b="1">
                <a:solidFill>
                  <a:srgbClr val="393B84"/>
                </a:solidFill>
                <a:latin typeface="맑은 고딕"/>
                <a:cs typeface="맑은 고딕"/>
              </a:rPr>
              <a:t>0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15" b="1">
                <a:solidFill>
                  <a:srgbClr val="393B84"/>
                </a:solidFill>
                <a:latin typeface="맑은 고딕"/>
                <a:cs typeface="맑은 고딕"/>
              </a:rPr>
              <a:t>1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	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75" b="1">
                <a:solidFill>
                  <a:srgbClr val="393B84"/>
                </a:solidFill>
                <a:latin typeface="맑은 고딕"/>
                <a:cs typeface="맑은 고딕"/>
              </a:rPr>
              <a:t>0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15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	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75" b="1">
                <a:solidFill>
                  <a:srgbClr val="393B84"/>
                </a:solidFill>
                <a:latin typeface="맑은 고딕"/>
                <a:cs typeface="맑은 고딕"/>
              </a:rPr>
              <a:t>0</a:t>
            </a:r>
            <a:r>
              <a:rPr dirty="0" sz="1550" b="1">
                <a:solidFill>
                  <a:srgbClr val="393B84"/>
                </a:solidFill>
                <a:latin typeface="맑은 고딕"/>
                <a:cs typeface="맑은 고딕"/>
              </a:rPr>
              <a:t>2</a:t>
            </a:r>
            <a:r>
              <a:rPr dirty="0" sz="1550" spc="15" b="1">
                <a:solidFill>
                  <a:srgbClr val="393B84"/>
                </a:solidFill>
                <a:latin typeface="맑은 고딕"/>
                <a:cs typeface="맑은 고딕"/>
              </a:rPr>
              <a:t>3</a:t>
            </a:r>
            <a:endParaRPr sz="1550">
              <a:latin typeface="맑은 고딕"/>
              <a:cs typeface="맑은 고딕"/>
            </a:endParaRPr>
          </a:p>
          <a:p>
            <a:pPr marL="880110">
              <a:lnSpc>
                <a:spcPct val="100000"/>
              </a:lnSpc>
              <a:spcBef>
                <a:spcPts val="1080"/>
              </a:spcBef>
            </a:pPr>
            <a:r>
              <a:rPr dirty="0" sz="1550" spc="20" b="1">
                <a:solidFill>
                  <a:srgbClr val="393B84"/>
                </a:solidFill>
                <a:latin typeface="맑은 고딕"/>
                <a:cs typeface="맑은 고딕"/>
              </a:rPr>
              <a:t>복음선교</a:t>
            </a:r>
            <a:endParaRPr sz="1550">
              <a:latin typeface="맑은 고딕"/>
              <a:cs typeface="맑은 고딕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6567805" cy="2943860"/>
            <a:chOff x="0" y="0"/>
            <a:chExt cx="6567805" cy="2943860"/>
          </a:xfrm>
        </p:grpSpPr>
        <p:sp>
          <p:nvSpPr>
            <p:cNvPr id="14" name="object 14"/>
            <p:cNvSpPr/>
            <p:nvPr/>
          </p:nvSpPr>
          <p:spPr>
            <a:xfrm>
              <a:off x="1514475" y="1904999"/>
              <a:ext cx="2095500" cy="1038225"/>
            </a:xfrm>
            <a:custGeom>
              <a:avLst/>
              <a:gdLst/>
              <a:ahLst/>
              <a:cxnLst/>
              <a:rect l="l" t="t" r="r" b="b"/>
              <a:pathLst>
                <a:path w="2095500" h="1038225">
                  <a:moveTo>
                    <a:pt x="333375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333375" y="1038225"/>
                  </a:lnTo>
                  <a:lnTo>
                    <a:pt x="333375" y="0"/>
                  </a:lnTo>
                  <a:close/>
                </a:path>
                <a:path w="2095500" h="1038225">
                  <a:moveTo>
                    <a:pt x="923925" y="57150"/>
                  </a:moveTo>
                  <a:lnTo>
                    <a:pt x="590550" y="57150"/>
                  </a:lnTo>
                  <a:lnTo>
                    <a:pt x="590550" y="1038225"/>
                  </a:lnTo>
                  <a:lnTo>
                    <a:pt x="923925" y="1038225"/>
                  </a:lnTo>
                  <a:lnTo>
                    <a:pt x="923925" y="57150"/>
                  </a:lnTo>
                  <a:close/>
                </a:path>
                <a:path w="2095500" h="1038225">
                  <a:moveTo>
                    <a:pt x="1504950" y="171450"/>
                  </a:moveTo>
                  <a:lnTo>
                    <a:pt x="1171575" y="171450"/>
                  </a:lnTo>
                  <a:lnTo>
                    <a:pt x="1171575" y="1038225"/>
                  </a:lnTo>
                  <a:lnTo>
                    <a:pt x="1504950" y="1038225"/>
                  </a:lnTo>
                  <a:lnTo>
                    <a:pt x="1504950" y="171450"/>
                  </a:lnTo>
                  <a:close/>
                </a:path>
                <a:path w="2095500" h="1038225">
                  <a:moveTo>
                    <a:pt x="2095500" y="247650"/>
                  </a:moveTo>
                  <a:lnTo>
                    <a:pt x="1762125" y="247650"/>
                  </a:lnTo>
                  <a:lnTo>
                    <a:pt x="1762125" y="1038225"/>
                  </a:lnTo>
                  <a:lnTo>
                    <a:pt x="2095500" y="1038225"/>
                  </a:lnTo>
                  <a:lnTo>
                    <a:pt x="2095500" y="2476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95475" y="2938526"/>
              <a:ext cx="2343150" cy="0"/>
            </a:xfrm>
            <a:custGeom>
              <a:avLst/>
              <a:gdLst/>
              <a:ahLst/>
              <a:cxnLst/>
              <a:rect l="l" t="t" r="r" b="b"/>
              <a:pathLst>
                <a:path w="2343150" h="0">
                  <a:moveTo>
                    <a:pt x="0" y="0"/>
                  </a:moveTo>
                  <a:lnTo>
                    <a:pt x="234315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119376" cy="7190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4500" y="0"/>
              <a:ext cx="1566799" cy="719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6075" y="0"/>
              <a:ext cx="1204912" cy="7190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0450" y="0"/>
              <a:ext cx="757237" cy="7190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7150" y="0"/>
              <a:ext cx="1890776" cy="7190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3050" y="0"/>
              <a:ext cx="1214437" cy="71907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457960" y="1646491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10809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4700" y="1703006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10216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539" y="1819592"/>
            <a:ext cx="368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8997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56279" y="1894776"/>
            <a:ext cx="368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8210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251575" cy="1512570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할</a:t>
            </a:r>
            <a:r>
              <a:rPr dirty="0" sz="2750" spc="70" b="1">
                <a:solidFill>
                  <a:srgbClr val="FFFF00"/>
                </a:solidFill>
                <a:latin typeface="HY목각파임B"/>
                <a:cs typeface="HY목각파임B"/>
              </a:rPr>
              <a:t>-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으뜸</a:t>
            </a:r>
            <a:r>
              <a:rPr dirty="0" sz="2750" spc="5" b="1">
                <a:solidFill>
                  <a:srgbClr val="FFFF00"/>
                </a:solidFill>
                <a:latin typeface="HY목각파임B"/>
                <a:cs typeface="HY목각파임B"/>
              </a:rPr>
              <a:t>활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동</a:t>
            </a:r>
            <a:r>
              <a:rPr dirty="0" sz="2750" spc="-229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지시</a:t>
            </a:r>
            <a:endParaRPr sz="2750">
              <a:latin typeface="HY목각파임B"/>
              <a:cs typeface="HY목각파임B"/>
            </a:endParaRPr>
          </a:p>
          <a:p>
            <a:pPr marL="3660140">
              <a:lnSpc>
                <a:spcPct val="100000"/>
              </a:lnSpc>
              <a:spcBef>
                <a:spcPts val="1260"/>
              </a:spcBef>
            </a:pPr>
            <a:r>
              <a:rPr dirty="0" sz="5400" spc="105" b="1">
                <a:solidFill>
                  <a:srgbClr val="FF0000"/>
                </a:solidFill>
                <a:latin typeface="굴림"/>
                <a:cs typeface="굴림"/>
              </a:rPr>
              <a:t>입교</a:t>
            </a:r>
            <a:endParaRPr sz="5400">
              <a:latin typeface="굴림"/>
              <a:cs typeface="굴림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00250" y="3552825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825" y="0"/>
                </a:moveTo>
                <a:lnTo>
                  <a:pt x="0" y="0"/>
                </a:lnTo>
                <a:lnTo>
                  <a:pt x="0" y="123825"/>
                </a:lnTo>
                <a:lnTo>
                  <a:pt x="123825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437005" y="2964243"/>
            <a:ext cx="2254250" cy="7721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550" spc="20" b="1">
                <a:latin typeface="맑은 고딕"/>
                <a:cs typeface="맑은 고딕"/>
              </a:rPr>
              <a:t>2020</a:t>
            </a:r>
            <a:r>
              <a:rPr dirty="0" sz="1550" spc="35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2021</a:t>
            </a:r>
            <a:r>
              <a:rPr dirty="0" sz="1550" spc="36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2022</a:t>
            </a:r>
            <a:r>
              <a:rPr dirty="0" sz="1550" spc="36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2023</a:t>
            </a:r>
            <a:endParaRPr sz="1550">
              <a:latin typeface="맑은 고딕"/>
              <a:cs typeface="맑은 고딕"/>
            </a:endParaRPr>
          </a:p>
          <a:p>
            <a:pPr marL="746125">
              <a:lnSpc>
                <a:spcPct val="100000"/>
              </a:lnSpc>
              <a:spcBef>
                <a:spcPts val="1080"/>
              </a:spcBef>
            </a:pPr>
            <a:r>
              <a:rPr dirty="0" sz="1550" spc="20" b="1">
                <a:latin typeface="맑은 고딕"/>
                <a:cs typeface="맑은 고딕"/>
              </a:rPr>
              <a:t>행동단원수</a:t>
            </a:r>
            <a:endParaRPr sz="1550">
              <a:latin typeface="맑은 고딕"/>
              <a:cs typeface="맑은 고딕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225" y="5038725"/>
            <a:ext cx="314325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5" y="590550"/>
            <a:ext cx="2281301" cy="15286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2310" y="839152"/>
            <a:ext cx="1398270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100" b="1">
                <a:solidFill>
                  <a:srgbClr val="FF0000"/>
                </a:solidFill>
                <a:latin typeface="굴림"/>
                <a:cs typeface="굴림"/>
              </a:rPr>
              <a:t>회두</a:t>
            </a:r>
            <a:endParaRPr sz="5400">
              <a:latin typeface="굴림"/>
              <a:cs typeface="굴림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550" y="3076575"/>
            <a:ext cx="323850" cy="4476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47725" y="1047750"/>
            <a:ext cx="2353310" cy="867410"/>
            <a:chOff x="847725" y="1047750"/>
            <a:chExt cx="2353310" cy="867410"/>
          </a:xfrm>
        </p:grpSpPr>
        <p:sp>
          <p:nvSpPr>
            <p:cNvPr id="6" name="object 6"/>
            <p:cNvSpPr/>
            <p:nvPr/>
          </p:nvSpPr>
          <p:spPr>
            <a:xfrm>
              <a:off x="981075" y="1047749"/>
              <a:ext cx="2095500" cy="866775"/>
            </a:xfrm>
            <a:custGeom>
              <a:avLst/>
              <a:gdLst/>
              <a:ahLst/>
              <a:cxnLst/>
              <a:rect l="l" t="t" r="r" b="b"/>
              <a:pathLst>
                <a:path w="2095500" h="866775">
                  <a:moveTo>
                    <a:pt x="333375" y="0"/>
                  </a:moveTo>
                  <a:lnTo>
                    <a:pt x="0" y="0"/>
                  </a:lnTo>
                  <a:lnTo>
                    <a:pt x="0" y="866775"/>
                  </a:lnTo>
                  <a:lnTo>
                    <a:pt x="333375" y="866775"/>
                  </a:lnTo>
                  <a:lnTo>
                    <a:pt x="333375" y="0"/>
                  </a:lnTo>
                  <a:close/>
                </a:path>
                <a:path w="2095500" h="866775">
                  <a:moveTo>
                    <a:pt x="923925" y="47625"/>
                  </a:moveTo>
                  <a:lnTo>
                    <a:pt x="581025" y="47625"/>
                  </a:lnTo>
                  <a:lnTo>
                    <a:pt x="581025" y="866775"/>
                  </a:lnTo>
                  <a:lnTo>
                    <a:pt x="923925" y="866775"/>
                  </a:lnTo>
                  <a:lnTo>
                    <a:pt x="923925" y="47625"/>
                  </a:lnTo>
                  <a:close/>
                </a:path>
                <a:path w="2095500" h="866775">
                  <a:moveTo>
                    <a:pt x="1504950" y="142875"/>
                  </a:moveTo>
                  <a:lnTo>
                    <a:pt x="1171575" y="142875"/>
                  </a:lnTo>
                  <a:lnTo>
                    <a:pt x="1171575" y="866775"/>
                  </a:lnTo>
                  <a:lnTo>
                    <a:pt x="1504950" y="866775"/>
                  </a:lnTo>
                  <a:lnTo>
                    <a:pt x="1504950" y="142875"/>
                  </a:lnTo>
                  <a:close/>
                </a:path>
                <a:path w="2095500" h="866775">
                  <a:moveTo>
                    <a:pt x="2095500" y="209550"/>
                  </a:moveTo>
                  <a:lnTo>
                    <a:pt x="1752600" y="209550"/>
                  </a:lnTo>
                  <a:lnTo>
                    <a:pt x="1752600" y="866775"/>
                  </a:lnTo>
                  <a:lnTo>
                    <a:pt x="2095500" y="866775"/>
                  </a:lnTo>
                  <a:lnTo>
                    <a:pt x="2095500" y="2095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2487" y="1909825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 h="0">
                  <a:moveTo>
                    <a:pt x="0" y="0"/>
                  </a:moveTo>
                  <a:lnTo>
                    <a:pt x="2343213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20750" y="784859"/>
            <a:ext cx="454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10809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7236" y="831786"/>
            <a:ext cx="4559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맑은 고딕"/>
                <a:cs typeface="맑은 고딕"/>
              </a:rPr>
              <a:t>10216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2076" y="929703"/>
            <a:ext cx="3695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맑은 고딕"/>
                <a:cs typeface="맑은 고딕"/>
              </a:rPr>
              <a:t>8997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8816" y="992441"/>
            <a:ext cx="368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8210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6850" y="2524125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825" y="0"/>
                </a:moveTo>
                <a:lnTo>
                  <a:pt x="0" y="0"/>
                </a:lnTo>
                <a:lnTo>
                  <a:pt x="0" y="123825"/>
                </a:lnTo>
                <a:lnTo>
                  <a:pt x="123825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99794" y="1934379"/>
            <a:ext cx="2254250" cy="77279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550" spc="20" b="1">
                <a:latin typeface="맑은 고딕"/>
                <a:cs typeface="맑은 고딕"/>
              </a:rPr>
              <a:t>2020</a:t>
            </a:r>
            <a:r>
              <a:rPr dirty="0" sz="1550" spc="36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2021</a:t>
            </a:r>
            <a:r>
              <a:rPr dirty="0" sz="1550" spc="360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2022</a:t>
            </a:r>
            <a:r>
              <a:rPr dirty="0" sz="1550" spc="35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2023</a:t>
            </a:r>
            <a:endParaRPr sz="1550">
              <a:latin typeface="맑은 고딕"/>
              <a:cs typeface="맑은 고딕"/>
            </a:endParaRPr>
          </a:p>
          <a:p>
            <a:pPr marL="746125">
              <a:lnSpc>
                <a:spcPct val="100000"/>
              </a:lnSpc>
              <a:spcBef>
                <a:spcPts val="1080"/>
              </a:spcBef>
            </a:pPr>
            <a:r>
              <a:rPr dirty="0" sz="1550" spc="25" b="1">
                <a:latin typeface="맑은 고딕"/>
                <a:cs typeface="맑은 고딕"/>
              </a:rPr>
              <a:t>행동단원수</a:t>
            </a:r>
            <a:endParaRPr sz="1550">
              <a:latin typeface="맑은 고딕"/>
              <a:cs typeface="맑은 고딕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3705225"/>
            <a:ext cx="314325" cy="4381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1462" y="3037205"/>
            <a:ext cx="7703820" cy="34397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86105">
              <a:lnSpc>
                <a:spcPct val="100000"/>
              </a:lnSpc>
              <a:spcBef>
                <a:spcPts val="130"/>
              </a:spcBef>
              <a:tabLst>
                <a:tab pos="2863215" algn="l"/>
              </a:tabLst>
            </a:pPr>
            <a:r>
              <a:rPr dirty="0" sz="2000" spc="135" b="1">
                <a:latin typeface="굴림"/>
                <a:cs typeface="굴림"/>
              </a:rPr>
              <a:t>활</a:t>
            </a:r>
            <a:r>
              <a:rPr dirty="0" sz="2000" spc="65" b="1">
                <a:latin typeface="굴림"/>
                <a:cs typeface="굴림"/>
              </a:rPr>
              <a:t>동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횟</a:t>
            </a:r>
            <a:r>
              <a:rPr dirty="0" sz="2000" spc="60" b="1">
                <a:latin typeface="굴림"/>
                <a:cs typeface="굴림"/>
              </a:rPr>
              <a:t>수</a:t>
            </a:r>
            <a:r>
              <a:rPr dirty="0" sz="2000" spc="10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10" b="1">
                <a:latin typeface="굴림"/>
                <a:cs typeface="굴림"/>
              </a:rPr>
              <a:t>1</a:t>
            </a:r>
            <a:r>
              <a:rPr dirty="0" sz="2000" spc="-15" b="1">
                <a:latin typeface="굴림"/>
                <a:cs typeface="굴림"/>
              </a:rPr>
              <a:t>명</a:t>
            </a:r>
            <a:r>
              <a:rPr dirty="0" sz="2000" spc="5" b="1">
                <a:latin typeface="굴림"/>
                <a:cs typeface="굴림"/>
              </a:rPr>
              <a:t>)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b="1">
                <a:latin typeface="굴림"/>
                <a:cs typeface="굴림"/>
              </a:rPr>
              <a:t>	</a:t>
            </a:r>
            <a:r>
              <a:rPr dirty="0" sz="2000" spc="65" b="1">
                <a:latin typeface="굴림"/>
                <a:cs typeface="굴림"/>
              </a:rPr>
              <a:t>2</a:t>
            </a:r>
            <a:r>
              <a:rPr dirty="0" sz="2000" spc="-5" b="1">
                <a:latin typeface="굴림"/>
                <a:cs typeface="굴림"/>
              </a:rPr>
              <a:t>020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-30" b="1">
                <a:latin typeface="굴림"/>
                <a:cs typeface="굴림"/>
              </a:rPr>
              <a:t>-</a:t>
            </a:r>
            <a:r>
              <a:rPr dirty="0" sz="2000" spc="-10" b="1">
                <a:solidFill>
                  <a:srgbClr val="FF0000"/>
                </a:solidFill>
                <a:latin typeface="굴림"/>
                <a:cs typeface="굴림"/>
              </a:rPr>
              <a:t>3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10" b="1">
                <a:solidFill>
                  <a:srgbClr val="FF0000"/>
                </a:solidFill>
                <a:latin typeface="굴림"/>
                <a:cs typeface="굴림"/>
              </a:rPr>
              <a:t>7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2</a:t>
            </a:r>
            <a:r>
              <a:rPr dirty="0" sz="2000" spc="65" b="1">
                <a:latin typeface="굴림"/>
                <a:cs typeface="굴림"/>
              </a:rPr>
              <a:t>0</a:t>
            </a:r>
            <a:r>
              <a:rPr dirty="0" sz="2000" spc="-5" b="1">
                <a:latin typeface="굴림"/>
                <a:cs typeface="굴림"/>
              </a:rPr>
              <a:t>2</a:t>
            </a:r>
            <a:r>
              <a:rPr dirty="0" sz="2000" spc="-60" b="1">
                <a:latin typeface="굴림"/>
                <a:cs typeface="굴림"/>
              </a:rPr>
              <a:t>.</a:t>
            </a:r>
            <a:r>
              <a:rPr dirty="0" sz="2000" b="1">
                <a:latin typeface="굴림"/>
                <a:cs typeface="굴림"/>
              </a:rPr>
              <a:t>1</a:t>
            </a:r>
            <a:r>
              <a:rPr dirty="0" sz="2000" spc="45" b="1">
                <a:latin typeface="굴림"/>
                <a:cs typeface="굴림"/>
              </a:rPr>
              <a:t>-</a:t>
            </a:r>
            <a:r>
              <a:rPr dirty="0" sz="2000" spc="-5" b="1">
                <a:solidFill>
                  <a:srgbClr val="FF0000"/>
                </a:solidFill>
                <a:latin typeface="굴림"/>
                <a:cs typeface="굴림"/>
              </a:rPr>
              <a:t>4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10" b="1">
                <a:solidFill>
                  <a:srgbClr val="FF0000"/>
                </a:solidFill>
                <a:latin typeface="굴림"/>
                <a:cs typeface="굴림"/>
              </a:rPr>
              <a:t>7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85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2</a:t>
            </a:r>
            <a:r>
              <a:rPr dirty="0" sz="2000" spc="65" b="1">
                <a:latin typeface="굴림"/>
                <a:cs typeface="굴림"/>
              </a:rPr>
              <a:t>0</a:t>
            </a:r>
            <a:r>
              <a:rPr dirty="0" sz="2000" spc="-10" b="1">
                <a:latin typeface="굴림"/>
                <a:cs typeface="굴림"/>
              </a:rPr>
              <a:t>22</a:t>
            </a:r>
            <a:r>
              <a:rPr dirty="0" sz="2000" spc="25" b="1">
                <a:latin typeface="굴림"/>
                <a:cs typeface="굴림"/>
              </a:rPr>
              <a:t>.</a:t>
            </a:r>
            <a:r>
              <a:rPr dirty="0" sz="2000" spc="-30" b="1">
                <a:latin typeface="굴림"/>
                <a:cs typeface="굴림"/>
              </a:rPr>
              <a:t>-</a:t>
            </a:r>
            <a:r>
              <a:rPr dirty="0" sz="2000" spc="-10" b="1">
                <a:solidFill>
                  <a:srgbClr val="FF0000"/>
                </a:solidFill>
                <a:latin typeface="굴림"/>
                <a:cs typeface="굴림"/>
              </a:rPr>
              <a:t>1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10" b="1">
                <a:solidFill>
                  <a:srgbClr val="FF0000"/>
                </a:solidFill>
                <a:latin typeface="굴림"/>
                <a:cs typeface="굴림"/>
              </a:rPr>
              <a:t>6</a:t>
            </a:r>
            <a:r>
              <a:rPr dirty="0" sz="2000" spc="5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코로나</a:t>
            </a:r>
            <a:r>
              <a:rPr dirty="0" sz="2000" spc="20" b="1">
                <a:latin typeface="굴림"/>
                <a:cs typeface="굴림"/>
              </a:rPr>
              <a:t>)</a:t>
            </a:r>
            <a:endParaRPr sz="20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굴림"/>
              <a:cs typeface="굴림"/>
            </a:endParaRPr>
          </a:p>
          <a:p>
            <a:pPr marL="653415">
              <a:lnSpc>
                <a:spcPct val="100000"/>
              </a:lnSpc>
            </a:pPr>
            <a:r>
              <a:rPr dirty="0" sz="2000" spc="145" b="1">
                <a:latin typeface="굴림"/>
                <a:cs typeface="굴림"/>
              </a:rPr>
              <a:t>2</a:t>
            </a:r>
            <a:r>
              <a:rPr dirty="0" sz="2000" spc="70" b="1">
                <a:latin typeface="굴림"/>
                <a:cs typeface="굴림"/>
              </a:rPr>
              <a:t>0</a:t>
            </a:r>
            <a:r>
              <a:rPr dirty="0" sz="2000" spc="-5" b="1">
                <a:latin typeface="굴림"/>
                <a:cs typeface="굴림"/>
              </a:rPr>
              <a:t>23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활</a:t>
            </a:r>
            <a:r>
              <a:rPr dirty="0" sz="2000" spc="60" b="1">
                <a:latin typeface="굴림"/>
                <a:cs typeface="굴림"/>
              </a:rPr>
              <a:t>동횟</a:t>
            </a:r>
            <a:r>
              <a:rPr dirty="0" sz="2000" spc="-15" b="1">
                <a:latin typeface="굴림"/>
                <a:cs typeface="굴림"/>
              </a:rPr>
              <a:t>수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solidFill>
                  <a:srgbClr val="FF0000"/>
                </a:solidFill>
                <a:latin typeface="굴림"/>
                <a:cs typeface="굴림"/>
              </a:rPr>
              <a:t>2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5" b="1">
                <a:solidFill>
                  <a:srgbClr val="FF0000"/>
                </a:solidFill>
                <a:latin typeface="굴림"/>
                <a:cs typeface="굴림"/>
              </a:rPr>
              <a:t>4</a:t>
            </a:r>
            <a:r>
              <a:rPr dirty="0" sz="2000" spc="5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</a:t>
            </a:r>
            <a:r>
              <a:rPr dirty="0" sz="2000" spc="-20" b="1">
                <a:latin typeface="굴림"/>
                <a:cs typeface="굴림"/>
              </a:rPr>
              <a:t>명</a:t>
            </a:r>
            <a:r>
              <a:rPr dirty="0" sz="2000" spc="20" b="1">
                <a:latin typeface="굴림"/>
                <a:cs typeface="굴림"/>
              </a:rPr>
              <a:t>)</a:t>
            </a:r>
            <a:endParaRPr sz="2000">
              <a:latin typeface="굴림"/>
              <a:cs typeface="굴림"/>
            </a:endParaRPr>
          </a:p>
          <a:p>
            <a:pPr marL="606425">
              <a:lnSpc>
                <a:spcPct val="100000"/>
              </a:lnSpc>
              <a:spcBef>
                <a:spcPts val="565"/>
              </a:spcBef>
            </a:pPr>
            <a:r>
              <a:rPr dirty="0" sz="2000" spc="35" b="1">
                <a:latin typeface="굴림"/>
                <a:cs typeface="굴림"/>
              </a:rPr>
              <a:t>=</a:t>
            </a:r>
            <a:r>
              <a:rPr dirty="0" sz="2000" spc="-50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2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75" b="1">
                <a:latin typeface="굴림"/>
                <a:cs typeface="굴림"/>
              </a:rPr>
              <a:t>4</a:t>
            </a:r>
            <a:r>
              <a:rPr dirty="0" sz="2000" spc="-15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365</a:t>
            </a:r>
            <a:r>
              <a:rPr dirty="0" sz="2000" spc="-20" b="1">
                <a:latin typeface="굴림"/>
                <a:cs typeface="굴림"/>
              </a:rPr>
              <a:t>일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1</a:t>
            </a:r>
            <a:r>
              <a:rPr dirty="0" sz="2000" spc="60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152</a:t>
            </a:r>
            <a:r>
              <a:rPr dirty="0" sz="2000" spc="-20" b="1">
                <a:latin typeface="굴림"/>
                <a:cs typeface="굴림"/>
              </a:rPr>
              <a:t>일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1</a:t>
            </a:r>
            <a:r>
              <a:rPr dirty="0" sz="2000" spc="55" b="1">
                <a:latin typeface="굴림"/>
                <a:cs typeface="굴림"/>
              </a:rPr>
              <a:t>회</a:t>
            </a:r>
            <a:r>
              <a:rPr dirty="0" sz="2000" spc="5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5</a:t>
            </a:r>
            <a:r>
              <a:rPr dirty="0" sz="2000" spc="-15" b="1">
                <a:latin typeface="굴림"/>
                <a:cs typeface="굴림"/>
              </a:rPr>
              <a:t>개월</a:t>
            </a:r>
            <a:endParaRPr sz="2000">
              <a:latin typeface="굴림"/>
              <a:cs typeface="굴림"/>
            </a:endParaRPr>
          </a:p>
          <a:p>
            <a:pPr marL="606425">
              <a:lnSpc>
                <a:spcPct val="100000"/>
              </a:lnSpc>
            </a:pPr>
            <a:r>
              <a:rPr dirty="0" sz="2000" spc="80" b="1">
                <a:latin typeface="굴림"/>
                <a:cs typeface="굴림"/>
              </a:rPr>
              <a:t>(</a:t>
            </a:r>
            <a:r>
              <a:rPr dirty="0" sz="2000" spc="60" b="1">
                <a:latin typeface="굴림"/>
                <a:cs typeface="굴림"/>
              </a:rPr>
              <a:t>결과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6</a:t>
            </a:r>
            <a:r>
              <a:rPr dirty="0" sz="2000" spc="65" b="1">
                <a:latin typeface="굴림"/>
                <a:cs typeface="굴림"/>
              </a:rPr>
              <a:t>8</a:t>
            </a:r>
            <a:r>
              <a:rPr dirty="0" sz="2000" spc="5" b="1">
                <a:latin typeface="굴림"/>
                <a:cs typeface="굴림"/>
              </a:rPr>
              <a:t>%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회</a:t>
            </a:r>
            <a:r>
              <a:rPr dirty="0" sz="2000" spc="60" b="1">
                <a:latin typeface="굴림"/>
                <a:cs typeface="굴림"/>
              </a:rPr>
              <a:t>두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5" b="1">
                <a:latin typeface="굴림"/>
                <a:cs typeface="굴림"/>
              </a:rPr>
              <a:t>7</a:t>
            </a:r>
            <a:r>
              <a:rPr dirty="0" sz="2000" spc="-5" b="1">
                <a:latin typeface="굴림"/>
                <a:cs typeface="굴림"/>
              </a:rPr>
              <a:t>59</a:t>
            </a:r>
            <a:r>
              <a:rPr dirty="0" sz="2000" spc="-15" b="1">
                <a:latin typeface="굴림"/>
                <a:cs typeface="굴림"/>
              </a:rPr>
              <a:t>명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111</a:t>
            </a:r>
            <a:r>
              <a:rPr dirty="0" sz="2000" spc="35" b="1">
                <a:latin typeface="굴림"/>
                <a:cs typeface="굴림"/>
              </a:rPr>
              <a:t>8</a:t>
            </a:r>
            <a:r>
              <a:rPr dirty="0" sz="2000" spc="-245" b="1">
                <a:latin typeface="굴림"/>
                <a:cs typeface="굴림"/>
              </a:rPr>
              <a:t> </a:t>
            </a:r>
            <a:r>
              <a:rPr dirty="0" sz="2000" spc="95" b="1">
                <a:latin typeface="굴림"/>
                <a:cs typeface="굴림"/>
              </a:rPr>
              <a:t>P</a:t>
            </a:r>
            <a:r>
              <a:rPr dirty="0" sz="2000" spc="90" b="1">
                <a:latin typeface="굴림"/>
                <a:cs typeface="굴림"/>
              </a:rPr>
              <a:t>r</a:t>
            </a:r>
            <a:r>
              <a:rPr dirty="0" sz="2000" spc="20" b="1">
                <a:latin typeface="굴림"/>
                <a:cs typeface="굴림"/>
              </a:rPr>
              <a:t>.)</a:t>
            </a:r>
            <a:endParaRPr sz="20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굴림"/>
              <a:cs typeface="굴림"/>
            </a:endParaRPr>
          </a:p>
          <a:p>
            <a:pPr marL="657225">
              <a:lnSpc>
                <a:spcPts val="2460"/>
              </a:lnSpc>
            </a:pPr>
            <a:r>
              <a:rPr dirty="0" u="sng" sz="2100" spc="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미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리</a:t>
            </a:r>
            <a:r>
              <a:rPr dirty="0" u="sng" sz="2100" spc="-2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회두</a:t>
            </a:r>
            <a:endParaRPr sz="2100">
              <a:latin typeface="굴림"/>
              <a:cs typeface="굴림"/>
            </a:endParaRPr>
          </a:p>
          <a:p>
            <a:pPr marL="657225">
              <a:lnSpc>
                <a:spcPts val="2460"/>
              </a:lnSpc>
              <a:tabLst>
                <a:tab pos="1877695" algn="l"/>
              </a:tabLst>
            </a:pPr>
            <a:r>
              <a:rPr dirty="0" sz="2100" spc="60" b="1" i="1">
                <a:latin typeface="굴림"/>
                <a:cs typeface="굴림"/>
              </a:rPr>
              <a:t>-</a:t>
            </a:r>
            <a:r>
              <a:rPr dirty="0" sz="2100" spc="10" b="1" i="1">
                <a:latin typeface="굴림"/>
                <a:cs typeface="굴림"/>
              </a:rPr>
              <a:t>1</a:t>
            </a:r>
            <a:r>
              <a:rPr dirty="0" sz="2100" spc="-110" b="1" i="1">
                <a:latin typeface="굴림"/>
                <a:cs typeface="굴림"/>
              </a:rPr>
              <a:t>달동</a:t>
            </a:r>
            <a:r>
              <a:rPr dirty="0" sz="2100" spc="-35" b="1" i="1">
                <a:latin typeface="굴림"/>
                <a:cs typeface="굴림"/>
              </a:rPr>
              <a:t>안</a:t>
            </a:r>
            <a:r>
              <a:rPr dirty="0" sz="2100" b="1" i="1">
                <a:latin typeface="굴림"/>
                <a:cs typeface="굴림"/>
              </a:rPr>
              <a:t>	</a:t>
            </a:r>
            <a:r>
              <a:rPr dirty="0" sz="2100" spc="-35" b="1" i="1">
                <a:latin typeface="굴림"/>
                <a:cs typeface="굴림"/>
              </a:rPr>
              <a:t>못본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40" b="1" i="1">
                <a:latin typeface="굴림"/>
                <a:cs typeface="굴림"/>
              </a:rPr>
              <a:t>교</a:t>
            </a:r>
            <a:r>
              <a:rPr dirty="0" sz="2100" spc="-35" b="1" i="1">
                <a:latin typeface="굴림"/>
                <a:cs typeface="굴림"/>
              </a:rPr>
              <a:t>우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40" b="1" i="1">
                <a:latin typeface="굴림"/>
                <a:cs typeface="굴림"/>
              </a:rPr>
              <a:t>안</a:t>
            </a:r>
            <a:r>
              <a:rPr dirty="0" sz="2100" spc="-35" b="1" i="1">
                <a:latin typeface="굴림"/>
                <a:cs typeface="굴림"/>
              </a:rPr>
              <a:t>부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35" b="1" i="1">
                <a:latin typeface="굴림"/>
                <a:cs typeface="굴림"/>
              </a:rPr>
              <a:t>전</a:t>
            </a:r>
            <a:r>
              <a:rPr dirty="0" sz="2100" spc="-35" b="1" i="1">
                <a:latin typeface="굴림"/>
                <a:cs typeface="굴림"/>
              </a:rPr>
              <a:t>하기</a:t>
            </a:r>
            <a:endParaRPr sz="21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굴림"/>
              <a:cs typeface="굴림"/>
            </a:endParaRPr>
          </a:p>
          <a:p>
            <a:pPr marL="1252220" marR="2105025" indent="-1240155">
              <a:lnSpc>
                <a:spcPct val="100000"/>
              </a:lnSpc>
            </a:pPr>
            <a:r>
              <a:rPr dirty="0" sz="2000" spc="140" b="1">
                <a:latin typeface="굴림"/>
                <a:cs typeface="굴림"/>
              </a:rPr>
              <a:t>*</a:t>
            </a:r>
            <a:r>
              <a:rPr dirty="0" sz="2000" spc="60" b="1">
                <a:latin typeface="굴림"/>
                <a:cs typeface="굴림"/>
              </a:rPr>
              <a:t>쉬는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교</a:t>
            </a:r>
            <a:r>
              <a:rPr dirty="0" sz="2000" spc="55" b="1">
                <a:latin typeface="굴림"/>
                <a:cs typeface="굴림"/>
              </a:rPr>
              <a:t>우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미</a:t>
            </a:r>
            <a:r>
              <a:rPr dirty="0" sz="2000" spc="60" b="1">
                <a:latin typeface="굴림"/>
                <a:cs typeface="굴림"/>
              </a:rPr>
              <a:t>사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참</a:t>
            </a:r>
            <a:r>
              <a:rPr dirty="0" sz="2000" spc="60" b="1">
                <a:latin typeface="굴림"/>
                <a:cs typeface="굴림"/>
              </a:rPr>
              <a:t>석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성</a:t>
            </a:r>
            <a:r>
              <a:rPr dirty="0" sz="2000" spc="60" b="1">
                <a:latin typeface="굴림"/>
                <a:cs typeface="굴림"/>
              </a:rPr>
              <a:t>사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생</a:t>
            </a:r>
            <a:r>
              <a:rPr dirty="0" sz="2000" spc="60" b="1">
                <a:latin typeface="굴림"/>
                <a:cs typeface="굴림"/>
              </a:rPr>
              <a:t>활을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중</a:t>
            </a:r>
            <a:r>
              <a:rPr dirty="0" sz="2000" spc="60" b="1">
                <a:latin typeface="굴림"/>
                <a:cs typeface="굴림"/>
              </a:rPr>
              <a:t>단한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신</a:t>
            </a:r>
            <a:r>
              <a:rPr dirty="0" sz="2000" spc="55" b="1">
                <a:latin typeface="굴림"/>
                <a:cs typeface="굴림"/>
              </a:rPr>
              <a:t>자</a:t>
            </a:r>
            <a:r>
              <a:rPr dirty="0" sz="2000" spc="20" b="1">
                <a:latin typeface="굴림"/>
                <a:cs typeface="굴림"/>
              </a:rPr>
              <a:t>,  </a:t>
            </a:r>
            <a:r>
              <a:rPr dirty="0" sz="2000" spc="140" b="1">
                <a:latin typeface="굴림"/>
                <a:cs typeface="굴림"/>
              </a:rPr>
              <a:t>3</a:t>
            </a:r>
            <a:r>
              <a:rPr dirty="0" sz="2000" spc="60" b="1">
                <a:latin typeface="굴림"/>
                <a:cs typeface="굴림"/>
              </a:rPr>
              <a:t>년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이</a:t>
            </a:r>
            <a:r>
              <a:rPr dirty="0" sz="2000" spc="60" b="1">
                <a:latin typeface="굴림"/>
                <a:cs typeface="굴림"/>
              </a:rPr>
              <a:t>상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성</a:t>
            </a:r>
            <a:r>
              <a:rPr dirty="0" sz="2000" spc="60" b="1">
                <a:latin typeface="굴림"/>
                <a:cs typeface="굴림"/>
              </a:rPr>
              <a:t>사</a:t>
            </a:r>
            <a:r>
              <a:rPr dirty="0" sz="2000" spc="-15" b="1">
                <a:latin typeface="굴림"/>
                <a:cs typeface="굴림"/>
              </a:rPr>
              <a:t>표</a:t>
            </a:r>
            <a:r>
              <a:rPr dirty="0" sz="2000" spc="60" b="1">
                <a:latin typeface="굴림"/>
                <a:cs typeface="굴림"/>
              </a:rPr>
              <a:t>가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회</a:t>
            </a:r>
            <a:r>
              <a:rPr dirty="0" sz="2000" spc="60" b="1">
                <a:latin typeface="굴림"/>
                <a:cs typeface="굴림"/>
              </a:rPr>
              <a:t>수되지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않</a:t>
            </a:r>
            <a:r>
              <a:rPr dirty="0" sz="2000" spc="60" b="1">
                <a:latin typeface="굴림"/>
                <a:cs typeface="굴림"/>
              </a:rPr>
              <a:t>은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신자</a:t>
            </a:r>
            <a:endParaRPr sz="2000">
              <a:latin typeface="굴림"/>
              <a:cs typeface="굴림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38926" y="981075"/>
            <a:ext cx="2324100" cy="857885"/>
            <a:chOff x="6138926" y="981075"/>
            <a:chExt cx="2324100" cy="857885"/>
          </a:xfrm>
        </p:grpSpPr>
        <p:sp>
          <p:nvSpPr>
            <p:cNvPr id="17" name="object 17"/>
            <p:cNvSpPr/>
            <p:nvPr/>
          </p:nvSpPr>
          <p:spPr>
            <a:xfrm>
              <a:off x="6267450" y="981074"/>
              <a:ext cx="2066925" cy="847725"/>
            </a:xfrm>
            <a:custGeom>
              <a:avLst/>
              <a:gdLst/>
              <a:ahLst/>
              <a:cxnLst/>
              <a:rect l="l" t="t" r="r" b="b"/>
              <a:pathLst>
                <a:path w="2066925" h="847725">
                  <a:moveTo>
                    <a:pt x="333375" y="142875"/>
                  </a:moveTo>
                  <a:lnTo>
                    <a:pt x="0" y="142875"/>
                  </a:lnTo>
                  <a:lnTo>
                    <a:pt x="0" y="847725"/>
                  </a:lnTo>
                  <a:lnTo>
                    <a:pt x="333375" y="847725"/>
                  </a:lnTo>
                  <a:lnTo>
                    <a:pt x="333375" y="142875"/>
                  </a:lnTo>
                  <a:close/>
                </a:path>
                <a:path w="2066925" h="847725">
                  <a:moveTo>
                    <a:pt x="904875" y="0"/>
                  </a:moveTo>
                  <a:lnTo>
                    <a:pt x="581025" y="0"/>
                  </a:lnTo>
                  <a:lnTo>
                    <a:pt x="581025" y="847725"/>
                  </a:lnTo>
                  <a:lnTo>
                    <a:pt x="904875" y="847725"/>
                  </a:lnTo>
                  <a:lnTo>
                    <a:pt x="904875" y="0"/>
                  </a:lnTo>
                  <a:close/>
                </a:path>
                <a:path w="2066925" h="847725">
                  <a:moveTo>
                    <a:pt x="1485900" y="609600"/>
                  </a:moveTo>
                  <a:lnTo>
                    <a:pt x="1162050" y="609600"/>
                  </a:lnTo>
                  <a:lnTo>
                    <a:pt x="1162050" y="847725"/>
                  </a:lnTo>
                  <a:lnTo>
                    <a:pt x="1485900" y="847725"/>
                  </a:lnTo>
                  <a:lnTo>
                    <a:pt x="1485900" y="609600"/>
                  </a:lnTo>
                  <a:close/>
                </a:path>
                <a:path w="2066925" h="847725">
                  <a:moveTo>
                    <a:pt x="2066925" y="504825"/>
                  </a:moveTo>
                  <a:lnTo>
                    <a:pt x="1733550" y="504825"/>
                  </a:lnTo>
                  <a:lnTo>
                    <a:pt x="1733550" y="847725"/>
                  </a:lnTo>
                  <a:lnTo>
                    <a:pt x="2066925" y="847725"/>
                  </a:lnTo>
                  <a:lnTo>
                    <a:pt x="2066925" y="5048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38926" y="1833625"/>
              <a:ext cx="2324100" cy="0"/>
            </a:xfrm>
            <a:custGeom>
              <a:avLst/>
              <a:gdLst/>
              <a:ahLst/>
              <a:cxnLst/>
              <a:rect l="l" t="t" r="r" b="b"/>
              <a:pathLst>
                <a:path w="2324100" h="0">
                  <a:moveTo>
                    <a:pt x="0" y="0"/>
                  </a:moveTo>
                  <a:lnTo>
                    <a:pt x="232410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211951" y="862647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40433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2976" y="718248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48693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73619" y="1326896"/>
            <a:ext cx="454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13949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54644" y="1227391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19595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38950" y="2438400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123825" y="0"/>
                </a:moveTo>
                <a:lnTo>
                  <a:pt x="0" y="0"/>
                </a:lnTo>
                <a:lnTo>
                  <a:pt x="0" y="123825"/>
                </a:lnTo>
                <a:lnTo>
                  <a:pt x="123825" y="1238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188709" y="1855659"/>
            <a:ext cx="2237105" cy="771525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1550" spc="20" b="1">
                <a:latin typeface="맑은 고딕"/>
                <a:cs typeface="맑은 고딕"/>
              </a:rPr>
              <a:t>2020</a:t>
            </a:r>
            <a:r>
              <a:rPr dirty="0" sz="1550" spc="320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2021</a:t>
            </a:r>
            <a:r>
              <a:rPr dirty="0" sz="1550" spc="31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2022</a:t>
            </a:r>
            <a:r>
              <a:rPr dirty="0" sz="1550" spc="31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2023</a:t>
            </a:r>
            <a:endParaRPr sz="1550">
              <a:latin typeface="맑은 고딕"/>
              <a:cs typeface="맑은 고딕"/>
            </a:endParaRPr>
          </a:p>
          <a:p>
            <a:pPr marL="838835">
              <a:lnSpc>
                <a:spcPct val="100000"/>
              </a:lnSpc>
              <a:spcBef>
                <a:spcPts val="1075"/>
              </a:spcBef>
            </a:pPr>
            <a:r>
              <a:rPr dirty="0" sz="1550" spc="25" b="1">
                <a:latin typeface="맑은 고딕"/>
                <a:cs typeface="맑은 고딕"/>
              </a:rPr>
              <a:t>활동횟수</a:t>
            </a:r>
            <a:endParaRPr sz="1550">
              <a:latin typeface="맑은 고딕"/>
              <a:cs typeface="맑은 고딕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5010150"/>
            <a:ext cx="31432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50" y="742950"/>
            <a:ext cx="2281301" cy="15191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37584" y="988377"/>
            <a:ext cx="1398270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100" b="1">
                <a:solidFill>
                  <a:srgbClr val="FF0000"/>
                </a:solidFill>
                <a:latin typeface="굴림"/>
                <a:cs typeface="굴림"/>
              </a:rPr>
              <a:t>입단</a:t>
            </a:r>
            <a:endParaRPr sz="5400">
              <a:latin typeface="굴림"/>
              <a:cs typeface="굴림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375" y="3323907"/>
            <a:ext cx="7205345" cy="29698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25"/>
              </a:spcBef>
              <a:tabLst>
                <a:tab pos="2366645" algn="l"/>
              </a:tabLst>
            </a:pPr>
            <a:r>
              <a:rPr dirty="0" sz="2000" spc="100" b="1">
                <a:latin typeface="굴림"/>
                <a:cs typeface="굴림"/>
              </a:rPr>
              <a:t>활동</a:t>
            </a:r>
            <a:r>
              <a:rPr dirty="0" sz="2000" spc="-200" b="1">
                <a:latin typeface="굴림"/>
                <a:cs typeface="굴림"/>
              </a:rPr>
              <a:t> </a:t>
            </a:r>
            <a:r>
              <a:rPr dirty="0" sz="2000" spc="20" b="1">
                <a:latin typeface="굴림"/>
                <a:cs typeface="굴림"/>
              </a:rPr>
              <a:t>횟수(회/1명):	</a:t>
            </a:r>
            <a:r>
              <a:rPr dirty="0" sz="2000" spc="5" b="1">
                <a:latin typeface="굴림"/>
                <a:cs typeface="굴림"/>
              </a:rPr>
              <a:t>2020.-</a:t>
            </a:r>
            <a:r>
              <a:rPr dirty="0" sz="2000" spc="5" b="1">
                <a:solidFill>
                  <a:srgbClr val="FF0000"/>
                </a:solidFill>
                <a:latin typeface="굴림"/>
                <a:cs typeface="굴림"/>
              </a:rPr>
              <a:t>1.7</a:t>
            </a:r>
            <a:r>
              <a:rPr dirty="0" sz="2000" spc="5" b="1">
                <a:latin typeface="굴림"/>
                <a:cs typeface="굴림"/>
              </a:rPr>
              <a:t>,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20" b="1">
                <a:latin typeface="굴림"/>
                <a:cs typeface="굴림"/>
              </a:rPr>
              <a:t>202.1-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1.1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80" b="1">
                <a:latin typeface="굴림"/>
                <a:cs typeface="굴림"/>
              </a:rPr>
              <a:t> </a:t>
            </a:r>
            <a:r>
              <a:rPr dirty="0" sz="2000" spc="10" b="1">
                <a:latin typeface="굴림"/>
                <a:cs typeface="굴림"/>
              </a:rPr>
              <a:t>2022.-</a:t>
            </a:r>
            <a:r>
              <a:rPr dirty="0" sz="2000" spc="10" b="1">
                <a:solidFill>
                  <a:srgbClr val="FF0000"/>
                </a:solidFill>
                <a:latin typeface="굴림"/>
                <a:cs typeface="굴림"/>
              </a:rPr>
              <a:t>0.8</a:t>
            </a:r>
            <a:r>
              <a:rPr dirty="0" sz="2000" spc="10" b="1">
                <a:latin typeface="굴림"/>
                <a:cs typeface="굴림"/>
              </a:rPr>
              <a:t>(코로나)</a:t>
            </a:r>
            <a:endParaRPr sz="20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굴림"/>
              <a:cs typeface="굴림"/>
            </a:endParaRPr>
          </a:p>
          <a:p>
            <a:pPr marL="87630">
              <a:lnSpc>
                <a:spcPct val="100000"/>
              </a:lnSpc>
            </a:pPr>
            <a:r>
              <a:rPr dirty="0" sz="2000" spc="145" b="1">
                <a:latin typeface="굴림"/>
                <a:cs typeface="굴림"/>
              </a:rPr>
              <a:t>2</a:t>
            </a:r>
            <a:r>
              <a:rPr dirty="0" sz="2000" spc="70" b="1">
                <a:latin typeface="굴림"/>
                <a:cs typeface="굴림"/>
              </a:rPr>
              <a:t>0</a:t>
            </a:r>
            <a:r>
              <a:rPr dirty="0" sz="2000" spc="-5" b="1">
                <a:latin typeface="굴림"/>
                <a:cs typeface="굴림"/>
              </a:rPr>
              <a:t>23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-285" b="1">
                <a:latin typeface="굴림"/>
                <a:cs typeface="굴림"/>
              </a:rPr>
              <a:t> </a:t>
            </a:r>
            <a:r>
              <a:rPr dirty="0" sz="2000" spc="130" b="1">
                <a:latin typeface="굴림"/>
                <a:cs typeface="굴림"/>
              </a:rPr>
              <a:t>활</a:t>
            </a:r>
            <a:r>
              <a:rPr dirty="0" sz="2000" spc="60" b="1">
                <a:latin typeface="굴림"/>
                <a:cs typeface="굴림"/>
              </a:rPr>
              <a:t>동횟</a:t>
            </a:r>
            <a:r>
              <a:rPr dirty="0" sz="2000" spc="-15" b="1">
                <a:latin typeface="굴림"/>
                <a:cs typeface="굴림"/>
              </a:rPr>
              <a:t>수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solidFill>
                  <a:srgbClr val="FF0000"/>
                </a:solidFill>
                <a:latin typeface="굴림"/>
                <a:cs typeface="굴림"/>
              </a:rPr>
              <a:t>1</a:t>
            </a:r>
            <a:r>
              <a:rPr dirty="0" sz="2000" spc="20" b="1">
                <a:solidFill>
                  <a:srgbClr val="FF0000"/>
                </a:solidFill>
                <a:latin typeface="굴림"/>
                <a:cs typeface="굴림"/>
              </a:rPr>
              <a:t>.</a:t>
            </a:r>
            <a:r>
              <a:rPr dirty="0" sz="2000" spc="-5" b="1">
                <a:solidFill>
                  <a:srgbClr val="FF0000"/>
                </a:solidFill>
                <a:latin typeface="굴림"/>
                <a:cs typeface="굴림"/>
              </a:rPr>
              <a:t>0</a:t>
            </a:r>
            <a:r>
              <a:rPr dirty="0" sz="2000" spc="5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</a:t>
            </a:r>
            <a:r>
              <a:rPr dirty="0" sz="2000" spc="-20" b="1">
                <a:latin typeface="굴림"/>
                <a:cs typeface="굴림"/>
              </a:rPr>
              <a:t>명</a:t>
            </a:r>
            <a:r>
              <a:rPr dirty="0" sz="2000" spc="20" b="1">
                <a:latin typeface="굴림"/>
                <a:cs typeface="굴림"/>
              </a:rPr>
              <a:t>)</a:t>
            </a:r>
            <a:endParaRPr sz="2000">
              <a:latin typeface="굴림"/>
              <a:cs typeface="굴림"/>
            </a:endParaRPr>
          </a:p>
          <a:p>
            <a:pPr marL="107950">
              <a:lnSpc>
                <a:spcPct val="100000"/>
              </a:lnSpc>
              <a:spcBef>
                <a:spcPts val="980"/>
              </a:spcBef>
            </a:pPr>
            <a:r>
              <a:rPr dirty="0" sz="2000" spc="35" b="1">
                <a:latin typeface="굴림"/>
                <a:cs typeface="굴림"/>
              </a:rPr>
              <a:t>=</a:t>
            </a:r>
            <a:r>
              <a:rPr dirty="0" sz="2000" spc="-5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1</a:t>
            </a:r>
            <a:r>
              <a:rPr dirty="0" sz="2000" spc="20" b="1">
                <a:latin typeface="굴림"/>
                <a:cs typeface="굴림"/>
              </a:rPr>
              <a:t>.</a:t>
            </a:r>
            <a:r>
              <a:rPr dirty="0" sz="2000" spc="70" b="1">
                <a:latin typeface="굴림"/>
                <a:cs typeface="굴림"/>
              </a:rPr>
              <a:t>0</a:t>
            </a:r>
            <a:r>
              <a:rPr dirty="0" sz="2000" spc="-20" b="1">
                <a:latin typeface="굴림"/>
                <a:cs typeface="굴림"/>
              </a:rPr>
              <a:t>회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36</a:t>
            </a:r>
            <a:r>
              <a:rPr dirty="0" sz="2000" b="1">
                <a:latin typeface="굴림"/>
                <a:cs typeface="굴림"/>
              </a:rPr>
              <a:t>5</a:t>
            </a:r>
            <a:r>
              <a:rPr dirty="0" sz="2000" spc="-20" b="1">
                <a:latin typeface="굴림"/>
                <a:cs typeface="굴림"/>
              </a:rPr>
              <a:t>일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40" b="1">
                <a:latin typeface="굴림"/>
                <a:cs typeface="굴림"/>
              </a:rPr>
              <a:t>1</a:t>
            </a:r>
            <a:r>
              <a:rPr dirty="0" sz="2000" spc="55" b="1">
                <a:latin typeface="굴림"/>
                <a:cs typeface="굴림"/>
              </a:rPr>
              <a:t>회</a:t>
            </a:r>
            <a:r>
              <a:rPr dirty="0" sz="2000" spc="5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12</a:t>
            </a:r>
            <a:r>
              <a:rPr dirty="0" sz="2000" spc="-20" b="1">
                <a:latin typeface="굴림"/>
                <a:cs typeface="굴림"/>
              </a:rPr>
              <a:t>개</a:t>
            </a:r>
            <a:r>
              <a:rPr dirty="0" sz="2000" spc="-15" b="1">
                <a:latin typeface="굴림"/>
                <a:cs typeface="굴림"/>
              </a:rPr>
              <a:t>월</a:t>
            </a:r>
            <a:r>
              <a:rPr dirty="0" sz="2000" spc="5" b="1">
                <a:latin typeface="굴림"/>
                <a:cs typeface="굴림"/>
              </a:rPr>
              <a:t>(</a:t>
            </a:r>
            <a:r>
              <a:rPr dirty="0" sz="2000" spc="-15" b="1">
                <a:latin typeface="굴림"/>
                <a:cs typeface="굴림"/>
              </a:rPr>
              <a:t>결과</a:t>
            </a:r>
            <a:r>
              <a:rPr dirty="0" sz="2000" spc="20" b="1">
                <a:latin typeface="굴림"/>
                <a:cs typeface="굴림"/>
              </a:rPr>
              <a:t>: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145" b="1">
                <a:latin typeface="굴림"/>
                <a:cs typeface="굴림"/>
              </a:rPr>
              <a:t>6</a:t>
            </a:r>
            <a:r>
              <a:rPr dirty="0" sz="2000" spc="70" b="1">
                <a:latin typeface="굴림"/>
                <a:cs typeface="굴림"/>
              </a:rPr>
              <a:t>0</a:t>
            </a:r>
            <a:r>
              <a:rPr dirty="0" sz="2000" spc="5" b="1">
                <a:latin typeface="굴림"/>
                <a:cs typeface="굴림"/>
              </a:rPr>
              <a:t>%</a:t>
            </a:r>
            <a:r>
              <a:rPr dirty="0" sz="2000" spc="20" b="1">
                <a:latin typeface="굴림"/>
                <a:cs typeface="굴림"/>
              </a:rPr>
              <a:t>,</a:t>
            </a:r>
            <a:r>
              <a:rPr dirty="0" sz="2000" spc="-204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입</a:t>
            </a:r>
            <a:r>
              <a:rPr dirty="0" sz="2000" spc="55" b="1">
                <a:latin typeface="굴림"/>
                <a:cs typeface="굴림"/>
              </a:rPr>
              <a:t>단</a:t>
            </a:r>
            <a:r>
              <a:rPr dirty="0" sz="2000" spc="-55" b="1">
                <a:latin typeface="굴림"/>
                <a:cs typeface="굴림"/>
              </a:rPr>
              <a:t>:</a:t>
            </a:r>
            <a:r>
              <a:rPr dirty="0" sz="2000" spc="-5" b="1">
                <a:latin typeface="굴림"/>
                <a:cs typeface="굴림"/>
              </a:rPr>
              <a:t>66</a:t>
            </a:r>
            <a:r>
              <a:rPr dirty="0" sz="2000" spc="-10" b="1">
                <a:latin typeface="굴림"/>
                <a:cs typeface="굴림"/>
              </a:rPr>
              <a:t>6</a:t>
            </a:r>
            <a:r>
              <a:rPr dirty="0" sz="2000" spc="60" b="1">
                <a:latin typeface="굴림"/>
                <a:cs typeface="굴림"/>
              </a:rPr>
              <a:t>명</a:t>
            </a:r>
            <a:r>
              <a:rPr dirty="0" sz="2000" b="1">
                <a:latin typeface="굴림"/>
                <a:cs typeface="굴림"/>
              </a:rPr>
              <a:t>/</a:t>
            </a:r>
            <a:r>
              <a:rPr dirty="0" sz="2000" spc="-5" b="1">
                <a:latin typeface="굴림"/>
                <a:cs typeface="굴림"/>
              </a:rPr>
              <a:t>111</a:t>
            </a:r>
            <a:r>
              <a:rPr dirty="0" sz="2000" spc="35" b="1">
                <a:latin typeface="굴림"/>
                <a:cs typeface="굴림"/>
              </a:rPr>
              <a:t>8</a:t>
            </a:r>
            <a:r>
              <a:rPr dirty="0" sz="2000" spc="-245" b="1">
                <a:latin typeface="굴림"/>
                <a:cs typeface="굴림"/>
              </a:rPr>
              <a:t> </a:t>
            </a:r>
            <a:r>
              <a:rPr dirty="0" sz="2000" spc="95" b="1">
                <a:latin typeface="굴림"/>
                <a:cs typeface="굴림"/>
              </a:rPr>
              <a:t>P</a:t>
            </a:r>
            <a:r>
              <a:rPr dirty="0" sz="2000" spc="20" b="1">
                <a:latin typeface="굴림"/>
                <a:cs typeface="굴림"/>
              </a:rPr>
              <a:t>r.)</a:t>
            </a:r>
            <a:endParaRPr sz="200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굴림"/>
              <a:cs typeface="굴림"/>
            </a:endParaRPr>
          </a:p>
          <a:p>
            <a:pPr marL="12700">
              <a:lnSpc>
                <a:spcPts val="2460"/>
              </a:lnSpc>
            </a:pPr>
            <a:r>
              <a:rPr dirty="0" u="sng" sz="2100" spc="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위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기</a:t>
            </a:r>
            <a:r>
              <a:rPr dirty="0" u="sng" sz="2100" spc="-2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3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P</a:t>
            </a:r>
            <a:r>
              <a:rPr dirty="0" u="sng" sz="2100" spc="5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r</a:t>
            </a:r>
            <a:r>
              <a:rPr dirty="0" u="sng" sz="2100" spc="-1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.</a:t>
            </a:r>
            <a:r>
              <a:rPr dirty="0" u="sng" sz="2100" spc="-2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을</a:t>
            </a:r>
            <a:r>
              <a:rPr dirty="0" u="sng" sz="2100" spc="-9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평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의회</a:t>
            </a:r>
            <a:r>
              <a:rPr dirty="0" u="sng" sz="2100" spc="-31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차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원</a:t>
            </a:r>
            <a:r>
              <a:rPr dirty="0" u="sng" sz="2100" spc="-114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에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서</a:t>
            </a:r>
            <a:r>
              <a:rPr dirty="0" u="sng" sz="2100" spc="-31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적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극</a:t>
            </a:r>
            <a:r>
              <a:rPr dirty="0" u="sng" sz="2100" spc="-24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100" spc="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도</a:t>
            </a:r>
            <a:r>
              <a:rPr dirty="0" u="sng" sz="2100" spc="-3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굴림"/>
                <a:cs typeface="굴림"/>
              </a:rPr>
              <a:t>웁시다</a:t>
            </a:r>
            <a:endParaRPr sz="2100">
              <a:latin typeface="굴림"/>
              <a:cs typeface="굴림"/>
            </a:endParaRPr>
          </a:p>
          <a:p>
            <a:pPr marL="12700">
              <a:lnSpc>
                <a:spcPts val="2405"/>
              </a:lnSpc>
            </a:pPr>
            <a:r>
              <a:rPr dirty="0" sz="2100" spc="55" b="1" i="1">
                <a:latin typeface="굴림"/>
                <a:cs typeface="굴림"/>
              </a:rPr>
              <a:t>-</a:t>
            </a:r>
            <a:r>
              <a:rPr dirty="0" sz="2100" spc="15" b="1" i="1">
                <a:latin typeface="굴림"/>
                <a:cs typeface="굴림"/>
              </a:rPr>
              <a:t>6</a:t>
            </a:r>
            <a:r>
              <a:rPr dirty="0" sz="2100" spc="-35" b="1" i="1">
                <a:latin typeface="굴림"/>
                <a:cs typeface="굴림"/>
              </a:rPr>
              <a:t>인</a:t>
            </a:r>
            <a:r>
              <a:rPr dirty="0" sz="2100" spc="-315" b="1" i="1">
                <a:latin typeface="굴림"/>
                <a:cs typeface="굴림"/>
              </a:rPr>
              <a:t> </a:t>
            </a:r>
            <a:r>
              <a:rPr dirty="0" sz="2100" spc="35" b="1" i="1">
                <a:latin typeface="굴림"/>
                <a:cs typeface="굴림"/>
              </a:rPr>
              <a:t>이</a:t>
            </a:r>
            <a:r>
              <a:rPr dirty="0" sz="2100" spc="-35" b="1" i="1">
                <a:latin typeface="굴림"/>
                <a:cs typeface="굴림"/>
              </a:rPr>
              <a:t>하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35" b="1" i="1">
                <a:latin typeface="굴림"/>
                <a:cs typeface="굴림"/>
              </a:rPr>
              <a:t>P</a:t>
            </a:r>
            <a:r>
              <a:rPr dirty="0" sz="2100" spc="55" b="1" i="1">
                <a:latin typeface="굴림"/>
                <a:cs typeface="굴림"/>
              </a:rPr>
              <a:t>r</a:t>
            </a:r>
            <a:r>
              <a:rPr dirty="0" sz="2100" spc="-15" b="1" i="1">
                <a:latin typeface="굴림"/>
                <a:cs typeface="굴림"/>
              </a:rPr>
              <a:t>.</a:t>
            </a:r>
            <a:endParaRPr sz="2100">
              <a:latin typeface="굴림"/>
              <a:cs typeface="굴림"/>
            </a:endParaRPr>
          </a:p>
          <a:p>
            <a:pPr marL="12700">
              <a:lnSpc>
                <a:spcPts val="2405"/>
              </a:lnSpc>
            </a:pPr>
            <a:r>
              <a:rPr dirty="0" sz="2100" spc="55" b="1" i="1">
                <a:latin typeface="굴림"/>
                <a:cs typeface="굴림"/>
              </a:rPr>
              <a:t>-</a:t>
            </a:r>
            <a:r>
              <a:rPr dirty="0" sz="2100" spc="-35" b="1" i="1">
                <a:latin typeface="굴림"/>
                <a:cs typeface="굴림"/>
              </a:rPr>
              <a:t>간부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40" b="1" i="1">
                <a:latin typeface="굴림"/>
                <a:cs typeface="굴림"/>
              </a:rPr>
              <a:t>공</a:t>
            </a:r>
            <a:r>
              <a:rPr dirty="0" sz="2100" spc="-35" b="1" i="1">
                <a:latin typeface="굴림"/>
                <a:cs typeface="굴림"/>
              </a:rPr>
              <a:t>석</a:t>
            </a:r>
            <a:r>
              <a:rPr dirty="0" sz="2100" spc="-240" b="1" i="1">
                <a:latin typeface="굴림"/>
                <a:cs typeface="굴림"/>
              </a:rPr>
              <a:t> </a:t>
            </a:r>
            <a:r>
              <a:rPr dirty="0" sz="2100" spc="30" b="1" i="1">
                <a:latin typeface="굴림"/>
                <a:cs typeface="굴림"/>
              </a:rPr>
              <a:t>P</a:t>
            </a:r>
            <a:r>
              <a:rPr dirty="0" sz="2100" spc="-15" b="1" i="1">
                <a:latin typeface="굴림"/>
                <a:cs typeface="굴림"/>
              </a:rPr>
              <a:t>r.</a:t>
            </a:r>
            <a:endParaRPr sz="2100">
              <a:latin typeface="굴림"/>
              <a:cs typeface="굴림"/>
            </a:endParaRPr>
          </a:p>
          <a:p>
            <a:pPr marL="12700">
              <a:lnSpc>
                <a:spcPts val="2460"/>
              </a:lnSpc>
            </a:pPr>
            <a:r>
              <a:rPr dirty="0" sz="2100" spc="55" b="1" i="1">
                <a:latin typeface="굴림"/>
                <a:cs typeface="굴림"/>
              </a:rPr>
              <a:t>-</a:t>
            </a:r>
            <a:r>
              <a:rPr dirty="0" sz="2100" spc="-35" b="1" i="1">
                <a:latin typeface="굴림"/>
                <a:cs typeface="굴림"/>
              </a:rPr>
              <a:t>노인</a:t>
            </a:r>
            <a:r>
              <a:rPr dirty="0" sz="2100" spc="-110" b="1" i="1">
                <a:latin typeface="굴림"/>
                <a:cs typeface="굴림"/>
              </a:rPr>
              <a:t>들로</a:t>
            </a:r>
            <a:r>
              <a:rPr dirty="0" sz="2100" spc="-35" b="1" i="1">
                <a:latin typeface="굴림"/>
                <a:cs typeface="굴림"/>
              </a:rPr>
              <a:t>만</a:t>
            </a:r>
            <a:r>
              <a:rPr dirty="0" sz="2100" spc="-315" b="1" i="1">
                <a:latin typeface="굴림"/>
                <a:cs typeface="굴림"/>
              </a:rPr>
              <a:t> </a:t>
            </a:r>
            <a:r>
              <a:rPr dirty="0" sz="2100" spc="35" b="1" i="1">
                <a:latin typeface="굴림"/>
                <a:cs typeface="굴림"/>
              </a:rPr>
              <a:t>구</a:t>
            </a:r>
            <a:r>
              <a:rPr dirty="0" sz="2100" spc="-35" b="1" i="1">
                <a:latin typeface="굴림"/>
                <a:cs typeface="굴림"/>
              </a:rPr>
              <a:t>성된</a:t>
            </a:r>
            <a:r>
              <a:rPr dirty="0" sz="2100" spc="-310" b="1" i="1">
                <a:latin typeface="굴림"/>
                <a:cs typeface="굴림"/>
              </a:rPr>
              <a:t> </a:t>
            </a:r>
            <a:r>
              <a:rPr dirty="0" sz="2100" spc="30" b="1" i="1">
                <a:latin typeface="굴림"/>
                <a:cs typeface="굴림"/>
              </a:rPr>
              <a:t>P</a:t>
            </a:r>
            <a:r>
              <a:rPr dirty="0" sz="2100" spc="60" b="1" i="1">
                <a:latin typeface="굴림"/>
                <a:cs typeface="굴림"/>
              </a:rPr>
              <a:t>r</a:t>
            </a:r>
            <a:r>
              <a:rPr dirty="0" sz="2100" spc="-15" b="1" i="1">
                <a:latin typeface="굴림"/>
                <a:cs typeface="굴림"/>
              </a:rPr>
              <a:t>.</a:t>
            </a:r>
            <a:endParaRPr sz="21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3362325"/>
            <a:ext cx="314325" cy="4476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81050" y="971550"/>
            <a:ext cx="2353310" cy="876935"/>
            <a:chOff x="781050" y="971550"/>
            <a:chExt cx="2353310" cy="876935"/>
          </a:xfrm>
        </p:grpSpPr>
        <p:sp>
          <p:nvSpPr>
            <p:cNvPr id="7" name="object 7"/>
            <p:cNvSpPr/>
            <p:nvPr/>
          </p:nvSpPr>
          <p:spPr>
            <a:xfrm>
              <a:off x="904875" y="971549"/>
              <a:ext cx="2095500" cy="866775"/>
            </a:xfrm>
            <a:custGeom>
              <a:avLst/>
              <a:gdLst/>
              <a:ahLst/>
              <a:cxnLst/>
              <a:rect l="l" t="t" r="r" b="b"/>
              <a:pathLst>
                <a:path w="2095500" h="866775">
                  <a:moveTo>
                    <a:pt x="342900" y="0"/>
                  </a:moveTo>
                  <a:lnTo>
                    <a:pt x="0" y="0"/>
                  </a:lnTo>
                  <a:lnTo>
                    <a:pt x="0" y="866775"/>
                  </a:lnTo>
                  <a:lnTo>
                    <a:pt x="342900" y="866775"/>
                  </a:lnTo>
                  <a:lnTo>
                    <a:pt x="342900" y="0"/>
                  </a:lnTo>
                  <a:close/>
                </a:path>
                <a:path w="2095500" h="866775">
                  <a:moveTo>
                    <a:pt x="923925" y="47625"/>
                  </a:moveTo>
                  <a:lnTo>
                    <a:pt x="590550" y="47625"/>
                  </a:lnTo>
                  <a:lnTo>
                    <a:pt x="590550" y="866775"/>
                  </a:lnTo>
                  <a:lnTo>
                    <a:pt x="923925" y="866775"/>
                  </a:lnTo>
                  <a:lnTo>
                    <a:pt x="923925" y="47625"/>
                  </a:lnTo>
                  <a:close/>
                </a:path>
                <a:path w="2095500" h="866775">
                  <a:moveTo>
                    <a:pt x="1514475" y="152400"/>
                  </a:moveTo>
                  <a:lnTo>
                    <a:pt x="1171575" y="152400"/>
                  </a:lnTo>
                  <a:lnTo>
                    <a:pt x="1171575" y="866775"/>
                  </a:lnTo>
                  <a:lnTo>
                    <a:pt x="1514475" y="866775"/>
                  </a:lnTo>
                  <a:lnTo>
                    <a:pt x="1514475" y="152400"/>
                  </a:lnTo>
                  <a:close/>
                </a:path>
                <a:path w="2095500" h="866775">
                  <a:moveTo>
                    <a:pt x="2095500" y="209550"/>
                  </a:moveTo>
                  <a:lnTo>
                    <a:pt x="1762125" y="209550"/>
                  </a:lnTo>
                  <a:lnTo>
                    <a:pt x="1762125" y="866775"/>
                  </a:lnTo>
                  <a:lnTo>
                    <a:pt x="2095500" y="866775"/>
                  </a:lnTo>
                  <a:lnTo>
                    <a:pt x="2095500" y="2095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5812" y="1843150"/>
              <a:ext cx="2343785" cy="0"/>
            </a:xfrm>
            <a:custGeom>
              <a:avLst/>
              <a:gdLst/>
              <a:ahLst/>
              <a:cxnLst/>
              <a:rect l="l" t="t" r="r" b="b"/>
              <a:pathLst>
                <a:path w="2343785" h="0">
                  <a:moveTo>
                    <a:pt x="0" y="0"/>
                  </a:moveTo>
                  <a:lnTo>
                    <a:pt x="2343213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8994" y="712787"/>
            <a:ext cx="4559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맑은 고딕"/>
                <a:cs typeface="맑은 고딕"/>
              </a:rPr>
              <a:t>10809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5735" y="760412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10216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0575" y="858520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8997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7314" y="921067"/>
            <a:ext cx="368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8210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0175" y="244792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0"/>
                </a:moveTo>
                <a:lnTo>
                  <a:pt x="0" y="0"/>
                </a:lnTo>
                <a:lnTo>
                  <a:pt x="0" y="123825"/>
                </a:lnTo>
                <a:lnTo>
                  <a:pt x="114300" y="123825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28357" y="1863153"/>
            <a:ext cx="2254250" cy="7721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550" spc="20" b="1">
                <a:latin typeface="맑은 고딕"/>
                <a:cs typeface="맑은 고딕"/>
              </a:rPr>
              <a:t>2020</a:t>
            </a:r>
            <a:r>
              <a:rPr dirty="0" sz="1550" spc="360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2021</a:t>
            </a:r>
            <a:r>
              <a:rPr dirty="0" sz="1550" spc="35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2022</a:t>
            </a:r>
            <a:r>
              <a:rPr dirty="0" sz="1550" spc="36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2023</a:t>
            </a:r>
            <a:endParaRPr sz="1550">
              <a:latin typeface="맑은 고딕"/>
              <a:cs typeface="맑은 고딕"/>
            </a:endParaRPr>
          </a:p>
          <a:p>
            <a:pPr marL="746125">
              <a:lnSpc>
                <a:spcPct val="100000"/>
              </a:lnSpc>
              <a:spcBef>
                <a:spcPts val="1080"/>
              </a:spcBef>
            </a:pPr>
            <a:r>
              <a:rPr dirty="0" sz="1550" spc="20" b="1">
                <a:latin typeface="맑은 고딕"/>
                <a:cs typeface="맑은 고딕"/>
              </a:rPr>
              <a:t>행동단원수</a:t>
            </a:r>
            <a:endParaRPr sz="1550">
              <a:latin typeface="맑은 고딕"/>
              <a:cs typeface="맑은 고딕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50" y="5105400"/>
            <a:ext cx="314325" cy="43815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4076700"/>
            <a:ext cx="314325" cy="44767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558026" y="838200"/>
            <a:ext cx="2257425" cy="1219835"/>
            <a:chOff x="6558026" y="838200"/>
            <a:chExt cx="2257425" cy="1219835"/>
          </a:xfrm>
        </p:grpSpPr>
        <p:sp>
          <p:nvSpPr>
            <p:cNvPr id="18" name="object 18"/>
            <p:cNvSpPr/>
            <p:nvPr/>
          </p:nvSpPr>
          <p:spPr>
            <a:xfrm>
              <a:off x="6677025" y="838199"/>
              <a:ext cx="2019300" cy="1219200"/>
            </a:xfrm>
            <a:custGeom>
              <a:avLst/>
              <a:gdLst/>
              <a:ahLst/>
              <a:cxnLst/>
              <a:rect l="l" t="t" r="r" b="b"/>
              <a:pathLst>
                <a:path w="2019300" h="1219200">
                  <a:moveTo>
                    <a:pt x="32385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323850" y="1219200"/>
                  </a:lnTo>
                  <a:lnTo>
                    <a:pt x="323850" y="0"/>
                  </a:lnTo>
                  <a:close/>
                </a:path>
                <a:path w="2019300" h="1219200">
                  <a:moveTo>
                    <a:pt x="885825" y="447675"/>
                  </a:moveTo>
                  <a:lnTo>
                    <a:pt x="571500" y="447675"/>
                  </a:lnTo>
                  <a:lnTo>
                    <a:pt x="571500" y="1219200"/>
                  </a:lnTo>
                  <a:lnTo>
                    <a:pt x="885825" y="1219200"/>
                  </a:lnTo>
                  <a:lnTo>
                    <a:pt x="885825" y="447675"/>
                  </a:lnTo>
                  <a:close/>
                </a:path>
                <a:path w="2019300" h="1219200">
                  <a:moveTo>
                    <a:pt x="1457325" y="742950"/>
                  </a:moveTo>
                  <a:lnTo>
                    <a:pt x="1133475" y="742950"/>
                  </a:lnTo>
                  <a:lnTo>
                    <a:pt x="1133475" y="1219200"/>
                  </a:lnTo>
                  <a:lnTo>
                    <a:pt x="1457325" y="1219200"/>
                  </a:lnTo>
                  <a:lnTo>
                    <a:pt x="1457325" y="742950"/>
                  </a:lnTo>
                  <a:close/>
                </a:path>
                <a:path w="2019300" h="1219200">
                  <a:moveTo>
                    <a:pt x="2019300" y="647700"/>
                  </a:moveTo>
                  <a:lnTo>
                    <a:pt x="1695450" y="647700"/>
                  </a:lnTo>
                  <a:lnTo>
                    <a:pt x="1695450" y="1219200"/>
                  </a:lnTo>
                  <a:lnTo>
                    <a:pt x="2019300" y="1219200"/>
                  </a:lnTo>
                  <a:lnTo>
                    <a:pt x="2019300" y="6477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58026" y="2052700"/>
              <a:ext cx="2257425" cy="0"/>
            </a:xfrm>
            <a:custGeom>
              <a:avLst/>
              <a:gdLst/>
              <a:ahLst/>
              <a:cxnLst/>
              <a:rect l="l" t="t" r="r" b="b"/>
              <a:pathLst>
                <a:path w="2257425" h="0">
                  <a:moveTo>
                    <a:pt x="0" y="0"/>
                  </a:moveTo>
                  <a:lnTo>
                    <a:pt x="2257425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617716" y="580072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18082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82231" y="1023302"/>
            <a:ext cx="454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11496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4370" y="1324990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7019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58885" y="1226248"/>
            <a:ext cx="3683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맑은 고딕"/>
                <a:cs typeface="맑은 고딕"/>
              </a:rPr>
              <a:t>8479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96125" y="2524125"/>
            <a:ext cx="114300" cy="123825"/>
          </a:xfrm>
          <a:custGeom>
            <a:avLst/>
            <a:gdLst/>
            <a:ahLst/>
            <a:cxnLst/>
            <a:rect l="l" t="t" r="r" b="b"/>
            <a:pathLst>
              <a:path w="114300" h="123825">
                <a:moveTo>
                  <a:pt x="114300" y="0"/>
                </a:moveTo>
                <a:lnTo>
                  <a:pt x="0" y="0"/>
                </a:lnTo>
                <a:lnTo>
                  <a:pt x="0" y="123825"/>
                </a:lnTo>
                <a:lnTo>
                  <a:pt x="114300" y="123825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00443" y="2214181"/>
            <a:ext cx="2188210" cy="497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1845"/>
              </a:lnSpc>
              <a:spcBef>
                <a:spcPts val="125"/>
              </a:spcBef>
            </a:pPr>
            <a:r>
              <a:rPr dirty="0" sz="1550" spc="20" b="1">
                <a:latin typeface="맑은 고딕"/>
                <a:cs typeface="맑은 고딕"/>
              </a:rPr>
              <a:t>2020</a:t>
            </a:r>
            <a:r>
              <a:rPr dirty="0" sz="1550" spc="180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2021</a:t>
            </a:r>
            <a:r>
              <a:rPr dirty="0" sz="1550" spc="190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2022</a:t>
            </a:r>
            <a:r>
              <a:rPr dirty="0" sz="1550" spc="195" b="1">
                <a:latin typeface="맑은 고딕"/>
                <a:cs typeface="맑은 고딕"/>
              </a:rPr>
              <a:t> </a:t>
            </a:r>
            <a:r>
              <a:rPr dirty="0" sz="1550" spc="20" b="1">
                <a:latin typeface="맑은 고딕"/>
                <a:cs typeface="맑은 고딕"/>
              </a:rPr>
              <a:t>2023</a:t>
            </a:r>
            <a:endParaRPr sz="1550">
              <a:latin typeface="맑은 고딕"/>
              <a:cs typeface="맑은 고딕"/>
            </a:endParaRPr>
          </a:p>
          <a:p>
            <a:pPr algn="ctr" marR="27305">
              <a:lnSpc>
                <a:spcPts val="1845"/>
              </a:lnSpc>
            </a:pPr>
            <a:r>
              <a:rPr dirty="0" sz="1550" spc="20" b="1">
                <a:latin typeface="맑은 고딕"/>
                <a:cs typeface="맑은 고딕"/>
              </a:rPr>
              <a:t>활동횟수</a:t>
            </a:r>
            <a:endParaRPr sz="155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5074" y="190436"/>
            <a:ext cx="4338701" cy="9953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8289" y="344169"/>
            <a:ext cx="370522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30" b="1">
                <a:solidFill>
                  <a:srgbClr val="FF0000"/>
                </a:solidFill>
                <a:latin typeface="맑은 고딕"/>
                <a:cs typeface="맑은 고딕"/>
              </a:rPr>
              <a:t>할만하니</a:t>
            </a:r>
            <a:r>
              <a:rPr dirty="0" sz="3200" spc="-1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3200" spc="30" b="1">
                <a:solidFill>
                  <a:srgbClr val="FF0000"/>
                </a:solidFill>
                <a:latin typeface="맑은 고딕"/>
                <a:cs typeface="맑은 고딕"/>
              </a:rPr>
              <a:t>해</a:t>
            </a:r>
            <a:r>
              <a:rPr dirty="0" sz="3200" spc="-1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3200" spc="20" b="1">
                <a:solidFill>
                  <a:srgbClr val="FF0000"/>
                </a:solidFill>
                <a:latin typeface="맑은 고딕"/>
                <a:cs typeface="맑은 고딕"/>
              </a:rPr>
              <a:t>봅시다!</a:t>
            </a:r>
            <a:endParaRPr sz="32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75" y="1171575"/>
            <a:ext cx="8496300" cy="1552575"/>
          </a:xfrm>
          <a:prstGeom prst="rect">
            <a:avLst/>
          </a:prstGeom>
          <a:solidFill>
            <a:srgbClr val="DCE6F1"/>
          </a:solidFill>
        </p:spPr>
        <p:txBody>
          <a:bodyPr wrap="square" lIns="0" tIns="163830" rIns="0" bIns="0" rtlCol="0" vert="horz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290"/>
              </a:spcBef>
              <a:buClr>
                <a:srgbClr val="FFC000"/>
              </a:buClr>
              <a:buChar char="■"/>
              <a:tabLst>
                <a:tab pos="433705" algn="l"/>
              </a:tabLst>
            </a:pPr>
            <a:r>
              <a:rPr dirty="0" sz="2000" spc="25">
                <a:solidFill>
                  <a:srgbClr val="FF0000"/>
                </a:solidFill>
                <a:latin typeface="맑은 고딕"/>
                <a:cs typeface="맑은 고딕"/>
              </a:rPr>
              <a:t>입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교</a:t>
            </a:r>
            <a:r>
              <a:rPr dirty="0" sz="2000" spc="15" b="1">
                <a:solidFill>
                  <a:srgbClr val="FF0000"/>
                </a:solidFill>
                <a:latin typeface="맑은 고딕"/>
                <a:cs typeface="맑은 고딕"/>
              </a:rPr>
              <a:t>/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회두</a:t>
            </a:r>
            <a:r>
              <a:rPr dirty="0" sz="2000" spc="15" b="1">
                <a:solidFill>
                  <a:srgbClr val="FF0000"/>
                </a:solidFill>
                <a:latin typeface="맑은 고딕"/>
                <a:cs typeface="맑은 고딕"/>
              </a:rPr>
              <a:t>/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입</a:t>
            </a:r>
            <a:r>
              <a:rPr dirty="0" sz="2000" spc="30" b="1">
                <a:solidFill>
                  <a:srgbClr val="FF0000"/>
                </a:solidFill>
                <a:latin typeface="맑은 고딕"/>
                <a:cs typeface="맑은 고딕"/>
              </a:rPr>
              <a:t>단</a:t>
            </a:r>
            <a:r>
              <a:rPr dirty="0" sz="2000" spc="-18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캠페인</a:t>
            </a:r>
            <a:endParaRPr sz="2000">
              <a:latin typeface="맑은 고딕"/>
              <a:cs typeface="맑은 고딕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dirty="0" sz="2000" spc="10" b="1">
                <a:latin typeface="맑은 고딕"/>
                <a:cs typeface="맑은 고딕"/>
              </a:rPr>
              <a:t>-</a:t>
            </a:r>
            <a:r>
              <a:rPr dirty="0" sz="2000" spc="-6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봉헌</a:t>
            </a:r>
            <a:r>
              <a:rPr dirty="0" sz="2000" spc="-4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카드</a:t>
            </a:r>
            <a:r>
              <a:rPr dirty="0" sz="2000" spc="-4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작성</a:t>
            </a:r>
            <a:r>
              <a:rPr dirty="0" sz="2000" spc="-12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및</a:t>
            </a:r>
            <a:r>
              <a:rPr dirty="0" sz="2000" spc="-45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기도</a:t>
            </a:r>
            <a:endParaRPr sz="2000">
              <a:latin typeface="맑은 고딕"/>
              <a:cs typeface="맑은 고딕"/>
            </a:endParaRPr>
          </a:p>
          <a:p>
            <a:pPr marL="433705" indent="-343535">
              <a:lnSpc>
                <a:spcPct val="100000"/>
              </a:lnSpc>
              <a:spcBef>
                <a:spcPts val="5"/>
              </a:spcBef>
              <a:buFont typeface=""/>
              <a:buChar char="-"/>
              <a:tabLst>
                <a:tab pos="433070" algn="l"/>
                <a:tab pos="433705" algn="l"/>
              </a:tabLst>
            </a:pPr>
            <a:r>
              <a:rPr dirty="0" sz="2000" spc="30" b="1">
                <a:latin typeface="맑은 고딕"/>
                <a:cs typeface="맑은 고딕"/>
              </a:rPr>
              <a:t>2월</a:t>
            </a:r>
            <a:r>
              <a:rPr dirty="0" sz="2000" spc="-11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부터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캠페인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b="1">
                <a:latin typeface="맑은 고딕"/>
                <a:cs typeface="맑은 고딕"/>
              </a:rPr>
              <a:t>&gt;&gt;</a:t>
            </a:r>
            <a:r>
              <a:rPr dirty="0" sz="2000" spc="15" b="1">
                <a:latin typeface="맑은 고딕"/>
                <a:cs typeface="맑은 고딕"/>
              </a:rPr>
              <a:t> </a:t>
            </a:r>
            <a:r>
              <a:rPr dirty="0" u="sng" sz="2000" spc="30" b="1">
                <a:uFill>
                  <a:solidFill>
                    <a:srgbClr val="000000"/>
                  </a:solidFill>
                </a:uFill>
                <a:latin typeface="맑은 고딕"/>
                <a:cs typeface="맑은 고딕"/>
              </a:rPr>
              <a:t>3월</a:t>
            </a:r>
            <a:r>
              <a:rPr dirty="0" u="sng" sz="2000" spc="-30" b="1">
                <a:uFill>
                  <a:solidFill>
                    <a:srgbClr val="00000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sz="2000" spc="20" b="1">
                <a:uFill>
                  <a:solidFill>
                    <a:srgbClr val="000000"/>
                  </a:solidFill>
                </a:uFill>
                <a:latin typeface="맑은 고딕"/>
                <a:cs typeface="맑은 고딕"/>
              </a:rPr>
              <a:t>아치에스</a:t>
            </a:r>
            <a:r>
              <a:rPr dirty="0" u="sng" sz="2000" spc="-100" b="1">
                <a:uFill>
                  <a:solidFill>
                    <a:srgbClr val="000000"/>
                  </a:solidFill>
                </a:uFill>
                <a:latin typeface="맑은 고딕"/>
                <a:cs typeface="맑은 고딕"/>
              </a:rPr>
              <a:t> </a:t>
            </a:r>
            <a:r>
              <a:rPr dirty="0" u="sng" sz="2000" spc="25" b="1">
                <a:uFill>
                  <a:solidFill>
                    <a:srgbClr val="000000"/>
                  </a:solidFill>
                </a:uFill>
                <a:latin typeface="맑은 고딕"/>
                <a:cs typeface="맑은 고딕"/>
              </a:rPr>
              <a:t>봉헌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b="1">
                <a:latin typeface="맑은 고딕"/>
                <a:cs typeface="맑은 고딕"/>
              </a:rPr>
              <a:t>&gt;&gt;</a:t>
            </a:r>
            <a:r>
              <a:rPr dirty="0" sz="2000" spc="15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교리반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인도(계속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캠페인)</a:t>
            </a:r>
            <a:endParaRPr sz="2000">
              <a:latin typeface="맑은 고딕"/>
              <a:cs typeface="맑은 고딕"/>
            </a:endParaRPr>
          </a:p>
          <a:p>
            <a:pPr marL="433705" indent="-343535">
              <a:lnSpc>
                <a:spcPct val="100000"/>
              </a:lnSpc>
              <a:buFont typeface=""/>
              <a:buChar char="-"/>
              <a:tabLst>
                <a:tab pos="433070" algn="l"/>
                <a:tab pos="433705" algn="l"/>
              </a:tabLst>
            </a:pPr>
            <a:r>
              <a:rPr dirty="0" sz="2000" spc="25" b="1">
                <a:latin typeface="맑은 고딕"/>
                <a:cs typeface="맑은 고딕"/>
              </a:rPr>
              <a:t>교</a:t>
            </a:r>
            <a:r>
              <a:rPr dirty="0" sz="2000" spc="30" b="1">
                <a:latin typeface="맑은 고딕"/>
                <a:cs typeface="맑은 고딕"/>
              </a:rPr>
              <a:t>리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막바</a:t>
            </a:r>
            <a:r>
              <a:rPr dirty="0" sz="2000" spc="30" b="1">
                <a:latin typeface="맑은 고딕"/>
                <a:cs typeface="맑은 고딕"/>
              </a:rPr>
              <a:t>지</a:t>
            </a:r>
            <a:r>
              <a:rPr dirty="0" sz="2000" spc="-11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예비신자에</a:t>
            </a:r>
            <a:r>
              <a:rPr dirty="0" sz="2000" spc="30" b="1">
                <a:latin typeface="맑은 고딕"/>
                <a:cs typeface="맑은 고딕"/>
              </a:rPr>
              <a:t>게</a:t>
            </a:r>
            <a:r>
              <a:rPr dirty="0" sz="2000" spc="-18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본</a:t>
            </a:r>
            <a:r>
              <a:rPr dirty="0" sz="2000" spc="30" b="1">
                <a:latin typeface="맑은 고딕"/>
                <a:cs typeface="맑은 고딕"/>
              </a:rPr>
              <a:t>당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30" b="1">
                <a:latin typeface="맑은 고딕"/>
                <a:cs typeface="맑은 고딕"/>
              </a:rPr>
              <a:t>제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단</a:t>
            </a:r>
            <a:r>
              <a:rPr dirty="0" sz="2000" spc="30" b="1">
                <a:latin typeface="맑은 고딕"/>
                <a:cs typeface="맑은 고딕"/>
              </a:rPr>
              <a:t>체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소</a:t>
            </a:r>
            <a:r>
              <a:rPr dirty="0" sz="2000" spc="30" b="1">
                <a:latin typeface="맑은 고딕"/>
                <a:cs typeface="맑은 고딕"/>
              </a:rPr>
              <a:t>개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spc="30" b="1">
                <a:latin typeface="맑은 고딕"/>
                <a:cs typeface="맑은 고딕"/>
              </a:rPr>
              <a:t>및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가</a:t>
            </a:r>
            <a:r>
              <a:rPr dirty="0" sz="2000" spc="30" b="1">
                <a:latin typeface="맑은 고딕"/>
                <a:cs typeface="맑은 고딕"/>
              </a:rPr>
              <a:t>입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의</a:t>
            </a:r>
            <a:r>
              <a:rPr dirty="0" sz="2000" spc="30" b="1">
                <a:latin typeface="맑은 고딕"/>
                <a:cs typeface="맑은 고딕"/>
              </a:rPr>
              <a:t>무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독려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575" y="4067175"/>
            <a:ext cx="4876800" cy="1190625"/>
          </a:xfrm>
          <a:prstGeom prst="rect">
            <a:avLst/>
          </a:prstGeom>
          <a:solidFill>
            <a:srgbClr val="DCE6F1"/>
          </a:solidFill>
        </p:spPr>
        <p:txBody>
          <a:bodyPr wrap="square" lIns="0" tIns="134620" rIns="0" bIns="0" rtlCol="0" vert="horz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060"/>
              </a:spcBef>
              <a:buClr>
                <a:srgbClr val="FFC000"/>
              </a:buClr>
              <a:buFont typeface=""/>
              <a:buChar char="■"/>
              <a:tabLst>
                <a:tab pos="433705" algn="l"/>
              </a:tabLst>
            </a:pP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목표와</a:t>
            </a:r>
            <a:r>
              <a:rPr dirty="0" sz="2000" spc="-12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실적</a:t>
            </a:r>
            <a:r>
              <a:rPr dirty="0" sz="2000" spc="-4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수치화</a:t>
            </a:r>
            <a:r>
              <a:rPr dirty="0" sz="2000" spc="-12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및</a:t>
            </a:r>
            <a:r>
              <a:rPr dirty="0" sz="2000" spc="-4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공유</a:t>
            </a:r>
            <a:endParaRPr sz="2000">
              <a:latin typeface="맑은 고딕"/>
              <a:cs typeface="맑은 고딕"/>
            </a:endParaRPr>
          </a:p>
          <a:p>
            <a:pPr marL="281305" indent="-191135">
              <a:lnSpc>
                <a:spcPct val="100000"/>
              </a:lnSpc>
              <a:spcBef>
                <a:spcPts val="5"/>
              </a:spcBef>
              <a:buChar char="-"/>
              <a:tabLst>
                <a:tab pos="281305" algn="l"/>
              </a:tabLst>
            </a:pPr>
            <a:r>
              <a:rPr dirty="0" sz="2000" spc="-10" b="1">
                <a:latin typeface="맑은 고딕"/>
                <a:cs typeface="맑은 고딕"/>
              </a:rPr>
              <a:t>C</a:t>
            </a:r>
            <a:r>
              <a:rPr dirty="0" sz="2000" spc="-25" b="1">
                <a:latin typeface="맑은 고딕"/>
                <a:cs typeface="맑은 고딕"/>
              </a:rPr>
              <a:t>u</a:t>
            </a:r>
            <a:r>
              <a:rPr dirty="0" sz="2000" spc="-5" b="1">
                <a:latin typeface="맑은 고딕"/>
                <a:cs typeface="맑은 고딕"/>
              </a:rPr>
              <a:t>.</a:t>
            </a:r>
            <a:r>
              <a:rPr dirty="0" sz="2000" spc="5" b="1">
                <a:latin typeface="맑은 고딕"/>
                <a:cs typeface="맑은 고딕"/>
              </a:rPr>
              <a:t>,</a:t>
            </a:r>
            <a:r>
              <a:rPr dirty="0" sz="2000" spc="35" b="1">
                <a:latin typeface="맑은 고딕"/>
                <a:cs typeface="맑은 고딕"/>
              </a:rPr>
              <a:t> </a:t>
            </a:r>
            <a:r>
              <a:rPr dirty="0" sz="2000" spc="35" b="1">
                <a:latin typeface="맑은 고딕"/>
                <a:cs typeface="맑은 고딕"/>
              </a:rPr>
              <a:t>P</a:t>
            </a:r>
            <a:r>
              <a:rPr dirty="0" sz="2000" spc="-114" b="1">
                <a:latin typeface="맑은 고딕"/>
                <a:cs typeface="맑은 고딕"/>
              </a:rPr>
              <a:t>r</a:t>
            </a:r>
            <a:r>
              <a:rPr dirty="0" sz="2000" spc="15" b="1">
                <a:latin typeface="맑은 고딕"/>
                <a:cs typeface="맑은 고딕"/>
              </a:rPr>
              <a:t>.별</a:t>
            </a:r>
            <a:r>
              <a:rPr dirty="0" sz="2000" spc="-18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활</a:t>
            </a:r>
            <a:r>
              <a:rPr dirty="0" sz="2000" spc="30" b="1">
                <a:latin typeface="맑은 고딕"/>
                <a:cs typeface="맑은 고딕"/>
              </a:rPr>
              <a:t>동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횟</a:t>
            </a:r>
            <a:r>
              <a:rPr dirty="0" sz="2000" spc="30" b="1">
                <a:latin typeface="맑은 고딕"/>
                <a:cs typeface="맑은 고딕"/>
              </a:rPr>
              <a:t>수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수</a:t>
            </a:r>
            <a:r>
              <a:rPr dirty="0" sz="2000" spc="30" b="1">
                <a:latin typeface="맑은 고딕"/>
                <a:cs typeface="맑은 고딕"/>
              </a:rPr>
              <a:t>치</a:t>
            </a:r>
            <a:r>
              <a:rPr dirty="0" sz="2000" spc="-11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&amp;</a:t>
            </a:r>
            <a:r>
              <a:rPr dirty="0" sz="2000" spc="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그래프화</a:t>
            </a:r>
            <a:endParaRPr sz="2000">
              <a:latin typeface="맑은 고딕"/>
              <a:cs typeface="맑은 고딕"/>
            </a:endParaRPr>
          </a:p>
          <a:p>
            <a:pPr marL="281305" indent="-191135">
              <a:lnSpc>
                <a:spcPct val="100000"/>
              </a:lnSpc>
              <a:spcBef>
                <a:spcPts val="5"/>
              </a:spcBef>
              <a:buChar char="-"/>
              <a:tabLst>
                <a:tab pos="281305" algn="l"/>
              </a:tabLst>
            </a:pPr>
            <a:r>
              <a:rPr dirty="0" sz="2000" spc="20" b="1">
                <a:latin typeface="맑은 고딕"/>
                <a:cs typeface="맑은 고딕"/>
              </a:rPr>
              <a:t>평의회</a:t>
            </a:r>
            <a:r>
              <a:rPr dirty="0" sz="2000" spc="-6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시</a:t>
            </a:r>
            <a:r>
              <a:rPr dirty="0" sz="2000" spc="-55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공유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75" y="2895600"/>
            <a:ext cx="7448550" cy="971550"/>
          </a:xfrm>
          <a:prstGeom prst="rect">
            <a:avLst/>
          </a:prstGeom>
          <a:solidFill>
            <a:srgbClr val="DCE6F1"/>
          </a:solidFill>
        </p:spPr>
        <p:txBody>
          <a:bodyPr wrap="square" lIns="0" tIns="180340" rIns="0" bIns="0" rtlCol="0" vert="horz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420"/>
              </a:spcBef>
              <a:buClr>
                <a:srgbClr val="FFC000"/>
              </a:buClr>
              <a:buFont typeface=""/>
              <a:buChar char="■"/>
              <a:tabLst>
                <a:tab pos="433705" algn="l"/>
              </a:tabLst>
            </a:pPr>
            <a:r>
              <a:rPr dirty="0" sz="2000" spc="30" b="1">
                <a:solidFill>
                  <a:srgbClr val="FF0000"/>
                </a:solidFill>
                <a:latin typeface="맑은 고딕"/>
                <a:cs typeface="맑은 고딕"/>
              </a:rPr>
              <a:t>1인</a:t>
            </a:r>
            <a:r>
              <a:rPr dirty="0" sz="2000" spc="-13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활동</a:t>
            </a:r>
            <a:r>
              <a:rPr dirty="0" sz="2000" spc="-5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0" b="1">
                <a:solidFill>
                  <a:srgbClr val="FF0000"/>
                </a:solidFill>
                <a:latin typeface="맑은 고딕"/>
                <a:cs typeface="맑은 고딕"/>
              </a:rPr>
              <a:t>목표</a:t>
            </a:r>
            <a:endParaRPr sz="2000">
              <a:latin typeface="맑은 고딕"/>
              <a:cs typeface="맑은 고딕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dirty="0" sz="2000" spc="35" b="1">
                <a:latin typeface="맑은 고딕"/>
                <a:cs typeface="맑은 고딕"/>
              </a:rPr>
              <a:t>1</a:t>
            </a:r>
            <a:r>
              <a:rPr dirty="0" sz="2000" spc="25" b="1">
                <a:latin typeface="맑은 고딕"/>
                <a:cs typeface="맑은 고딕"/>
              </a:rPr>
              <a:t>회</a:t>
            </a:r>
            <a:r>
              <a:rPr dirty="0" sz="2000" spc="20" b="1">
                <a:latin typeface="맑은 고딕"/>
                <a:cs typeface="맑은 고딕"/>
              </a:rPr>
              <a:t>/</a:t>
            </a:r>
            <a:r>
              <a:rPr dirty="0" sz="2000" spc="40" b="1">
                <a:latin typeface="맑은 고딕"/>
                <a:cs typeface="맑은 고딕"/>
              </a:rPr>
              <a:t>60</a:t>
            </a:r>
            <a:r>
              <a:rPr dirty="0" sz="2000" spc="25" b="1">
                <a:latin typeface="맑은 고딕"/>
                <a:cs typeface="맑은 고딕"/>
              </a:rPr>
              <a:t>일</a:t>
            </a:r>
            <a:r>
              <a:rPr dirty="0" sz="2000" spc="-180" b="1">
                <a:latin typeface="맑은 고딕"/>
                <a:cs typeface="맑은 고딕"/>
              </a:rPr>
              <a:t> </a:t>
            </a:r>
            <a:r>
              <a:rPr dirty="0" sz="2000" spc="-15">
                <a:latin typeface="맑은 고딕"/>
                <a:cs typeface="맑은 고딕"/>
              </a:rPr>
              <a:t>(</a:t>
            </a:r>
            <a:r>
              <a:rPr dirty="0" sz="2000" spc="15">
                <a:latin typeface="맑은 고딕"/>
                <a:cs typeface="맑은 고딕"/>
              </a:rPr>
              <a:t>&lt;&lt;</a:t>
            </a:r>
            <a:r>
              <a:rPr dirty="0" sz="2000" spc="-20">
                <a:latin typeface="맑은 고딕"/>
                <a:cs typeface="맑은 고딕"/>
              </a:rPr>
              <a:t> </a:t>
            </a:r>
            <a:r>
              <a:rPr dirty="0" sz="2000" spc="25">
                <a:latin typeface="맑은 고딕"/>
                <a:cs typeface="맑은 고딕"/>
              </a:rPr>
              <a:t>선교</a:t>
            </a:r>
            <a:r>
              <a:rPr dirty="0" sz="2000" spc="25">
                <a:latin typeface="맑은 고딕"/>
                <a:cs typeface="맑은 고딕"/>
              </a:rPr>
              <a:t>1</a:t>
            </a:r>
            <a:r>
              <a:rPr dirty="0" sz="2000" spc="20">
                <a:latin typeface="맑은 고딕"/>
                <a:cs typeface="맑은 고딕"/>
              </a:rPr>
              <a:t>회</a:t>
            </a:r>
            <a:r>
              <a:rPr dirty="0" sz="2000" spc="30">
                <a:latin typeface="맑은 고딕"/>
                <a:cs typeface="맑은 고딕"/>
              </a:rPr>
              <a:t>/</a:t>
            </a:r>
            <a:r>
              <a:rPr dirty="0" sz="2000" spc="20">
                <a:latin typeface="맑은 고딕"/>
                <a:cs typeface="맑은 고딕"/>
              </a:rPr>
              <a:t>10</a:t>
            </a:r>
            <a:r>
              <a:rPr dirty="0" sz="2000" spc="25">
                <a:latin typeface="맑은 고딕"/>
                <a:cs typeface="맑은 고딕"/>
              </a:rPr>
              <a:t>4</a:t>
            </a:r>
            <a:r>
              <a:rPr dirty="0" sz="2000" spc="-55">
                <a:latin typeface="맑은 고딕"/>
                <a:cs typeface="맑은 고딕"/>
              </a:rPr>
              <a:t>일</a:t>
            </a:r>
            <a:r>
              <a:rPr dirty="0" sz="2000" spc="5">
                <a:latin typeface="맑은 고딕"/>
                <a:cs typeface="맑은 고딕"/>
              </a:rPr>
              <a:t>,</a:t>
            </a:r>
            <a:r>
              <a:rPr dirty="0" sz="2000" spc="-175">
                <a:latin typeface="맑은 고딕"/>
                <a:cs typeface="맑은 고딕"/>
              </a:rPr>
              <a:t> </a:t>
            </a:r>
            <a:r>
              <a:rPr dirty="0" sz="2000" spc="25">
                <a:latin typeface="맑은 고딕"/>
                <a:cs typeface="맑은 고딕"/>
              </a:rPr>
              <a:t>회두</a:t>
            </a:r>
            <a:r>
              <a:rPr dirty="0" sz="2000" spc="-105">
                <a:latin typeface="맑은 고딕"/>
                <a:cs typeface="맑은 고딕"/>
              </a:rPr>
              <a:t> </a:t>
            </a:r>
            <a:r>
              <a:rPr dirty="0" sz="2000" spc="25">
                <a:latin typeface="맑은 고딕"/>
                <a:cs typeface="맑은 고딕"/>
              </a:rPr>
              <a:t>1</a:t>
            </a:r>
            <a:r>
              <a:rPr dirty="0" sz="2000" spc="25">
                <a:latin typeface="맑은 고딕"/>
                <a:cs typeface="맑은 고딕"/>
              </a:rPr>
              <a:t>회</a:t>
            </a:r>
            <a:r>
              <a:rPr dirty="0" sz="2000" spc="30">
                <a:latin typeface="맑은 고딕"/>
                <a:cs typeface="맑은 고딕"/>
              </a:rPr>
              <a:t>/</a:t>
            </a:r>
            <a:r>
              <a:rPr dirty="0" sz="2000" spc="20">
                <a:latin typeface="맑은 고딕"/>
                <a:cs typeface="맑은 고딕"/>
              </a:rPr>
              <a:t>15</a:t>
            </a:r>
            <a:r>
              <a:rPr dirty="0" sz="2000" spc="30">
                <a:latin typeface="맑은 고딕"/>
                <a:cs typeface="맑은 고딕"/>
              </a:rPr>
              <a:t>2</a:t>
            </a:r>
            <a:r>
              <a:rPr dirty="0" sz="2000" spc="20">
                <a:latin typeface="맑은 고딕"/>
                <a:cs typeface="맑은 고딕"/>
              </a:rPr>
              <a:t>일</a:t>
            </a:r>
            <a:r>
              <a:rPr dirty="0" sz="2000" spc="5">
                <a:latin typeface="맑은 고딕"/>
                <a:cs typeface="맑은 고딕"/>
              </a:rPr>
              <a:t>,</a:t>
            </a:r>
            <a:r>
              <a:rPr dirty="0" sz="2000" spc="-170">
                <a:latin typeface="맑은 고딕"/>
                <a:cs typeface="맑은 고딕"/>
              </a:rPr>
              <a:t> </a:t>
            </a:r>
            <a:r>
              <a:rPr dirty="0" sz="2000" spc="20">
                <a:latin typeface="맑은 고딕"/>
                <a:cs typeface="맑은 고딕"/>
              </a:rPr>
              <a:t>입</a:t>
            </a:r>
            <a:r>
              <a:rPr dirty="0" sz="2000" spc="25">
                <a:latin typeface="맑은 고딕"/>
                <a:cs typeface="맑은 고딕"/>
              </a:rPr>
              <a:t>단</a:t>
            </a:r>
            <a:r>
              <a:rPr dirty="0" sz="2000" spc="-25">
                <a:latin typeface="맑은 고딕"/>
                <a:cs typeface="맑은 고딕"/>
              </a:rPr>
              <a:t> </a:t>
            </a:r>
            <a:r>
              <a:rPr dirty="0" sz="2000" spc="20">
                <a:latin typeface="맑은 고딕"/>
                <a:cs typeface="맑은 고딕"/>
              </a:rPr>
              <a:t>1</a:t>
            </a:r>
            <a:r>
              <a:rPr dirty="0" sz="2000" spc="20">
                <a:latin typeface="맑은 고딕"/>
                <a:cs typeface="맑은 고딕"/>
              </a:rPr>
              <a:t>회</a:t>
            </a:r>
            <a:r>
              <a:rPr dirty="0" sz="2000" spc="30">
                <a:latin typeface="맑은 고딕"/>
                <a:cs typeface="맑은 고딕"/>
              </a:rPr>
              <a:t>/</a:t>
            </a:r>
            <a:r>
              <a:rPr dirty="0" sz="2000" spc="20">
                <a:latin typeface="맑은 고딕"/>
                <a:cs typeface="맑은 고딕"/>
              </a:rPr>
              <a:t>36</a:t>
            </a:r>
            <a:r>
              <a:rPr dirty="0" sz="2000" spc="30">
                <a:latin typeface="맑은 고딕"/>
                <a:cs typeface="맑은 고딕"/>
              </a:rPr>
              <a:t>5</a:t>
            </a:r>
            <a:r>
              <a:rPr dirty="0" sz="2000" spc="20">
                <a:latin typeface="맑은 고딕"/>
                <a:cs typeface="맑은 고딕"/>
              </a:rPr>
              <a:t>일</a:t>
            </a:r>
            <a:r>
              <a:rPr dirty="0" sz="2000" spc="5"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575" y="5467350"/>
            <a:ext cx="5876925" cy="1181100"/>
          </a:xfrm>
          <a:prstGeom prst="rect">
            <a:avLst/>
          </a:prstGeom>
          <a:solidFill>
            <a:srgbClr val="DCE6F1"/>
          </a:solidFill>
        </p:spPr>
        <p:txBody>
          <a:bodyPr wrap="square" lIns="0" tIns="130175" rIns="0" bIns="0" rtlCol="0" vert="horz">
            <a:spAutoFit/>
          </a:bodyPr>
          <a:lstStyle/>
          <a:p>
            <a:pPr marL="433705" indent="-343535">
              <a:lnSpc>
                <a:spcPct val="100000"/>
              </a:lnSpc>
              <a:spcBef>
                <a:spcPts val="1025"/>
              </a:spcBef>
              <a:buClr>
                <a:srgbClr val="FFC000"/>
              </a:buClr>
              <a:buFont typeface=""/>
              <a:buChar char="■"/>
              <a:tabLst>
                <a:tab pos="433705" algn="l"/>
              </a:tabLst>
            </a:pP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격려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(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레지아</a:t>
            </a:r>
            <a:r>
              <a:rPr dirty="0" sz="2000" spc="-18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승인</a:t>
            </a:r>
            <a:r>
              <a:rPr dirty="0" sz="20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0" b="1">
                <a:solidFill>
                  <a:srgbClr val="FF0000"/>
                </a:solidFill>
                <a:latin typeface="맑은 고딕"/>
                <a:cs typeface="맑은 고딕"/>
              </a:rPr>
              <a:t>후</a:t>
            </a:r>
            <a:r>
              <a:rPr dirty="0" sz="2000" spc="5" b="1">
                <a:solidFill>
                  <a:srgbClr val="FF0000"/>
                </a:solidFill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 marL="433705" indent="-343535">
              <a:lnSpc>
                <a:spcPct val="100000"/>
              </a:lnSpc>
              <a:spcBef>
                <a:spcPts val="5"/>
              </a:spcBef>
              <a:buFont typeface=""/>
              <a:buChar char="-"/>
              <a:tabLst>
                <a:tab pos="433070" algn="l"/>
                <a:tab pos="433705" algn="l"/>
              </a:tabLst>
            </a:pPr>
            <a:r>
              <a:rPr dirty="0" sz="2000" spc="25" b="1">
                <a:latin typeface="맑은 고딕"/>
                <a:cs typeface="맑은 고딕"/>
              </a:rPr>
              <a:t>아치에</a:t>
            </a:r>
            <a:r>
              <a:rPr dirty="0" sz="2000" spc="20" b="1">
                <a:latin typeface="맑은 고딕"/>
                <a:cs typeface="맑은 고딕"/>
              </a:rPr>
              <a:t>스</a:t>
            </a:r>
            <a:r>
              <a:rPr dirty="0" sz="2000" spc="5" b="1">
                <a:latin typeface="맑은 고딕"/>
                <a:cs typeface="맑은 고딕"/>
              </a:rPr>
              <a:t>:</a:t>
            </a:r>
            <a:r>
              <a:rPr dirty="0" sz="2000" spc="-11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최다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대상자</a:t>
            </a:r>
            <a:r>
              <a:rPr dirty="0" sz="2000" spc="-105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봉</a:t>
            </a:r>
            <a:r>
              <a:rPr dirty="0" sz="2000" spc="25" b="1">
                <a:latin typeface="맑은 고딕"/>
                <a:cs typeface="맑은 고딕"/>
              </a:rPr>
              <a:t>헌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40" b="1">
                <a:latin typeface="맑은 고딕"/>
                <a:cs typeface="맑은 고딕"/>
              </a:rPr>
              <a:t>P</a:t>
            </a:r>
            <a:r>
              <a:rPr dirty="0" sz="2000" spc="-114" b="1">
                <a:latin typeface="맑은 고딕"/>
                <a:cs typeface="맑은 고딕"/>
              </a:rPr>
              <a:t>r</a:t>
            </a:r>
            <a:r>
              <a:rPr dirty="0" sz="2000" b="1">
                <a:latin typeface="맑은 고딕"/>
                <a:cs typeface="맑은 고딕"/>
              </a:rPr>
              <a:t>.</a:t>
            </a:r>
            <a:r>
              <a:rPr dirty="0" sz="2000" spc="25" b="1">
                <a:latin typeface="맑은 고딕"/>
                <a:cs typeface="맑은 고딕"/>
              </a:rPr>
              <a:t>에</a:t>
            </a:r>
            <a:r>
              <a:rPr dirty="0" sz="2000" spc="-180" b="1">
                <a:latin typeface="맑은 고딕"/>
                <a:cs typeface="맑은 고딕"/>
              </a:rPr>
              <a:t> </a:t>
            </a:r>
            <a:r>
              <a:rPr dirty="0" sz="2000" spc="20" b="1">
                <a:latin typeface="맑은 고딕"/>
                <a:cs typeface="맑은 고딕"/>
              </a:rPr>
              <a:t>선교</a:t>
            </a:r>
            <a:r>
              <a:rPr dirty="0" sz="2000" spc="25" b="1">
                <a:latin typeface="맑은 고딕"/>
                <a:cs typeface="맑은 고딕"/>
              </a:rPr>
              <a:t>비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지원</a:t>
            </a:r>
            <a:endParaRPr sz="2000">
              <a:latin typeface="맑은 고딕"/>
              <a:cs typeface="맑은 고딕"/>
            </a:endParaRPr>
          </a:p>
          <a:p>
            <a:pPr marL="433705" indent="-343535">
              <a:lnSpc>
                <a:spcPct val="100000"/>
              </a:lnSpc>
              <a:buFont typeface=""/>
              <a:buChar char="-"/>
              <a:tabLst>
                <a:tab pos="433070" algn="l"/>
                <a:tab pos="433705" algn="l"/>
              </a:tabLst>
            </a:pPr>
            <a:r>
              <a:rPr dirty="0" sz="2000" spc="25" b="1">
                <a:latin typeface="맑은 고딕"/>
                <a:cs typeface="맑은 고딕"/>
              </a:rPr>
              <a:t>연</a:t>
            </a:r>
            <a:r>
              <a:rPr dirty="0" sz="2000" spc="-5" b="1">
                <a:latin typeface="맑은 고딕"/>
                <a:cs typeface="맑은 고딕"/>
              </a:rPr>
              <a:t>.</a:t>
            </a:r>
            <a:r>
              <a:rPr dirty="0" sz="2000" spc="25" b="1">
                <a:latin typeface="맑은 고딕"/>
                <a:cs typeface="맑은 고딕"/>
              </a:rPr>
              <a:t>총</a:t>
            </a:r>
            <a:r>
              <a:rPr dirty="0" sz="2000" spc="5" b="1">
                <a:latin typeface="맑은 고딕"/>
                <a:cs typeface="맑은 고딕"/>
              </a:rPr>
              <a:t>: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선교</a:t>
            </a:r>
            <a:r>
              <a:rPr dirty="0" sz="2000" spc="20" b="1">
                <a:latin typeface="맑은 고딕"/>
                <a:cs typeface="맑은 고딕"/>
              </a:rPr>
              <a:t>/</a:t>
            </a:r>
            <a:r>
              <a:rPr dirty="0" sz="2000" spc="25" b="1">
                <a:latin typeface="맑은 고딕"/>
                <a:cs typeface="맑은 고딕"/>
              </a:rPr>
              <a:t>회두</a:t>
            </a:r>
            <a:r>
              <a:rPr dirty="0" sz="2000" spc="20" b="1">
                <a:latin typeface="맑은 고딕"/>
                <a:cs typeface="맑은 고딕"/>
              </a:rPr>
              <a:t>/</a:t>
            </a:r>
            <a:r>
              <a:rPr dirty="0" sz="2000" spc="25" b="1">
                <a:latin typeface="맑은 고딕"/>
                <a:cs typeface="맑은 고딕"/>
              </a:rPr>
              <a:t>입</a:t>
            </a:r>
            <a:r>
              <a:rPr dirty="0" sz="2000" spc="30" b="1">
                <a:latin typeface="맑은 고딕"/>
                <a:cs typeface="맑은 고딕"/>
              </a:rPr>
              <a:t>단</a:t>
            </a:r>
            <a:r>
              <a:rPr dirty="0" sz="2000" spc="-260" b="1">
                <a:latin typeface="맑은 고딕"/>
                <a:cs typeface="맑은 고딕"/>
              </a:rPr>
              <a:t> </a:t>
            </a:r>
            <a:r>
              <a:rPr dirty="0" sz="2000" spc="30" b="1">
                <a:latin typeface="맑은 고딕"/>
                <a:cs typeface="맑은 고딕"/>
              </a:rPr>
              <a:t>별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최</a:t>
            </a:r>
            <a:r>
              <a:rPr dirty="0" sz="2000" spc="30" b="1">
                <a:latin typeface="맑은 고딕"/>
                <a:cs typeface="맑은 고딕"/>
              </a:rPr>
              <a:t>다</a:t>
            </a:r>
            <a:r>
              <a:rPr dirty="0" sz="2000" spc="-30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단</a:t>
            </a:r>
            <a:r>
              <a:rPr dirty="0" sz="2000" spc="30" b="1">
                <a:latin typeface="맑은 고딕"/>
                <a:cs typeface="맑은 고딕"/>
              </a:rPr>
              <a:t>원</a:t>
            </a:r>
            <a:r>
              <a:rPr dirty="0" sz="2000" spc="-35" b="1">
                <a:latin typeface="맑은 고딕"/>
                <a:cs typeface="맑은 고딕"/>
              </a:rPr>
              <a:t> </a:t>
            </a:r>
            <a:r>
              <a:rPr dirty="0" sz="2000" spc="25" b="1">
                <a:latin typeface="맑은 고딕"/>
                <a:cs typeface="맑은 고딕"/>
              </a:rPr>
              <a:t>격려</a:t>
            </a:r>
            <a:endParaRPr sz="2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24280"/>
            <a:chOff x="0" y="0"/>
            <a:chExt cx="9144000" cy="122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5924" y="780986"/>
              <a:ext cx="6157976" cy="4429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12" y="766826"/>
              <a:ext cx="285750" cy="2952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2512" y="766826"/>
              <a:ext cx="286385" cy="295275"/>
            </a:xfrm>
            <a:custGeom>
              <a:avLst/>
              <a:gdLst/>
              <a:ahLst/>
              <a:cxnLst/>
              <a:rect l="l" t="t" r="r" b="b"/>
              <a:pathLst>
                <a:path w="286384" h="295275">
                  <a:moveTo>
                    <a:pt x="0" y="147574"/>
                  </a:moveTo>
                  <a:lnTo>
                    <a:pt x="7284" y="100917"/>
                  </a:lnTo>
                  <a:lnTo>
                    <a:pt x="27567" y="60405"/>
                  </a:lnTo>
                  <a:lnTo>
                    <a:pt x="58495" y="28464"/>
                  </a:lnTo>
                  <a:lnTo>
                    <a:pt x="97716" y="7520"/>
                  </a:lnTo>
                  <a:lnTo>
                    <a:pt x="142875" y="0"/>
                  </a:lnTo>
                  <a:lnTo>
                    <a:pt x="188049" y="7520"/>
                  </a:lnTo>
                  <a:lnTo>
                    <a:pt x="227287" y="28464"/>
                  </a:lnTo>
                  <a:lnTo>
                    <a:pt x="258231" y="60405"/>
                  </a:lnTo>
                  <a:lnTo>
                    <a:pt x="278525" y="100917"/>
                  </a:lnTo>
                  <a:lnTo>
                    <a:pt x="285813" y="147574"/>
                  </a:lnTo>
                  <a:lnTo>
                    <a:pt x="278525" y="194243"/>
                  </a:lnTo>
                  <a:lnTo>
                    <a:pt x="258231" y="234787"/>
                  </a:lnTo>
                  <a:lnTo>
                    <a:pt x="227287" y="266766"/>
                  </a:lnTo>
                  <a:lnTo>
                    <a:pt x="188049" y="287741"/>
                  </a:lnTo>
                  <a:lnTo>
                    <a:pt x="142875" y="295275"/>
                  </a:lnTo>
                  <a:lnTo>
                    <a:pt x="97716" y="287741"/>
                  </a:lnTo>
                  <a:lnTo>
                    <a:pt x="58495" y="266766"/>
                  </a:lnTo>
                  <a:lnTo>
                    <a:pt x="27567" y="234787"/>
                  </a:lnTo>
                  <a:lnTo>
                    <a:pt x="7284" y="194243"/>
                  </a:lnTo>
                  <a:lnTo>
                    <a:pt x="0" y="1475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6823" y="1552501"/>
            <a:ext cx="6110605" cy="4596130"/>
            <a:chOff x="466823" y="1552501"/>
            <a:chExt cx="6110605" cy="45961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5563" y="1552501"/>
              <a:ext cx="3881535" cy="4595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9523" y="3667081"/>
              <a:ext cx="2612390" cy="1362710"/>
            </a:xfrm>
            <a:custGeom>
              <a:avLst/>
              <a:gdLst/>
              <a:ahLst/>
              <a:cxnLst/>
              <a:rect l="l" t="t" r="r" b="b"/>
              <a:pathLst>
                <a:path w="2612390" h="1362710">
                  <a:moveTo>
                    <a:pt x="2028524" y="0"/>
                  </a:moveTo>
                  <a:lnTo>
                    <a:pt x="1978683" y="2918"/>
                  </a:lnTo>
                  <a:lnTo>
                    <a:pt x="1930122" y="11793"/>
                  </a:lnTo>
                  <a:lnTo>
                    <a:pt x="1884010" y="26553"/>
                  </a:lnTo>
                  <a:lnTo>
                    <a:pt x="1841516" y="47129"/>
                  </a:lnTo>
                  <a:lnTo>
                    <a:pt x="1803809" y="73449"/>
                  </a:lnTo>
                  <a:lnTo>
                    <a:pt x="1784173" y="57211"/>
                  </a:lnTo>
                  <a:lnTo>
                    <a:pt x="1737997" y="30068"/>
                  </a:lnTo>
                  <a:lnTo>
                    <a:pt x="1661882" y="6011"/>
                  </a:lnTo>
                  <a:lnTo>
                    <a:pt x="1610715" y="70"/>
                  </a:lnTo>
                  <a:lnTo>
                    <a:pt x="1559777" y="1315"/>
                  </a:lnTo>
                  <a:lnTo>
                    <a:pt x="1510486" y="9409"/>
                  </a:lnTo>
                  <a:lnTo>
                    <a:pt x="1464261" y="24015"/>
                  </a:lnTo>
                  <a:lnTo>
                    <a:pt x="1422521" y="44798"/>
                  </a:lnTo>
                  <a:lnTo>
                    <a:pt x="1386683" y="71421"/>
                  </a:lnTo>
                  <a:lnTo>
                    <a:pt x="1358166" y="103548"/>
                  </a:lnTo>
                  <a:lnTo>
                    <a:pt x="1340957" y="92310"/>
                  </a:lnTo>
                  <a:lnTo>
                    <a:pt x="1303444" y="72740"/>
                  </a:lnTo>
                  <a:lnTo>
                    <a:pt x="1235116" y="49658"/>
                  </a:lnTo>
                  <a:lnTo>
                    <a:pt x="1185616" y="40794"/>
                  </a:lnTo>
                  <a:lnTo>
                    <a:pt x="1135633" y="37645"/>
                  </a:lnTo>
                  <a:lnTo>
                    <a:pt x="1086065" y="40017"/>
                  </a:lnTo>
                  <a:lnTo>
                    <a:pt x="1037808" y="47715"/>
                  </a:lnTo>
                  <a:lnTo>
                    <a:pt x="991761" y="60546"/>
                  </a:lnTo>
                  <a:lnTo>
                    <a:pt x="948822" y="78313"/>
                  </a:lnTo>
                  <a:lnTo>
                    <a:pt x="909888" y="100825"/>
                  </a:lnTo>
                  <a:lnTo>
                    <a:pt x="875857" y="127885"/>
                  </a:lnTo>
                  <a:lnTo>
                    <a:pt x="847626" y="159301"/>
                  </a:lnTo>
                  <a:lnTo>
                    <a:pt x="798873" y="142021"/>
                  </a:lnTo>
                  <a:lnTo>
                    <a:pt x="747665" y="129568"/>
                  </a:lnTo>
                  <a:lnTo>
                    <a:pt x="694707" y="122048"/>
                  </a:lnTo>
                  <a:lnTo>
                    <a:pt x="640704" y="119563"/>
                  </a:lnTo>
                  <a:lnTo>
                    <a:pt x="586361" y="122217"/>
                  </a:lnTo>
                  <a:lnTo>
                    <a:pt x="532008" y="130140"/>
                  </a:lnTo>
                  <a:lnTo>
                    <a:pt x="480858" y="142856"/>
                  </a:lnTo>
                  <a:lnTo>
                    <a:pt x="433328" y="159977"/>
                  </a:lnTo>
                  <a:lnTo>
                    <a:pt x="389834" y="181116"/>
                  </a:lnTo>
                  <a:lnTo>
                    <a:pt x="350792" y="205886"/>
                  </a:lnTo>
                  <a:lnTo>
                    <a:pt x="316618" y="233897"/>
                  </a:lnTo>
                  <a:lnTo>
                    <a:pt x="287728" y="264764"/>
                  </a:lnTo>
                  <a:lnTo>
                    <a:pt x="264538" y="298098"/>
                  </a:lnTo>
                  <a:lnTo>
                    <a:pt x="247463" y="333511"/>
                  </a:lnTo>
                  <a:lnTo>
                    <a:pt x="236922" y="370616"/>
                  </a:lnTo>
                  <a:lnTo>
                    <a:pt x="233328" y="409026"/>
                  </a:lnTo>
                  <a:lnTo>
                    <a:pt x="237098" y="448353"/>
                  </a:lnTo>
                  <a:lnTo>
                    <a:pt x="234901" y="452544"/>
                  </a:lnTo>
                  <a:lnTo>
                    <a:pt x="186253" y="459533"/>
                  </a:lnTo>
                  <a:lnTo>
                    <a:pt x="140876" y="472703"/>
                  </a:lnTo>
                  <a:lnTo>
                    <a:pt x="99863" y="491561"/>
                  </a:lnTo>
                  <a:lnTo>
                    <a:pt x="64309" y="515613"/>
                  </a:lnTo>
                  <a:lnTo>
                    <a:pt x="35308" y="544365"/>
                  </a:lnTo>
                  <a:lnTo>
                    <a:pt x="10878" y="583934"/>
                  </a:lnTo>
                  <a:lnTo>
                    <a:pt x="0" y="625090"/>
                  </a:lnTo>
                  <a:lnTo>
                    <a:pt x="2110" y="666292"/>
                  </a:lnTo>
                  <a:lnTo>
                    <a:pt x="16646" y="706002"/>
                  </a:lnTo>
                  <a:lnTo>
                    <a:pt x="43045" y="742679"/>
                  </a:lnTo>
                  <a:lnTo>
                    <a:pt x="80742" y="774784"/>
                  </a:lnTo>
                  <a:lnTo>
                    <a:pt x="129174" y="800778"/>
                  </a:lnTo>
                  <a:lnTo>
                    <a:pt x="94723" y="833363"/>
                  </a:lnTo>
                  <a:lnTo>
                    <a:pt x="71267" y="870009"/>
                  </a:lnTo>
                  <a:lnTo>
                    <a:pt x="59438" y="909345"/>
                  </a:lnTo>
                  <a:lnTo>
                    <a:pt x="59870" y="950003"/>
                  </a:lnTo>
                  <a:lnTo>
                    <a:pt x="71372" y="986915"/>
                  </a:lnTo>
                  <a:lnTo>
                    <a:pt x="92378" y="1020442"/>
                  </a:lnTo>
                  <a:lnTo>
                    <a:pt x="121714" y="1049924"/>
                  </a:lnTo>
                  <a:lnTo>
                    <a:pt x="158203" y="1074701"/>
                  </a:lnTo>
                  <a:lnTo>
                    <a:pt x="200670" y="1094114"/>
                  </a:lnTo>
                  <a:lnTo>
                    <a:pt x="247940" y="1107505"/>
                  </a:lnTo>
                  <a:lnTo>
                    <a:pt x="298837" y="1114212"/>
                  </a:lnTo>
                  <a:lnTo>
                    <a:pt x="352186" y="1113579"/>
                  </a:lnTo>
                  <a:lnTo>
                    <a:pt x="357113" y="1119675"/>
                  </a:lnTo>
                  <a:lnTo>
                    <a:pt x="385640" y="1149713"/>
                  </a:lnTo>
                  <a:lnTo>
                    <a:pt x="417879" y="1176841"/>
                  </a:lnTo>
                  <a:lnTo>
                    <a:pt x="453439" y="1200989"/>
                  </a:lnTo>
                  <a:lnTo>
                    <a:pt x="491931" y="1222089"/>
                  </a:lnTo>
                  <a:lnTo>
                    <a:pt x="532963" y="1240071"/>
                  </a:lnTo>
                  <a:lnTo>
                    <a:pt x="576145" y="1254866"/>
                  </a:lnTo>
                  <a:lnTo>
                    <a:pt x="621087" y="1266405"/>
                  </a:lnTo>
                  <a:lnTo>
                    <a:pt x="667397" y="1274619"/>
                  </a:lnTo>
                  <a:lnTo>
                    <a:pt x="714687" y="1279439"/>
                  </a:lnTo>
                  <a:lnTo>
                    <a:pt x="762564" y="1280795"/>
                  </a:lnTo>
                  <a:lnTo>
                    <a:pt x="810639" y="1278620"/>
                  </a:lnTo>
                  <a:lnTo>
                    <a:pt x="858521" y="1272843"/>
                  </a:lnTo>
                  <a:lnTo>
                    <a:pt x="905820" y="1263395"/>
                  </a:lnTo>
                  <a:lnTo>
                    <a:pt x="952144" y="1250208"/>
                  </a:lnTo>
                  <a:lnTo>
                    <a:pt x="997105" y="1233213"/>
                  </a:lnTo>
                  <a:lnTo>
                    <a:pt x="1031547" y="1264980"/>
                  </a:lnTo>
                  <a:lnTo>
                    <a:pt x="1071506" y="1292858"/>
                  </a:lnTo>
                  <a:lnTo>
                    <a:pt x="1116342" y="1316524"/>
                  </a:lnTo>
                  <a:lnTo>
                    <a:pt x="1165415" y="1335654"/>
                  </a:lnTo>
                  <a:lnTo>
                    <a:pt x="1218085" y="1349926"/>
                  </a:lnTo>
                  <a:lnTo>
                    <a:pt x="1272117" y="1358807"/>
                  </a:lnTo>
                  <a:lnTo>
                    <a:pt x="1326052" y="1362363"/>
                  </a:lnTo>
                  <a:lnTo>
                    <a:pt x="1379281" y="1360826"/>
                  </a:lnTo>
                  <a:lnTo>
                    <a:pt x="1431200" y="1354427"/>
                  </a:lnTo>
                  <a:lnTo>
                    <a:pt x="1481201" y="1343398"/>
                  </a:lnTo>
                  <a:lnTo>
                    <a:pt x="1528679" y="1327971"/>
                  </a:lnTo>
                  <a:lnTo>
                    <a:pt x="1573027" y="1308376"/>
                  </a:lnTo>
                  <a:lnTo>
                    <a:pt x="1613638" y="1284845"/>
                  </a:lnTo>
                  <a:lnTo>
                    <a:pt x="1649906" y="1257611"/>
                  </a:lnTo>
                  <a:lnTo>
                    <a:pt x="1681226" y="1226903"/>
                  </a:lnTo>
                  <a:lnTo>
                    <a:pt x="1706990" y="1192955"/>
                  </a:lnTo>
                  <a:lnTo>
                    <a:pt x="1726593" y="1155997"/>
                  </a:lnTo>
                  <a:lnTo>
                    <a:pt x="1769108" y="1172050"/>
                  </a:lnTo>
                  <a:lnTo>
                    <a:pt x="1814111" y="1183746"/>
                  </a:lnTo>
                  <a:lnTo>
                    <a:pt x="1860949" y="1190965"/>
                  </a:lnTo>
                  <a:lnTo>
                    <a:pt x="1908965" y="1193589"/>
                  </a:lnTo>
                  <a:lnTo>
                    <a:pt x="1965662" y="1190675"/>
                  </a:lnTo>
                  <a:lnTo>
                    <a:pt x="2019524" y="1181587"/>
                  </a:lnTo>
                  <a:lnTo>
                    <a:pt x="2069824" y="1166832"/>
                  </a:lnTo>
                  <a:lnTo>
                    <a:pt x="2115836" y="1146920"/>
                  </a:lnTo>
                  <a:lnTo>
                    <a:pt x="2156837" y="1122358"/>
                  </a:lnTo>
                  <a:lnTo>
                    <a:pt x="2192099" y="1093654"/>
                  </a:lnTo>
                  <a:lnTo>
                    <a:pt x="2220899" y="1061317"/>
                  </a:lnTo>
                  <a:lnTo>
                    <a:pt x="2242509" y="1025855"/>
                  </a:lnTo>
                  <a:lnTo>
                    <a:pt x="2256206" y="987777"/>
                  </a:lnTo>
                  <a:lnTo>
                    <a:pt x="2261263" y="947590"/>
                  </a:lnTo>
                  <a:lnTo>
                    <a:pt x="2312668" y="939926"/>
                  </a:lnTo>
                  <a:lnTo>
                    <a:pt x="2362085" y="927714"/>
                  </a:lnTo>
                  <a:lnTo>
                    <a:pt x="2408906" y="911121"/>
                  </a:lnTo>
                  <a:lnTo>
                    <a:pt x="2452525" y="890313"/>
                  </a:lnTo>
                  <a:lnTo>
                    <a:pt x="2497800" y="861648"/>
                  </a:lnTo>
                  <a:lnTo>
                    <a:pt x="2535737" y="829413"/>
                  </a:lnTo>
                  <a:lnTo>
                    <a:pt x="2566219" y="794240"/>
                  </a:lnTo>
                  <a:lnTo>
                    <a:pt x="2589131" y="756759"/>
                  </a:lnTo>
                  <a:lnTo>
                    <a:pt x="2604357" y="717601"/>
                  </a:lnTo>
                  <a:lnTo>
                    <a:pt x="2611782" y="677397"/>
                  </a:lnTo>
                  <a:lnTo>
                    <a:pt x="2611290" y="636778"/>
                  </a:lnTo>
                  <a:lnTo>
                    <a:pt x="2602764" y="596375"/>
                  </a:lnTo>
                  <a:lnTo>
                    <a:pt x="2586091" y="556819"/>
                  </a:lnTo>
                  <a:lnTo>
                    <a:pt x="2561153" y="518740"/>
                  </a:lnTo>
                  <a:lnTo>
                    <a:pt x="2527836" y="482770"/>
                  </a:lnTo>
                  <a:lnTo>
                    <a:pt x="2532120" y="475368"/>
                  </a:lnTo>
                  <a:lnTo>
                    <a:pt x="2536011" y="467847"/>
                  </a:lnTo>
                  <a:lnTo>
                    <a:pt x="2539498" y="460231"/>
                  </a:lnTo>
                  <a:lnTo>
                    <a:pt x="2542568" y="452544"/>
                  </a:lnTo>
                  <a:lnTo>
                    <a:pt x="2552806" y="411810"/>
                  </a:lnTo>
                  <a:lnTo>
                    <a:pt x="2552707" y="371589"/>
                  </a:lnTo>
                  <a:lnTo>
                    <a:pt x="2542911" y="332675"/>
                  </a:lnTo>
                  <a:lnTo>
                    <a:pt x="2524059" y="295861"/>
                  </a:lnTo>
                  <a:lnTo>
                    <a:pt x="2496791" y="261943"/>
                  </a:lnTo>
                  <a:lnTo>
                    <a:pt x="2461749" y="231714"/>
                  </a:lnTo>
                  <a:lnTo>
                    <a:pt x="2419572" y="205970"/>
                  </a:lnTo>
                  <a:lnTo>
                    <a:pt x="2370903" y="185504"/>
                  </a:lnTo>
                  <a:lnTo>
                    <a:pt x="2316381" y="171112"/>
                  </a:lnTo>
                  <a:lnTo>
                    <a:pt x="2303117" y="136437"/>
                  </a:lnTo>
                  <a:lnTo>
                    <a:pt x="2281805" y="104119"/>
                  </a:lnTo>
                  <a:lnTo>
                    <a:pt x="2253016" y="74850"/>
                  </a:lnTo>
                  <a:lnTo>
                    <a:pt x="2217321" y="49319"/>
                  </a:lnTo>
                  <a:lnTo>
                    <a:pt x="2174044" y="27698"/>
                  </a:lnTo>
                  <a:lnTo>
                    <a:pt x="2127373" y="12319"/>
                  </a:lnTo>
                  <a:lnTo>
                    <a:pt x="2078477" y="3110"/>
                  </a:lnTo>
                  <a:lnTo>
                    <a:pt x="20285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0965" y="3246755"/>
              <a:ext cx="75692" cy="756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5818" y="3372738"/>
              <a:ext cx="151383" cy="1512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6915" y="3539362"/>
              <a:ext cx="226948" cy="2269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9523" y="3667081"/>
              <a:ext cx="2612390" cy="1362710"/>
            </a:xfrm>
            <a:custGeom>
              <a:avLst/>
              <a:gdLst/>
              <a:ahLst/>
              <a:cxnLst/>
              <a:rect l="l" t="t" r="r" b="b"/>
              <a:pathLst>
                <a:path w="2612390" h="1362710">
                  <a:moveTo>
                    <a:pt x="237098" y="448353"/>
                  </a:moveTo>
                  <a:lnTo>
                    <a:pt x="233328" y="409026"/>
                  </a:lnTo>
                  <a:lnTo>
                    <a:pt x="236922" y="370616"/>
                  </a:lnTo>
                  <a:lnTo>
                    <a:pt x="247463" y="333511"/>
                  </a:lnTo>
                  <a:lnTo>
                    <a:pt x="264538" y="298098"/>
                  </a:lnTo>
                  <a:lnTo>
                    <a:pt x="287728" y="264764"/>
                  </a:lnTo>
                  <a:lnTo>
                    <a:pt x="316618" y="233897"/>
                  </a:lnTo>
                  <a:lnTo>
                    <a:pt x="350792" y="205886"/>
                  </a:lnTo>
                  <a:lnTo>
                    <a:pt x="389834" y="181116"/>
                  </a:lnTo>
                  <a:lnTo>
                    <a:pt x="433328" y="159977"/>
                  </a:lnTo>
                  <a:lnTo>
                    <a:pt x="480858" y="142856"/>
                  </a:lnTo>
                  <a:lnTo>
                    <a:pt x="532008" y="130140"/>
                  </a:lnTo>
                  <a:lnTo>
                    <a:pt x="586361" y="122217"/>
                  </a:lnTo>
                  <a:lnTo>
                    <a:pt x="640704" y="119563"/>
                  </a:lnTo>
                  <a:lnTo>
                    <a:pt x="694707" y="122048"/>
                  </a:lnTo>
                  <a:lnTo>
                    <a:pt x="747665" y="129568"/>
                  </a:lnTo>
                  <a:lnTo>
                    <a:pt x="798873" y="142021"/>
                  </a:lnTo>
                  <a:lnTo>
                    <a:pt x="847626" y="159301"/>
                  </a:lnTo>
                  <a:lnTo>
                    <a:pt x="875857" y="127885"/>
                  </a:lnTo>
                  <a:lnTo>
                    <a:pt x="909888" y="100825"/>
                  </a:lnTo>
                  <a:lnTo>
                    <a:pt x="948822" y="78313"/>
                  </a:lnTo>
                  <a:lnTo>
                    <a:pt x="991761" y="60546"/>
                  </a:lnTo>
                  <a:lnTo>
                    <a:pt x="1037808" y="47715"/>
                  </a:lnTo>
                  <a:lnTo>
                    <a:pt x="1086065" y="40017"/>
                  </a:lnTo>
                  <a:lnTo>
                    <a:pt x="1135633" y="37645"/>
                  </a:lnTo>
                  <a:lnTo>
                    <a:pt x="1185616" y="40794"/>
                  </a:lnTo>
                  <a:lnTo>
                    <a:pt x="1235116" y="49658"/>
                  </a:lnTo>
                  <a:lnTo>
                    <a:pt x="1283236" y="64432"/>
                  </a:lnTo>
                  <a:lnTo>
                    <a:pt x="1322701" y="82037"/>
                  </a:lnTo>
                  <a:lnTo>
                    <a:pt x="1358166" y="103548"/>
                  </a:lnTo>
                  <a:lnTo>
                    <a:pt x="1386683" y="71421"/>
                  </a:lnTo>
                  <a:lnTo>
                    <a:pt x="1422521" y="44798"/>
                  </a:lnTo>
                  <a:lnTo>
                    <a:pt x="1464261" y="24015"/>
                  </a:lnTo>
                  <a:lnTo>
                    <a:pt x="1510486" y="9409"/>
                  </a:lnTo>
                  <a:lnTo>
                    <a:pt x="1559777" y="1315"/>
                  </a:lnTo>
                  <a:lnTo>
                    <a:pt x="1610715" y="70"/>
                  </a:lnTo>
                  <a:lnTo>
                    <a:pt x="1661882" y="6011"/>
                  </a:lnTo>
                  <a:lnTo>
                    <a:pt x="1711861" y="19474"/>
                  </a:lnTo>
                  <a:lnTo>
                    <a:pt x="1762168" y="42699"/>
                  </a:lnTo>
                  <a:lnTo>
                    <a:pt x="1803809" y="73449"/>
                  </a:lnTo>
                  <a:lnTo>
                    <a:pt x="1841516" y="47129"/>
                  </a:lnTo>
                  <a:lnTo>
                    <a:pt x="1884010" y="26553"/>
                  </a:lnTo>
                  <a:lnTo>
                    <a:pt x="1930122" y="11793"/>
                  </a:lnTo>
                  <a:lnTo>
                    <a:pt x="1978683" y="2918"/>
                  </a:lnTo>
                  <a:lnTo>
                    <a:pt x="2028524" y="0"/>
                  </a:lnTo>
                  <a:lnTo>
                    <a:pt x="2078477" y="3110"/>
                  </a:lnTo>
                  <a:lnTo>
                    <a:pt x="2127373" y="12319"/>
                  </a:lnTo>
                  <a:lnTo>
                    <a:pt x="2174044" y="27698"/>
                  </a:lnTo>
                  <a:lnTo>
                    <a:pt x="2217321" y="49319"/>
                  </a:lnTo>
                  <a:lnTo>
                    <a:pt x="2253016" y="74850"/>
                  </a:lnTo>
                  <a:lnTo>
                    <a:pt x="2281805" y="104119"/>
                  </a:lnTo>
                  <a:lnTo>
                    <a:pt x="2303117" y="136437"/>
                  </a:lnTo>
                  <a:lnTo>
                    <a:pt x="2316381" y="171112"/>
                  </a:lnTo>
                  <a:lnTo>
                    <a:pt x="2370903" y="185504"/>
                  </a:lnTo>
                  <a:lnTo>
                    <a:pt x="2419572" y="205970"/>
                  </a:lnTo>
                  <a:lnTo>
                    <a:pt x="2461749" y="231714"/>
                  </a:lnTo>
                  <a:lnTo>
                    <a:pt x="2496791" y="261943"/>
                  </a:lnTo>
                  <a:lnTo>
                    <a:pt x="2524059" y="295861"/>
                  </a:lnTo>
                  <a:lnTo>
                    <a:pt x="2542911" y="332675"/>
                  </a:lnTo>
                  <a:lnTo>
                    <a:pt x="2552707" y="371589"/>
                  </a:lnTo>
                  <a:lnTo>
                    <a:pt x="2552806" y="411810"/>
                  </a:lnTo>
                  <a:lnTo>
                    <a:pt x="2542568" y="452544"/>
                  </a:lnTo>
                  <a:lnTo>
                    <a:pt x="2539498" y="460231"/>
                  </a:lnTo>
                  <a:lnTo>
                    <a:pt x="2536011" y="467847"/>
                  </a:lnTo>
                  <a:lnTo>
                    <a:pt x="2532120" y="475368"/>
                  </a:lnTo>
                  <a:lnTo>
                    <a:pt x="2527836" y="482770"/>
                  </a:lnTo>
                  <a:lnTo>
                    <a:pt x="2561153" y="518740"/>
                  </a:lnTo>
                  <a:lnTo>
                    <a:pt x="2586091" y="556819"/>
                  </a:lnTo>
                  <a:lnTo>
                    <a:pt x="2602764" y="596375"/>
                  </a:lnTo>
                  <a:lnTo>
                    <a:pt x="2611290" y="636778"/>
                  </a:lnTo>
                  <a:lnTo>
                    <a:pt x="2611782" y="677397"/>
                  </a:lnTo>
                  <a:lnTo>
                    <a:pt x="2604357" y="717601"/>
                  </a:lnTo>
                  <a:lnTo>
                    <a:pt x="2589131" y="756759"/>
                  </a:lnTo>
                  <a:lnTo>
                    <a:pt x="2566219" y="794240"/>
                  </a:lnTo>
                  <a:lnTo>
                    <a:pt x="2535737" y="829413"/>
                  </a:lnTo>
                  <a:lnTo>
                    <a:pt x="2497800" y="861648"/>
                  </a:lnTo>
                  <a:lnTo>
                    <a:pt x="2452525" y="890313"/>
                  </a:lnTo>
                  <a:lnTo>
                    <a:pt x="2408906" y="911121"/>
                  </a:lnTo>
                  <a:lnTo>
                    <a:pt x="2362085" y="927714"/>
                  </a:lnTo>
                  <a:lnTo>
                    <a:pt x="2312668" y="939926"/>
                  </a:lnTo>
                  <a:lnTo>
                    <a:pt x="2261263" y="947590"/>
                  </a:lnTo>
                  <a:lnTo>
                    <a:pt x="2256206" y="987777"/>
                  </a:lnTo>
                  <a:lnTo>
                    <a:pt x="2242509" y="1025855"/>
                  </a:lnTo>
                  <a:lnTo>
                    <a:pt x="2220899" y="1061317"/>
                  </a:lnTo>
                  <a:lnTo>
                    <a:pt x="2192099" y="1093654"/>
                  </a:lnTo>
                  <a:lnTo>
                    <a:pt x="2156837" y="1122358"/>
                  </a:lnTo>
                  <a:lnTo>
                    <a:pt x="2115836" y="1146920"/>
                  </a:lnTo>
                  <a:lnTo>
                    <a:pt x="2069824" y="1166832"/>
                  </a:lnTo>
                  <a:lnTo>
                    <a:pt x="2019524" y="1181587"/>
                  </a:lnTo>
                  <a:lnTo>
                    <a:pt x="1965662" y="1190675"/>
                  </a:lnTo>
                  <a:lnTo>
                    <a:pt x="1908965" y="1193589"/>
                  </a:lnTo>
                  <a:lnTo>
                    <a:pt x="1860949" y="1190965"/>
                  </a:lnTo>
                  <a:lnTo>
                    <a:pt x="1814111" y="1183746"/>
                  </a:lnTo>
                  <a:lnTo>
                    <a:pt x="1769108" y="1172050"/>
                  </a:lnTo>
                  <a:lnTo>
                    <a:pt x="1726593" y="1155997"/>
                  </a:lnTo>
                  <a:lnTo>
                    <a:pt x="1706990" y="1192955"/>
                  </a:lnTo>
                  <a:lnTo>
                    <a:pt x="1681226" y="1226903"/>
                  </a:lnTo>
                  <a:lnTo>
                    <a:pt x="1649906" y="1257611"/>
                  </a:lnTo>
                  <a:lnTo>
                    <a:pt x="1613638" y="1284845"/>
                  </a:lnTo>
                  <a:lnTo>
                    <a:pt x="1573027" y="1308376"/>
                  </a:lnTo>
                  <a:lnTo>
                    <a:pt x="1528679" y="1327971"/>
                  </a:lnTo>
                  <a:lnTo>
                    <a:pt x="1481201" y="1343398"/>
                  </a:lnTo>
                  <a:lnTo>
                    <a:pt x="1431200" y="1354427"/>
                  </a:lnTo>
                  <a:lnTo>
                    <a:pt x="1379281" y="1360826"/>
                  </a:lnTo>
                  <a:lnTo>
                    <a:pt x="1326052" y="1362363"/>
                  </a:lnTo>
                  <a:lnTo>
                    <a:pt x="1272117" y="1358807"/>
                  </a:lnTo>
                  <a:lnTo>
                    <a:pt x="1218085" y="1349926"/>
                  </a:lnTo>
                  <a:lnTo>
                    <a:pt x="1165415" y="1335654"/>
                  </a:lnTo>
                  <a:lnTo>
                    <a:pt x="1116342" y="1316524"/>
                  </a:lnTo>
                  <a:lnTo>
                    <a:pt x="1071506" y="1292858"/>
                  </a:lnTo>
                  <a:lnTo>
                    <a:pt x="1031547" y="1264980"/>
                  </a:lnTo>
                  <a:lnTo>
                    <a:pt x="997105" y="1233213"/>
                  </a:lnTo>
                  <a:lnTo>
                    <a:pt x="952144" y="1250208"/>
                  </a:lnTo>
                  <a:lnTo>
                    <a:pt x="905820" y="1263395"/>
                  </a:lnTo>
                  <a:lnTo>
                    <a:pt x="858521" y="1272843"/>
                  </a:lnTo>
                  <a:lnTo>
                    <a:pt x="810639" y="1278620"/>
                  </a:lnTo>
                  <a:lnTo>
                    <a:pt x="762564" y="1280795"/>
                  </a:lnTo>
                  <a:lnTo>
                    <a:pt x="714687" y="1279439"/>
                  </a:lnTo>
                  <a:lnTo>
                    <a:pt x="667397" y="1274619"/>
                  </a:lnTo>
                  <a:lnTo>
                    <a:pt x="621087" y="1266405"/>
                  </a:lnTo>
                  <a:lnTo>
                    <a:pt x="576145" y="1254866"/>
                  </a:lnTo>
                  <a:lnTo>
                    <a:pt x="532963" y="1240071"/>
                  </a:lnTo>
                  <a:lnTo>
                    <a:pt x="491931" y="1222089"/>
                  </a:lnTo>
                  <a:lnTo>
                    <a:pt x="453439" y="1200989"/>
                  </a:lnTo>
                  <a:lnTo>
                    <a:pt x="417879" y="1176841"/>
                  </a:lnTo>
                  <a:lnTo>
                    <a:pt x="385640" y="1149713"/>
                  </a:lnTo>
                  <a:lnTo>
                    <a:pt x="357113" y="1119675"/>
                  </a:lnTo>
                  <a:lnTo>
                    <a:pt x="352186" y="1113579"/>
                  </a:lnTo>
                  <a:lnTo>
                    <a:pt x="298837" y="1114212"/>
                  </a:lnTo>
                  <a:lnTo>
                    <a:pt x="247940" y="1107505"/>
                  </a:lnTo>
                  <a:lnTo>
                    <a:pt x="200670" y="1094114"/>
                  </a:lnTo>
                  <a:lnTo>
                    <a:pt x="158203" y="1074701"/>
                  </a:lnTo>
                  <a:lnTo>
                    <a:pt x="121714" y="1049924"/>
                  </a:lnTo>
                  <a:lnTo>
                    <a:pt x="92378" y="1020442"/>
                  </a:lnTo>
                  <a:lnTo>
                    <a:pt x="71372" y="986915"/>
                  </a:lnTo>
                  <a:lnTo>
                    <a:pt x="59870" y="950003"/>
                  </a:lnTo>
                  <a:lnTo>
                    <a:pt x="59438" y="909345"/>
                  </a:lnTo>
                  <a:lnTo>
                    <a:pt x="71267" y="870009"/>
                  </a:lnTo>
                  <a:lnTo>
                    <a:pt x="94723" y="833363"/>
                  </a:lnTo>
                  <a:lnTo>
                    <a:pt x="129174" y="800778"/>
                  </a:lnTo>
                  <a:lnTo>
                    <a:pt x="80742" y="774784"/>
                  </a:lnTo>
                  <a:lnTo>
                    <a:pt x="43045" y="742679"/>
                  </a:lnTo>
                  <a:lnTo>
                    <a:pt x="16646" y="706002"/>
                  </a:lnTo>
                  <a:lnTo>
                    <a:pt x="2110" y="666292"/>
                  </a:lnTo>
                  <a:lnTo>
                    <a:pt x="0" y="625090"/>
                  </a:lnTo>
                  <a:lnTo>
                    <a:pt x="10878" y="583934"/>
                  </a:lnTo>
                  <a:lnTo>
                    <a:pt x="35308" y="544365"/>
                  </a:lnTo>
                  <a:lnTo>
                    <a:pt x="64309" y="515613"/>
                  </a:lnTo>
                  <a:lnTo>
                    <a:pt x="99863" y="491561"/>
                  </a:lnTo>
                  <a:lnTo>
                    <a:pt x="140876" y="472703"/>
                  </a:lnTo>
                  <a:lnTo>
                    <a:pt x="186253" y="459533"/>
                  </a:lnTo>
                  <a:lnTo>
                    <a:pt x="234901" y="452544"/>
                  </a:lnTo>
                  <a:lnTo>
                    <a:pt x="237098" y="44835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8265" y="3234055"/>
              <a:ext cx="101092" cy="1010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3118" y="3360038"/>
              <a:ext cx="176783" cy="1766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4215" y="3526662"/>
              <a:ext cx="252348" cy="2523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1492" y="4462525"/>
              <a:ext cx="1611630" cy="432434"/>
            </a:xfrm>
            <a:custGeom>
              <a:avLst/>
              <a:gdLst/>
              <a:ahLst/>
              <a:cxnLst/>
              <a:rect l="l" t="t" r="r" b="b"/>
              <a:pathLst>
                <a:path w="1611630" h="432435">
                  <a:moveTo>
                    <a:pt x="153034" y="25146"/>
                  </a:moveTo>
                  <a:lnTo>
                    <a:pt x="113094" y="25235"/>
                  </a:lnTo>
                  <a:lnTo>
                    <a:pt x="73826" y="21002"/>
                  </a:lnTo>
                  <a:lnTo>
                    <a:pt x="35904" y="12555"/>
                  </a:lnTo>
                  <a:lnTo>
                    <a:pt x="0" y="0"/>
                  </a:lnTo>
                </a:path>
                <a:path w="1611630" h="432435">
                  <a:moveTo>
                    <a:pt x="288061" y="300228"/>
                  </a:moveTo>
                  <a:lnTo>
                    <a:pt x="271768" y="304343"/>
                  </a:lnTo>
                  <a:lnTo>
                    <a:pt x="255141" y="307721"/>
                  </a:lnTo>
                  <a:lnTo>
                    <a:pt x="238235" y="310336"/>
                  </a:lnTo>
                  <a:lnTo>
                    <a:pt x="221106" y="312166"/>
                  </a:lnTo>
                </a:path>
                <a:path w="1611630" h="432435">
                  <a:moveTo>
                    <a:pt x="865009" y="432307"/>
                  </a:moveTo>
                  <a:lnTo>
                    <a:pt x="853395" y="419217"/>
                  </a:lnTo>
                  <a:lnTo>
                    <a:pt x="842768" y="405685"/>
                  </a:lnTo>
                  <a:lnTo>
                    <a:pt x="833166" y="391749"/>
                  </a:lnTo>
                  <a:lnTo>
                    <a:pt x="824623" y="377444"/>
                  </a:lnTo>
                </a:path>
                <a:path w="1611630" h="432435">
                  <a:moveTo>
                    <a:pt x="1611007" y="295529"/>
                  </a:moveTo>
                  <a:lnTo>
                    <a:pt x="1608703" y="310810"/>
                  </a:lnTo>
                  <a:lnTo>
                    <a:pt x="1605245" y="325961"/>
                  </a:lnTo>
                  <a:lnTo>
                    <a:pt x="1600667" y="340945"/>
                  </a:lnTo>
                  <a:lnTo>
                    <a:pt x="1595005" y="355726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0093" y="4373372"/>
              <a:ext cx="221869" cy="2504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6635" y="3736212"/>
              <a:ext cx="2289810" cy="494665"/>
            </a:xfrm>
            <a:custGeom>
              <a:avLst/>
              <a:gdLst/>
              <a:ahLst/>
              <a:cxnLst/>
              <a:rect l="l" t="t" r="r" b="b"/>
              <a:pathLst>
                <a:path w="2289810" h="494664">
                  <a:moveTo>
                    <a:pt x="2289581" y="410210"/>
                  </a:moveTo>
                  <a:lnTo>
                    <a:pt x="2272926" y="433943"/>
                  </a:lnTo>
                  <a:lnTo>
                    <a:pt x="2252640" y="456057"/>
                  </a:lnTo>
                  <a:lnTo>
                    <a:pt x="2228948" y="476361"/>
                  </a:lnTo>
                  <a:lnTo>
                    <a:pt x="2202078" y="494664"/>
                  </a:lnTo>
                </a:path>
                <a:path w="2289810" h="494664">
                  <a:moveTo>
                    <a:pt x="2079650" y="97281"/>
                  </a:moveTo>
                  <a:lnTo>
                    <a:pt x="2081811" y="107136"/>
                  </a:lnTo>
                  <a:lnTo>
                    <a:pt x="2083317" y="117062"/>
                  </a:lnTo>
                  <a:lnTo>
                    <a:pt x="2084133" y="127035"/>
                  </a:lnTo>
                  <a:lnTo>
                    <a:pt x="2084222" y="137032"/>
                  </a:lnTo>
                </a:path>
                <a:path w="2289810" h="494664">
                  <a:moveTo>
                    <a:pt x="1521104" y="50800"/>
                  </a:moveTo>
                  <a:lnTo>
                    <a:pt x="1530288" y="37236"/>
                  </a:lnTo>
                  <a:lnTo>
                    <a:pt x="1540852" y="24209"/>
                  </a:lnTo>
                  <a:lnTo>
                    <a:pt x="1552751" y="11777"/>
                  </a:lnTo>
                  <a:lnTo>
                    <a:pt x="1565935" y="0"/>
                  </a:lnTo>
                </a:path>
                <a:path w="2289810" h="494664">
                  <a:moveTo>
                    <a:pt x="1102004" y="74930"/>
                  </a:moveTo>
                  <a:lnTo>
                    <a:pt x="1105951" y="63672"/>
                  </a:lnTo>
                  <a:lnTo>
                    <a:pt x="1110910" y="52593"/>
                  </a:lnTo>
                  <a:lnTo>
                    <a:pt x="1116845" y="41729"/>
                  </a:lnTo>
                  <a:lnTo>
                    <a:pt x="1123721" y="31114"/>
                  </a:lnTo>
                </a:path>
                <a:path w="2289810" h="494664">
                  <a:moveTo>
                    <a:pt x="610133" y="89788"/>
                  </a:moveTo>
                  <a:lnTo>
                    <a:pt x="631132" y="99169"/>
                  </a:lnTo>
                  <a:lnTo>
                    <a:pt x="651249" y="109394"/>
                  </a:lnTo>
                  <a:lnTo>
                    <a:pt x="670462" y="120453"/>
                  </a:lnTo>
                  <a:lnTo>
                    <a:pt x="688746" y="132334"/>
                  </a:lnTo>
                </a:path>
                <a:path w="2289810" h="494664">
                  <a:moveTo>
                    <a:pt x="13703" y="423925"/>
                  </a:moveTo>
                  <a:lnTo>
                    <a:pt x="9344" y="412904"/>
                  </a:lnTo>
                  <a:lnTo>
                    <a:pt x="5603" y="401764"/>
                  </a:lnTo>
                  <a:lnTo>
                    <a:pt x="2487" y="390528"/>
                  </a:lnTo>
                  <a:lnTo>
                    <a:pt x="0" y="379222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16305" y="4161853"/>
            <a:ext cx="14751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성당</a:t>
            </a:r>
            <a:r>
              <a:rPr dirty="0" sz="1800" spc="-12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옮길끼다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6386" y="1911467"/>
            <a:ext cx="4011929" cy="1397000"/>
            <a:chOff x="276386" y="1911467"/>
            <a:chExt cx="4011929" cy="1397000"/>
          </a:xfrm>
        </p:grpSpPr>
        <p:sp>
          <p:nvSpPr>
            <p:cNvPr id="21" name="object 21"/>
            <p:cNvSpPr/>
            <p:nvPr/>
          </p:nvSpPr>
          <p:spPr>
            <a:xfrm>
              <a:off x="289086" y="1924167"/>
              <a:ext cx="2994660" cy="1371600"/>
            </a:xfrm>
            <a:custGeom>
              <a:avLst/>
              <a:gdLst/>
              <a:ahLst/>
              <a:cxnLst/>
              <a:rect l="l" t="t" r="r" b="b"/>
              <a:pathLst>
                <a:path w="2994660" h="1371600">
                  <a:moveTo>
                    <a:pt x="1187133" y="0"/>
                  </a:moveTo>
                  <a:lnTo>
                    <a:pt x="1135023" y="629"/>
                  </a:lnTo>
                  <a:lnTo>
                    <a:pt x="1083004" y="7030"/>
                  </a:lnTo>
                  <a:lnTo>
                    <a:pt x="1032221" y="19440"/>
                  </a:lnTo>
                  <a:lnTo>
                    <a:pt x="974569" y="42871"/>
                  </a:lnTo>
                  <a:lnTo>
                    <a:pt x="926862" y="73923"/>
                  </a:lnTo>
                  <a:lnTo>
                    <a:pt x="888238" y="49772"/>
                  </a:lnTo>
                  <a:lnTo>
                    <a:pt x="845062" y="30312"/>
                  </a:lnTo>
                  <a:lnTo>
                    <a:pt x="798312" y="15593"/>
                  </a:lnTo>
                  <a:lnTo>
                    <a:pt x="748962" y="5666"/>
                  </a:lnTo>
                  <a:lnTo>
                    <a:pt x="697989" y="580"/>
                  </a:lnTo>
                  <a:lnTo>
                    <a:pt x="646368" y="387"/>
                  </a:lnTo>
                  <a:lnTo>
                    <a:pt x="595075" y="5136"/>
                  </a:lnTo>
                  <a:lnTo>
                    <a:pt x="545086" y="14877"/>
                  </a:lnTo>
                  <a:lnTo>
                    <a:pt x="497377" y="29661"/>
                  </a:lnTo>
                  <a:lnTo>
                    <a:pt x="452923" y="49539"/>
                  </a:lnTo>
                  <a:lnTo>
                    <a:pt x="412016" y="75262"/>
                  </a:lnTo>
                  <a:lnTo>
                    <a:pt x="379031" y="104736"/>
                  </a:lnTo>
                  <a:lnTo>
                    <a:pt x="354615" y="137282"/>
                  </a:lnTo>
                  <a:lnTo>
                    <a:pt x="339411" y="172221"/>
                  </a:lnTo>
                  <a:lnTo>
                    <a:pt x="282896" y="184952"/>
                  </a:lnTo>
                  <a:lnTo>
                    <a:pt x="231755" y="202713"/>
                  </a:lnTo>
                  <a:lnTo>
                    <a:pt x="186523" y="224920"/>
                  </a:lnTo>
                  <a:lnTo>
                    <a:pt x="147733" y="250987"/>
                  </a:lnTo>
                  <a:lnTo>
                    <a:pt x="115919" y="280330"/>
                  </a:lnTo>
                  <a:lnTo>
                    <a:pt x="91615" y="312362"/>
                  </a:lnTo>
                  <a:lnTo>
                    <a:pt x="67669" y="382155"/>
                  </a:lnTo>
                  <a:lnTo>
                    <a:pt x="69095" y="418745"/>
                  </a:lnTo>
                  <a:lnTo>
                    <a:pt x="80166" y="455685"/>
                  </a:lnTo>
                  <a:lnTo>
                    <a:pt x="97082" y="485911"/>
                  </a:lnTo>
                  <a:lnTo>
                    <a:pt x="61708" y="519053"/>
                  </a:lnTo>
                  <a:lnTo>
                    <a:pt x="34415" y="554019"/>
                  </a:lnTo>
                  <a:lnTo>
                    <a:pt x="15102" y="590321"/>
                  </a:lnTo>
                  <a:lnTo>
                    <a:pt x="3664" y="627469"/>
                  </a:lnTo>
                  <a:lnTo>
                    <a:pt x="0" y="664975"/>
                  </a:lnTo>
                  <a:lnTo>
                    <a:pt x="4005" y="702351"/>
                  </a:lnTo>
                  <a:lnTo>
                    <a:pt x="15578" y="739107"/>
                  </a:lnTo>
                  <a:lnTo>
                    <a:pt x="34616" y="774756"/>
                  </a:lnTo>
                  <a:lnTo>
                    <a:pt x="61015" y="808808"/>
                  </a:lnTo>
                  <a:lnTo>
                    <a:pt x="94673" y="840776"/>
                  </a:lnTo>
                  <a:lnTo>
                    <a:pt x="135486" y="870170"/>
                  </a:lnTo>
                  <a:lnTo>
                    <a:pt x="183353" y="896502"/>
                  </a:lnTo>
                  <a:lnTo>
                    <a:pt x="223059" y="913555"/>
                  </a:lnTo>
                  <a:lnTo>
                    <a:pt x="265194" y="927927"/>
                  </a:lnTo>
                  <a:lnTo>
                    <a:pt x="309408" y="939524"/>
                  </a:lnTo>
                  <a:lnTo>
                    <a:pt x="355350" y="948257"/>
                  </a:lnTo>
                  <a:lnTo>
                    <a:pt x="402669" y="954033"/>
                  </a:lnTo>
                  <a:lnTo>
                    <a:pt x="407487" y="990916"/>
                  </a:lnTo>
                  <a:lnTo>
                    <a:pt x="441249" y="1059142"/>
                  </a:lnTo>
                  <a:lnTo>
                    <a:pt x="468944" y="1089715"/>
                  </a:lnTo>
                  <a:lnTo>
                    <a:pt x="503016" y="1117417"/>
                  </a:lnTo>
                  <a:lnTo>
                    <a:pt x="542840" y="1141863"/>
                  </a:lnTo>
                  <a:lnTo>
                    <a:pt x="587792" y="1162669"/>
                  </a:lnTo>
                  <a:lnTo>
                    <a:pt x="637247" y="1179451"/>
                  </a:lnTo>
                  <a:lnTo>
                    <a:pt x="690581" y="1191824"/>
                  </a:lnTo>
                  <a:lnTo>
                    <a:pt x="747170" y="1199405"/>
                  </a:lnTo>
                  <a:lnTo>
                    <a:pt x="806390" y="1201810"/>
                  </a:lnTo>
                  <a:lnTo>
                    <a:pt x="861389" y="1199165"/>
                  </a:lnTo>
                  <a:lnTo>
                    <a:pt x="915041" y="1191888"/>
                  </a:lnTo>
                  <a:lnTo>
                    <a:pt x="966603" y="1180111"/>
                  </a:lnTo>
                  <a:lnTo>
                    <a:pt x="1015330" y="1163964"/>
                  </a:lnTo>
                  <a:lnTo>
                    <a:pt x="1034134" y="1196056"/>
                  </a:lnTo>
                  <a:lnTo>
                    <a:pt x="1058197" y="1225942"/>
                  </a:lnTo>
                  <a:lnTo>
                    <a:pt x="1087082" y="1253474"/>
                  </a:lnTo>
                  <a:lnTo>
                    <a:pt x="1120352" y="1278507"/>
                  </a:lnTo>
                  <a:lnTo>
                    <a:pt x="1157570" y="1300894"/>
                  </a:lnTo>
                  <a:lnTo>
                    <a:pt x="1198300" y="1320488"/>
                  </a:lnTo>
                  <a:lnTo>
                    <a:pt x="1242104" y="1337144"/>
                  </a:lnTo>
                  <a:lnTo>
                    <a:pt x="1288547" y="1350715"/>
                  </a:lnTo>
                  <a:lnTo>
                    <a:pt x="1337190" y="1361055"/>
                  </a:lnTo>
                  <a:lnTo>
                    <a:pt x="1387597" y="1368017"/>
                  </a:lnTo>
                  <a:lnTo>
                    <a:pt x="1439332" y="1371456"/>
                  </a:lnTo>
                  <a:lnTo>
                    <a:pt x="1491958" y="1371223"/>
                  </a:lnTo>
                  <a:lnTo>
                    <a:pt x="1545037" y="1367175"/>
                  </a:lnTo>
                  <a:lnTo>
                    <a:pt x="1598133" y="1359163"/>
                  </a:lnTo>
                  <a:lnTo>
                    <a:pt x="1648650" y="1347587"/>
                  </a:lnTo>
                  <a:lnTo>
                    <a:pt x="1696408" y="1332549"/>
                  </a:lnTo>
                  <a:lnTo>
                    <a:pt x="1740976" y="1314253"/>
                  </a:lnTo>
                  <a:lnTo>
                    <a:pt x="1781926" y="1292897"/>
                  </a:lnTo>
                  <a:lnTo>
                    <a:pt x="1818825" y="1268684"/>
                  </a:lnTo>
                  <a:lnTo>
                    <a:pt x="1851244" y="1241815"/>
                  </a:lnTo>
                  <a:lnTo>
                    <a:pt x="1899501" y="1257966"/>
                  </a:lnTo>
                  <a:lnTo>
                    <a:pt x="1949158" y="1270741"/>
                  </a:lnTo>
                  <a:lnTo>
                    <a:pt x="1999845" y="1280195"/>
                  </a:lnTo>
                  <a:lnTo>
                    <a:pt x="2051194" y="1286388"/>
                  </a:lnTo>
                  <a:lnTo>
                    <a:pt x="2102836" y="1289376"/>
                  </a:lnTo>
                  <a:lnTo>
                    <a:pt x="2154402" y="1289218"/>
                  </a:lnTo>
                  <a:lnTo>
                    <a:pt x="2205525" y="1285971"/>
                  </a:lnTo>
                  <a:lnTo>
                    <a:pt x="2255834" y="1279693"/>
                  </a:lnTo>
                  <a:lnTo>
                    <a:pt x="2304962" y="1270441"/>
                  </a:lnTo>
                  <a:lnTo>
                    <a:pt x="2352539" y="1258273"/>
                  </a:lnTo>
                  <a:lnTo>
                    <a:pt x="2398197" y="1243247"/>
                  </a:lnTo>
                  <a:lnTo>
                    <a:pt x="2441568" y="1225420"/>
                  </a:lnTo>
                  <a:lnTo>
                    <a:pt x="2482282" y="1204850"/>
                  </a:lnTo>
                  <a:lnTo>
                    <a:pt x="2519970" y="1181596"/>
                  </a:lnTo>
                  <a:lnTo>
                    <a:pt x="2554264" y="1155713"/>
                  </a:lnTo>
                  <a:lnTo>
                    <a:pt x="2586701" y="1125356"/>
                  </a:lnTo>
                  <a:lnTo>
                    <a:pt x="2590384" y="1121292"/>
                  </a:lnTo>
                  <a:lnTo>
                    <a:pt x="2644850" y="1122216"/>
                  </a:lnTo>
                  <a:lnTo>
                    <a:pt x="2697214" y="1117253"/>
                  </a:lnTo>
                  <a:lnTo>
                    <a:pt x="2746528" y="1106866"/>
                  </a:lnTo>
                  <a:lnTo>
                    <a:pt x="2791847" y="1091518"/>
                  </a:lnTo>
                  <a:lnTo>
                    <a:pt x="2832226" y="1071672"/>
                  </a:lnTo>
                  <a:lnTo>
                    <a:pt x="2866717" y="1047792"/>
                  </a:lnTo>
                  <a:lnTo>
                    <a:pt x="2894376" y="1020340"/>
                  </a:lnTo>
                  <a:lnTo>
                    <a:pt x="2925410" y="956573"/>
                  </a:lnTo>
                  <a:lnTo>
                    <a:pt x="2925864" y="915578"/>
                  </a:lnTo>
                  <a:lnTo>
                    <a:pt x="2912281" y="875976"/>
                  </a:lnTo>
                  <a:lnTo>
                    <a:pt x="2885387" y="839112"/>
                  </a:lnTo>
                  <a:lnTo>
                    <a:pt x="2845908" y="806332"/>
                  </a:lnTo>
                  <a:lnTo>
                    <a:pt x="2895140" y="783788"/>
                  </a:lnTo>
                  <a:lnTo>
                    <a:pt x="2935010" y="756379"/>
                  </a:lnTo>
                  <a:lnTo>
                    <a:pt x="2965088" y="725145"/>
                  </a:lnTo>
                  <a:lnTo>
                    <a:pt x="2984941" y="691127"/>
                  </a:lnTo>
                  <a:lnTo>
                    <a:pt x="2994138" y="655364"/>
                  </a:lnTo>
                  <a:lnTo>
                    <a:pt x="2992248" y="618898"/>
                  </a:lnTo>
                  <a:lnTo>
                    <a:pt x="2978838" y="582768"/>
                  </a:lnTo>
                  <a:lnTo>
                    <a:pt x="2953477" y="548014"/>
                  </a:lnTo>
                  <a:lnTo>
                    <a:pt x="2920265" y="519051"/>
                  </a:lnTo>
                  <a:lnTo>
                    <a:pt x="2879531" y="494830"/>
                  </a:lnTo>
                  <a:lnTo>
                    <a:pt x="2832529" y="475859"/>
                  </a:lnTo>
                  <a:lnTo>
                    <a:pt x="2780517" y="462641"/>
                  </a:lnTo>
                  <a:lnTo>
                    <a:pt x="2724750" y="455685"/>
                  </a:lnTo>
                  <a:lnTo>
                    <a:pt x="2722210" y="451367"/>
                  </a:lnTo>
                  <a:lnTo>
                    <a:pt x="2726506" y="414802"/>
                  </a:lnTo>
                  <a:lnTo>
                    <a:pt x="2723584" y="378991"/>
                  </a:lnTo>
                  <a:lnTo>
                    <a:pt x="2713817" y="344242"/>
                  </a:lnTo>
                  <a:lnTo>
                    <a:pt x="2675246" y="279164"/>
                  </a:lnTo>
                  <a:lnTo>
                    <a:pt x="2647191" y="249451"/>
                  </a:lnTo>
                  <a:lnTo>
                    <a:pt x="2613789" y="222032"/>
                  </a:lnTo>
                  <a:lnTo>
                    <a:pt x="2575413" y="197215"/>
                  </a:lnTo>
                  <a:lnTo>
                    <a:pt x="2532438" y="175308"/>
                  </a:lnTo>
                  <a:lnTo>
                    <a:pt x="2485239" y="156620"/>
                  </a:lnTo>
                  <a:lnTo>
                    <a:pt x="2434188" y="141458"/>
                  </a:lnTo>
                  <a:lnTo>
                    <a:pt x="2379662" y="130130"/>
                  </a:lnTo>
                  <a:lnTo>
                    <a:pt x="2322033" y="122945"/>
                  </a:lnTo>
                  <a:lnTo>
                    <a:pt x="2270147" y="120331"/>
                  </a:lnTo>
                  <a:lnTo>
                    <a:pt x="2218434" y="121336"/>
                  </a:lnTo>
                  <a:lnTo>
                    <a:pt x="2167363" y="125898"/>
                  </a:lnTo>
                  <a:lnTo>
                    <a:pt x="2117403" y="133952"/>
                  </a:lnTo>
                  <a:lnTo>
                    <a:pt x="2069024" y="145434"/>
                  </a:lnTo>
                  <a:lnTo>
                    <a:pt x="2022694" y="160283"/>
                  </a:lnTo>
                  <a:lnTo>
                    <a:pt x="1993568" y="131348"/>
                  </a:lnTo>
                  <a:lnTo>
                    <a:pt x="1958867" y="106020"/>
                  </a:lnTo>
                  <a:lnTo>
                    <a:pt x="1919365" y="84445"/>
                  </a:lnTo>
                  <a:lnTo>
                    <a:pt x="1875836" y="66772"/>
                  </a:lnTo>
                  <a:lnTo>
                    <a:pt x="1829053" y="53150"/>
                  </a:lnTo>
                  <a:lnTo>
                    <a:pt x="1779789" y="43726"/>
                  </a:lnTo>
                  <a:lnTo>
                    <a:pt x="1728818" y="38650"/>
                  </a:lnTo>
                  <a:lnTo>
                    <a:pt x="1676913" y="38068"/>
                  </a:lnTo>
                  <a:lnTo>
                    <a:pt x="1624848" y="42131"/>
                  </a:lnTo>
                  <a:lnTo>
                    <a:pt x="1573396" y="50985"/>
                  </a:lnTo>
                  <a:lnTo>
                    <a:pt x="1523330" y="64779"/>
                  </a:lnTo>
                  <a:lnTo>
                    <a:pt x="1478229" y="82464"/>
                  </a:lnTo>
                  <a:lnTo>
                    <a:pt x="1437605" y="104149"/>
                  </a:lnTo>
                  <a:lnTo>
                    <a:pt x="1408986" y="75129"/>
                  </a:lnTo>
                  <a:lnTo>
                    <a:pt x="1373590" y="50457"/>
                  </a:lnTo>
                  <a:lnTo>
                    <a:pt x="1332562" y="30371"/>
                  </a:lnTo>
                  <a:lnTo>
                    <a:pt x="1287047" y="15108"/>
                  </a:lnTo>
                  <a:lnTo>
                    <a:pt x="1238189" y="4905"/>
                  </a:lnTo>
                  <a:lnTo>
                    <a:pt x="1187133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9000" y="2245614"/>
              <a:ext cx="76200" cy="762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8354" y="2248535"/>
              <a:ext cx="152400" cy="152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22015" y="2261235"/>
              <a:ext cx="228600" cy="2286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9086" y="1924167"/>
              <a:ext cx="2994660" cy="1371600"/>
            </a:xfrm>
            <a:custGeom>
              <a:avLst/>
              <a:gdLst/>
              <a:ahLst/>
              <a:cxnLst/>
              <a:rect l="l" t="t" r="r" b="b"/>
              <a:pathLst>
                <a:path w="2994660" h="1371600">
                  <a:moveTo>
                    <a:pt x="2722210" y="451367"/>
                  </a:moveTo>
                  <a:lnTo>
                    <a:pt x="2726506" y="414802"/>
                  </a:lnTo>
                  <a:lnTo>
                    <a:pt x="2723584" y="378991"/>
                  </a:lnTo>
                  <a:lnTo>
                    <a:pt x="2713817" y="344242"/>
                  </a:lnTo>
                  <a:lnTo>
                    <a:pt x="2675246" y="279164"/>
                  </a:lnTo>
                  <a:lnTo>
                    <a:pt x="2647191" y="249451"/>
                  </a:lnTo>
                  <a:lnTo>
                    <a:pt x="2613789" y="222032"/>
                  </a:lnTo>
                  <a:lnTo>
                    <a:pt x="2575413" y="197215"/>
                  </a:lnTo>
                  <a:lnTo>
                    <a:pt x="2532438" y="175308"/>
                  </a:lnTo>
                  <a:lnTo>
                    <a:pt x="2485239" y="156620"/>
                  </a:lnTo>
                  <a:lnTo>
                    <a:pt x="2434188" y="141458"/>
                  </a:lnTo>
                  <a:lnTo>
                    <a:pt x="2379662" y="130130"/>
                  </a:lnTo>
                  <a:lnTo>
                    <a:pt x="2322033" y="122945"/>
                  </a:lnTo>
                  <a:lnTo>
                    <a:pt x="2270147" y="120331"/>
                  </a:lnTo>
                  <a:lnTo>
                    <a:pt x="2218434" y="121336"/>
                  </a:lnTo>
                  <a:lnTo>
                    <a:pt x="2167363" y="125898"/>
                  </a:lnTo>
                  <a:lnTo>
                    <a:pt x="2117403" y="133952"/>
                  </a:lnTo>
                  <a:lnTo>
                    <a:pt x="2069024" y="145434"/>
                  </a:lnTo>
                  <a:lnTo>
                    <a:pt x="2022694" y="160283"/>
                  </a:lnTo>
                  <a:lnTo>
                    <a:pt x="1993568" y="131348"/>
                  </a:lnTo>
                  <a:lnTo>
                    <a:pt x="1958867" y="106020"/>
                  </a:lnTo>
                  <a:lnTo>
                    <a:pt x="1919365" y="84445"/>
                  </a:lnTo>
                  <a:lnTo>
                    <a:pt x="1875836" y="66772"/>
                  </a:lnTo>
                  <a:lnTo>
                    <a:pt x="1829053" y="53150"/>
                  </a:lnTo>
                  <a:lnTo>
                    <a:pt x="1779789" y="43726"/>
                  </a:lnTo>
                  <a:lnTo>
                    <a:pt x="1728818" y="38650"/>
                  </a:lnTo>
                  <a:lnTo>
                    <a:pt x="1676913" y="38068"/>
                  </a:lnTo>
                  <a:lnTo>
                    <a:pt x="1624848" y="42131"/>
                  </a:lnTo>
                  <a:lnTo>
                    <a:pt x="1573396" y="50985"/>
                  </a:lnTo>
                  <a:lnTo>
                    <a:pt x="1523330" y="64779"/>
                  </a:lnTo>
                  <a:lnTo>
                    <a:pt x="1478229" y="82464"/>
                  </a:lnTo>
                  <a:lnTo>
                    <a:pt x="1437605" y="104149"/>
                  </a:lnTo>
                  <a:lnTo>
                    <a:pt x="1408986" y="75129"/>
                  </a:lnTo>
                  <a:lnTo>
                    <a:pt x="1373590" y="50457"/>
                  </a:lnTo>
                  <a:lnTo>
                    <a:pt x="1332562" y="30371"/>
                  </a:lnTo>
                  <a:lnTo>
                    <a:pt x="1287047" y="15108"/>
                  </a:lnTo>
                  <a:lnTo>
                    <a:pt x="1238189" y="4905"/>
                  </a:lnTo>
                  <a:lnTo>
                    <a:pt x="1187133" y="0"/>
                  </a:lnTo>
                  <a:lnTo>
                    <a:pt x="1135023" y="629"/>
                  </a:lnTo>
                  <a:lnTo>
                    <a:pt x="1083004" y="7030"/>
                  </a:lnTo>
                  <a:lnTo>
                    <a:pt x="1032221" y="19440"/>
                  </a:lnTo>
                  <a:lnTo>
                    <a:pt x="974569" y="42871"/>
                  </a:lnTo>
                  <a:lnTo>
                    <a:pt x="926862" y="73923"/>
                  </a:lnTo>
                  <a:lnTo>
                    <a:pt x="888238" y="49772"/>
                  </a:lnTo>
                  <a:lnTo>
                    <a:pt x="845062" y="30312"/>
                  </a:lnTo>
                  <a:lnTo>
                    <a:pt x="798312" y="15593"/>
                  </a:lnTo>
                  <a:lnTo>
                    <a:pt x="748962" y="5666"/>
                  </a:lnTo>
                  <a:lnTo>
                    <a:pt x="697989" y="580"/>
                  </a:lnTo>
                  <a:lnTo>
                    <a:pt x="646368" y="387"/>
                  </a:lnTo>
                  <a:lnTo>
                    <a:pt x="595075" y="5136"/>
                  </a:lnTo>
                  <a:lnTo>
                    <a:pt x="545086" y="14877"/>
                  </a:lnTo>
                  <a:lnTo>
                    <a:pt x="497377" y="29661"/>
                  </a:lnTo>
                  <a:lnTo>
                    <a:pt x="452923" y="49539"/>
                  </a:lnTo>
                  <a:lnTo>
                    <a:pt x="412016" y="75262"/>
                  </a:lnTo>
                  <a:lnTo>
                    <a:pt x="379031" y="104736"/>
                  </a:lnTo>
                  <a:lnTo>
                    <a:pt x="354615" y="137282"/>
                  </a:lnTo>
                  <a:lnTo>
                    <a:pt x="339411" y="172221"/>
                  </a:lnTo>
                  <a:lnTo>
                    <a:pt x="282896" y="184952"/>
                  </a:lnTo>
                  <a:lnTo>
                    <a:pt x="231755" y="202713"/>
                  </a:lnTo>
                  <a:lnTo>
                    <a:pt x="186523" y="224920"/>
                  </a:lnTo>
                  <a:lnTo>
                    <a:pt x="147733" y="250987"/>
                  </a:lnTo>
                  <a:lnTo>
                    <a:pt x="115919" y="280330"/>
                  </a:lnTo>
                  <a:lnTo>
                    <a:pt x="91615" y="312362"/>
                  </a:lnTo>
                  <a:lnTo>
                    <a:pt x="67669" y="382155"/>
                  </a:lnTo>
                  <a:lnTo>
                    <a:pt x="69095" y="418745"/>
                  </a:lnTo>
                  <a:lnTo>
                    <a:pt x="80166" y="455685"/>
                  </a:lnTo>
                  <a:lnTo>
                    <a:pt x="97082" y="485911"/>
                  </a:lnTo>
                  <a:lnTo>
                    <a:pt x="61708" y="519053"/>
                  </a:lnTo>
                  <a:lnTo>
                    <a:pt x="34415" y="554019"/>
                  </a:lnTo>
                  <a:lnTo>
                    <a:pt x="15102" y="590321"/>
                  </a:lnTo>
                  <a:lnTo>
                    <a:pt x="3664" y="627469"/>
                  </a:lnTo>
                  <a:lnTo>
                    <a:pt x="0" y="664975"/>
                  </a:lnTo>
                  <a:lnTo>
                    <a:pt x="4005" y="702351"/>
                  </a:lnTo>
                  <a:lnTo>
                    <a:pt x="15578" y="739107"/>
                  </a:lnTo>
                  <a:lnTo>
                    <a:pt x="34616" y="774756"/>
                  </a:lnTo>
                  <a:lnTo>
                    <a:pt x="61015" y="808808"/>
                  </a:lnTo>
                  <a:lnTo>
                    <a:pt x="94673" y="840776"/>
                  </a:lnTo>
                  <a:lnTo>
                    <a:pt x="135486" y="870170"/>
                  </a:lnTo>
                  <a:lnTo>
                    <a:pt x="183353" y="896502"/>
                  </a:lnTo>
                  <a:lnTo>
                    <a:pt x="223059" y="913555"/>
                  </a:lnTo>
                  <a:lnTo>
                    <a:pt x="265194" y="927927"/>
                  </a:lnTo>
                  <a:lnTo>
                    <a:pt x="309408" y="939524"/>
                  </a:lnTo>
                  <a:lnTo>
                    <a:pt x="355350" y="948257"/>
                  </a:lnTo>
                  <a:lnTo>
                    <a:pt x="402669" y="954033"/>
                  </a:lnTo>
                  <a:lnTo>
                    <a:pt x="407487" y="990916"/>
                  </a:lnTo>
                  <a:lnTo>
                    <a:pt x="441249" y="1059142"/>
                  </a:lnTo>
                  <a:lnTo>
                    <a:pt x="468944" y="1089715"/>
                  </a:lnTo>
                  <a:lnTo>
                    <a:pt x="503016" y="1117417"/>
                  </a:lnTo>
                  <a:lnTo>
                    <a:pt x="542840" y="1141863"/>
                  </a:lnTo>
                  <a:lnTo>
                    <a:pt x="587792" y="1162669"/>
                  </a:lnTo>
                  <a:lnTo>
                    <a:pt x="637247" y="1179451"/>
                  </a:lnTo>
                  <a:lnTo>
                    <a:pt x="690581" y="1191824"/>
                  </a:lnTo>
                  <a:lnTo>
                    <a:pt x="747170" y="1199405"/>
                  </a:lnTo>
                  <a:lnTo>
                    <a:pt x="806390" y="1201810"/>
                  </a:lnTo>
                  <a:lnTo>
                    <a:pt x="861389" y="1199165"/>
                  </a:lnTo>
                  <a:lnTo>
                    <a:pt x="915041" y="1191888"/>
                  </a:lnTo>
                  <a:lnTo>
                    <a:pt x="966603" y="1180111"/>
                  </a:lnTo>
                  <a:lnTo>
                    <a:pt x="1015330" y="1163964"/>
                  </a:lnTo>
                  <a:lnTo>
                    <a:pt x="1034134" y="1196056"/>
                  </a:lnTo>
                  <a:lnTo>
                    <a:pt x="1058197" y="1225942"/>
                  </a:lnTo>
                  <a:lnTo>
                    <a:pt x="1087082" y="1253474"/>
                  </a:lnTo>
                  <a:lnTo>
                    <a:pt x="1120352" y="1278507"/>
                  </a:lnTo>
                  <a:lnTo>
                    <a:pt x="1157570" y="1300894"/>
                  </a:lnTo>
                  <a:lnTo>
                    <a:pt x="1198300" y="1320488"/>
                  </a:lnTo>
                  <a:lnTo>
                    <a:pt x="1242104" y="1337144"/>
                  </a:lnTo>
                  <a:lnTo>
                    <a:pt x="1288547" y="1350715"/>
                  </a:lnTo>
                  <a:lnTo>
                    <a:pt x="1337190" y="1361055"/>
                  </a:lnTo>
                  <a:lnTo>
                    <a:pt x="1387597" y="1368017"/>
                  </a:lnTo>
                  <a:lnTo>
                    <a:pt x="1439332" y="1371456"/>
                  </a:lnTo>
                  <a:lnTo>
                    <a:pt x="1491958" y="1371223"/>
                  </a:lnTo>
                  <a:lnTo>
                    <a:pt x="1545037" y="1367175"/>
                  </a:lnTo>
                  <a:lnTo>
                    <a:pt x="1598133" y="1359163"/>
                  </a:lnTo>
                  <a:lnTo>
                    <a:pt x="1648650" y="1347587"/>
                  </a:lnTo>
                  <a:lnTo>
                    <a:pt x="1696408" y="1332549"/>
                  </a:lnTo>
                  <a:lnTo>
                    <a:pt x="1740976" y="1314253"/>
                  </a:lnTo>
                  <a:lnTo>
                    <a:pt x="1781926" y="1292897"/>
                  </a:lnTo>
                  <a:lnTo>
                    <a:pt x="1818825" y="1268684"/>
                  </a:lnTo>
                  <a:lnTo>
                    <a:pt x="1851244" y="1241815"/>
                  </a:lnTo>
                  <a:lnTo>
                    <a:pt x="1899501" y="1257966"/>
                  </a:lnTo>
                  <a:lnTo>
                    <a:pt x="1949158" y="1270741"/>
                  </a:lnTo>
                  <a:lnTo>
                    <a:pt x="1999845" y="1280195"/>
                  </a:lnTo>
                  <a:lnTo>
                    <a:pt x="2051194" y="1286388"/>
                  </a:lnTo>
                  <a:lnTo>
                    <a:pt x="2102836" y="1289376"/>
                  </a:lnTo>
                  <a:lnTo>
                    <a:pt x="2154402" y="1289218"/>
                  </a:lnTo>
                  <a:lnTo>
                    <a:pt x="2205525" y="1285971"/>
                  </a:lnTo>
                  <a:lnTo>
                    <a:pt x="2255834" y="1279693"/>
                  </a:lnTo>
                  <a:lnTo>
                    <a:pt x="2304962" y="1270441"/>
                  </a:lnTo>
                  <a:lnTo>
                    <a:pt x="2352539" y="1258273"/>
                  </a:lnTo>
                  <a:lnTo>
                    <a:pt x="2398197" y="1243247"/>
                  </a:lnTo>
                  <a:lnTo>
                    <a:pt x="2441568" y="1225420"/>
                  </a:lnTo>
                  <a:lnTo>
                    <a:pt x="2482282" y="1204850"/>
                  </a:lnTo>
                  <a:lnTo>
                    <a:pt x="2519970" y="1181596"/>
                  </a:lnTo>
                  <a:lnTo>
                    <a:pt x="2554264" y="1155713"/>
                  </a:lnTo>
                  <a:lnTo>
                    <a:pt x="2584796" y="1127261"/>
                  </a:lnTo>
                  <a:lnTo>
                    <a:pt x="2588479" y="1123324"/>
                  </a:lnTo>
                  <a:lnTo>
                    <a:pt x="2590384" y="1121292"/>
                  </a:lnTo>
                  <a:lnTo>
                    <a:pt x="2644850" y="1122216"/>
                  </a:lnTo>
                  <a:lnTo>
                    <a:pt x="2697214" y="1117253"/>
                  </a:lnTo>
                  <a:lnTo>
                    <a:pt x="2746528" y="1106866"/>
                  </a:lnTo>
                  <a:lnTo>
                    <a:pt x="2791847" y="1091518"/>
                  </a:lnTo>
                  <a:lnTo>
                    <a:pt x="2832226" y="1071672"/>
                  </a:lnTo>
                  <a:lnTo>
                    <a:pt x="2866717" y="1047792"/>
                  </a:lnTo>
                  <a:lnTo>
                    <a:pt x="2894376" y="1020340"/>
                  </a:lnTo>
                  <a:lnTo>
                    <a:pt x="2925410" y="956573"/>
                  </a:lnTo>
                  <a:lnTo>
                    <a:pt x="2925864" y="915578"/>
                  </a:lnTo>
                  <a:lnTo>
                    <a:pt x="2912281" y="875976"/>
                  </a:lnTo>
                  <a:lnTo>
                    <a:pt x="2885387" y="839112"/>
                  </a:lnTo>
                  <a:lnTo>
                    <a:pt x="2845908" y="806332"/>
                  </a:lnTo>
                  <a:lnTo>
                    <a:pt x="2895140" y="783788"/>
                  </a:lnTo>
                  <a:lnTo>
                    <a:pt x="2935010" y="756379"/>
                  </a:lnTo>
                  <a:lnTo>
                    <a:pt x="2965088" y="725145"/>
                  </a:lnTo>
                  <a:lnTo>
                    <a:pt x="2984941" y="691127"/>
                  </a:lnTo>
                  <a:lnTo>
                    <a:pt x="2994138" y="655364"/>
                  </a:lnTo>
                  <a:lnTo>
                    <a:pt x="2992248" y="618898"/>
                  </a:lnTo>
                  <a:lnTo>
                    <a:pt x="2978838" y="582768"/>
                  </a:lnTo>
                  <a:lnTo>
                    <a:pt x="2953477" y="548014"/>
                  </a:lnTo>
                  <a:lnTo>
                    <a:pt x="2920265" y="519051"/>
                  </a:lnTo>
                  <a:lnTo>
                    <a:pt x="2879531" y="494830"/>
                  </a:lnTo>
                  <a:lnTo>
                    <a:pt x="2832529" y="475859"/>
                  </a:lnTo>
                  <a:lnTo>
                    <a:pt x="2780517" y="462641"/>
                  </a:lnTo>
                  <a:lnTo>
                    <a:pt x="2724750" y="455685"/>
                  </a:lnTo>
                  <a:lnTo>
                    <a:pt x="2722210" y="451367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6300" y="2232914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5654" y="2235835"/>
              <a:ext cx="177800" cy="177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09315" y="2248535"/>
              <a:ext cx="254000" cy="2540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85620" y="2725166"/>
              <a:ext cx="1846580" cy="435609"/>
            </a:xfrm>
            <a:custGeom>
              <a:avLst/>
              <a:gdLst/>
              <a:ahLst/>
              <a:cxnLst/>
              <a:rect l="l" t="t" r="r" b="b"/>
              <a:pathLst>
                <a:path w="1846580" h="435610">
                  <a:moveTo>
                    <a:pt x="1670812" y="25273"/>
                  </a:moveTo>
                  <a:lnTo>
                    <a:pt x="1716593" y="25288"/>
                  </a:lnTo>
                  <a:lnTo>
                    <a:pt x="1761601" y="21018"/>
                  </a:lnTo>
                  <a:lnTo>
                    <a:pt x="1805060" y="12557"/>
                  </a:lnTo>
                  <a:lnTo>
                    <a:pt x="1846199" y="0"/>
                  </a:lnTo>
                </a:path>
                <a:path w="1846580" h="435610">
                  <a:moveTo>
                    <a:pt x="1516126" y="302133"/>
                  </a:moveTo>
                  <a:lnTo>
                    <a:pt x="1534808" y="306324"/>
                  </a:lnTo>
                  <a:lnTo>
                    <a:pt x="1553860" y="309752"/>
                  </a:lnTo>
                  <a:lnTo>
                    <a:pt x="1573222" y="312419"/>
                  </a:lnTo>
                  <a:lnTo>
                    <a:pt x="1592834" y="314325"/>
                  </a:lnTo>
                </a:path>
                <a:path w="1846580" h="435610">
                  <a:moveTo>
                    <a:pt x="854964" y="435229"/>
                  </a:moveTo>
                  <a:lnTo>
                    <a:pt x="868241" y="422042"/>
                  </a:lnTo>
                  <a:lnTo>
                    <a:pt x="880411" y="408416"/>
                  </a:lnTo>
                  <a:lnTo>
                    <a:pt x="891414" y="394384"/>
                  </a:lnTo>
                  <a:lnTo>
                    <a:pt x="901191" y="379984"/>
                  </a:lnTo>
                </a:path>
                <a:path w="1846580" h="435610">
                  <a:moveTo>
                    <a:pt x="0" y="297434"/>
                  </a:moveTo>
                  <a:lnTo>
                    <a:pt x="2663" y="312812"/>
                  </a:lnTo>
                  <a:lnTo>
                    <a:pt x="6635" y="328072"/>
                  </a:lnTo>
                  <a:lnTo>
                    <a:pt x="11894" y="343189"/>
                  </a:lnTo>
                  <a:lnTo>
                    <a:pt x="18415" y="358139"/>
                  </a:lnTo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720" y="2635377"/>
              <a:ext cx="250507" cy="2519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7578" y="1993646"/>
              <a:ext cx="2623820" cy="498475"/>
            </a:xfrm>
            <a:custGeom>
              <a:avLst/>
              <a:gdLst/>
              <a:ahLst/>
              <a:cxnLst/>
              <a:rect l="l" t="t" r="r" b="b"/>
              <a:pathLst>
                <a:path w="2623820" h="498475">
                  <a:moveTo>
                    <a:pt x="0" y="413130"/>
                  </a:moveTo>
                  <a:lnTo>
                    <a:pt x="19028" y="436979"/>
                  </a:lnTo>
                  <a:lnTo>
                    <a:pt x="42246" y="459231"/>
                  </a:lnTo>
                  <a:lnTo>
                    <a:pt x="69397" y="479675"/>
                  </a:lnTo>
                  <a:lnTo>
                    <a:pt x="100228" y="498093"/>
                  </a:lnTo>
                </a:path>
                <a:path w="2623820" h="498475">
                  <a:moveTo>
                    <a:pt x="240512" y="97916"/>
                  </a:moveTo>
                  <a:lnTo>
                    <a:pt x="238024" y="107866"/>
                  </a:lnTo>
                  <a:lnTo>
                    <a:pt x="236312" y="117887"/>
                  </a:lnTo>
                  <a:lnTo>
                    <a:pt x="235376" y="127956"/>
                  </a:lnTo>
                  <a:lnTo>
                    <a:pt x="235216" y="138049"/>
                  </a:lnTo>
                </a:path>
                <a:path w="2623820" h="498475">
                  <a:moveTo>
                    <a:pt x="880643" y="51180"/>
                  </a:moveTo>
                  <a:lnTo>
                    <a:pt x="870057" y="37522"/>
                  </a:lnTo>
                  <a:lnTo>
                    <a:pt x="857935" y="24399"/>
                  </a:lnTo>
                  <a:lnTo>
                    <a:pt x="844328" y="11872"/>
                  </a:lnTo>
                  <a:lnTo>
                    <a:pt x="829284" y="0"/>
                  </a:lnTo>
                </a:path>
                <a:path w="2623820" h="498475">
                  <a:moveTo>
                    <a:pt x="1360957" y="75564"/>
                  </a:moveTo>
                  <a:lnTo>
                    <a:pt x="1356389" y="64140"/>
                  </a:lnTo>
                  <a:lnTo>
                    <a:pt x="1350702" y="52943"/>
                  </a:lnTo>
                  <a:lnTo>
                    <a:pt x="1343919" y="42007"/>
                  </a:lnTo>
                  <a:lnTo>
                    <a:pt x="1336065" y="31368"/>
                  </a:lnTo>
                </a:path>
                <a:path w="2623820" h="498475">
                  <a:moveTo>
                    <a:pt x="1924583" y="90550"/>
                  </a:moveTo>
                  <a:lnTo>
                    <a:pt x="1900495" y="99952"/>
                  </a:lnTo>
                  <a:lnTo>
                    <a:pt x="1877418" y="110236"/>
                  </a:lnTo>
                  <a:lnTo>
                    <a:pt x="1855414" y="121376"/>
                  </a:lnTo>
                  <a:lnTo>
                    <a:pt x="1834540" y="133350"/>
                  </a:lnTo>
                </a:path>
                <a:path w="2623820" h="498475">
                  <a:moveTo>
                    <a:pt x="2608097" y="426974"/>
                  </a:moveTo>
                  <a:lnTo>
                    <a:pt x="2613074" y="415857"/>
                  </a:lnTo>
                  <a:lnTo>
                    <a:pt x="2617336" y="404622"/>
                  </a:lnTo>
                  <a:lnTo>
                    <a:pt x="2620884" y="393291"/>
                  </a:lnTo>
                  <a:lnTo>
                    <a:pt x="2623718" y="381888"/>
                  </a:lnTo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40130" y="2147887"/>
            <a:ext cx="1703705" cy="844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1270">
              <a:lnSpc>
                <a:spcPct val="99100"/>
              </a:lnSpc>
              <a:spcBef>
                <a:spcPts val="120"/>
              </a:spcBef>
            </a:pP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내가 </a:t>
            </a:r>
            <a:r>
              <a:rPr dirty="0" sz="1800" spc="-5" b="1">
                <a:solidFill>
                  <a:srgbClr val="FFFFFF"/>
                </a:solidFill>
                <a:latin typeface="맑은 고딕"/>
                <a:cs typeface="맑은 고딕"/>
              </a:rPr>
              <a:t>지금하고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 있는 일이 </a:t>
            </a:r>
            <a:r>
              <a:rPr dirty="0" sz="1800" spc="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맑은 고딕"/>
                <a:cs typeface="맑은 고딕"/>
              </a:rPr>
              <a:t>얼마나</a:t>
            </a:r>
            <a:r>
              <a:rPr dirty="0" sz="1800" spc="-11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많은데요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70652" y="1544601"/>
            <a:ext cx="3509645" cy="899794"/>
            <a:chOff x="5470652" y="1544601"/>
            <a:chExt cx="3509645" cy="899794"/>
          </a:xfrm>
        </p:grpSpPr>
        <p:sp>
          <p:nvSpPr>
            <p:cNvPr id="34" name="object 34"/>
            <p:cNvSpPr/>
            <p:nvPr/>
          </p:nvSpPr>
          <p:spPr>
            <a:xfrm>
              <a:off x="5483352" y="1557301"/>
              <a:ext cx="3484245" cy="874394"/>
            </a:xfrm>
            <a:custGeom>
              <a:avLst/>
              <a:gdLst/>
              <a:ahLst/>
              <a:cxnLst/>
              <a:rect l="l" t="t" r="r" b="b"/>
              <a:pathLst>
                <a:path w="3484245" h="874394">
                  <a:moveTo>
                    <a:pt x="2049822" y="0"/>
                  </a:moveTo>
                  <a:lnTo>
                    <a:pt x="1994383" y="218"/>
                  </a:lnTo>
                  <a:lnTo>
                    <a:pt x="1938923" y="976"/>
                  </a:lnTo>
                  <a:lnTo>
                    <a:pt x="1883504" y="2276"/>
                  </a:lnTo>
                  <a:lnTo>
                    <a:pt x="1828191" y="4121"/>
                  </a:lnTo>
                  <a:lnTo>
                    <a:pt x="1773048" y="6514"/>
                  </a:lnTo>
                  <a:lnTo>
                    <a:pt x="1718140" y="9460"/>
                  </a:lnTo>
                  <a:lnTo>
                    <a:pt x="1663531" y="12959"/>
                  </a:lnTo>
                  <a:lnTo>
                    <a:pt x="1609284" y="17017"/>
                  </a:lnTo>
                  <a:lnTo>
                    <a:pt x="1555464" y="21636"/>
                  </a:lnTo>
                  <a:lnTo>
                    <a:pt x="1502136" y="26820"/>
                  </a:lnTo>
                  <a:lnTo>
                    <a:pt x="1449363" y="32571"/>
                  </a:lnTo>
                  <a:lnTo>
                    <a:pt x="1397209" y="38892"/>
                  </a:lnTo>
                  <a:lnTo>
                    <a:pt x="1345739" y="45788"/>
                  </a:lnTo>
                  <a:lnTo>
                    <a:pt x="1295017" y="53260"/>
                  </a:lnTo>
                  <a:lnTo>
                    <a:pt x="1245107" y="61313"/>
                  </a:lnTo>
                  <a:lnTo>
                    <a:pt x="1176275" y="73673"/>
                  </a:lnTo>
                  <a:lnTo>
                    <a:pt x="1111181" y="86853"/>
                  </a:lnTo>
                  <a:lnTo>
                    <a:pt x="1049861" y="100807"/>
                  </a:lnTo>
                  <a:lnTo>
                    <a:pt x="992353" y="115489"/>
                  </a:lnTo>
                  <a:lnTo>
                    <a:pt x="938694" y="130850"/>
                  </a:lnTo>
                  <a:lnTo>
                    <a:pt x="888921" y="146843"/>
                  </a:lnTo>
                  <a:lnTo>
                    <a:pt x="843069" y="163423"/>
                  </a:lnTo>
                  <a:lnTo>
                    <a:pt x="801177" y="180541"/>
                  </a:lnTo>
                  <a:lnTo>
                    <a:pt x="763281" y="198151"/>
                  </a:lnTo>
                  <a:lnTo>
                    <a:pt x="729418" y="216206"/>
                  </a:lnTo>
                  <a:lnTo>
                    <a:pt x="673937" y="253460"/>
                  </a:lnTo>
                  <a:lnTo>
                    <a:pt x="635031" y="291929"/>
                  </a:lnTo>
                  <a:lnTo>
                    <a:pt x="612994" y="331236"/>
                  </a:lnTo>
                  <a:lnTo>
                    <a:pt x="608121" y="371004"/>
                  </a:lnTo>
                  <a:lnTo>
                    <a:pt x="612213" y="390943"/>
                  </a:lnTo>
                  <a:lnTo>
                    <a:pt x="633638" y="430698"/>
                  </a:lnTo>
                  <a:lnTo>
                    <a:pt x="672965" y="469974"/>
                  </a:lnTo>
                  <a:lnTo>
                    <a:pt x="730488" y="508395"/>
                  </a:lnTo>
                  <a:lnTo>
                    <a:pt x="766165" y="527166"/>
                  </a:lnTo>
                  <a:lnTo>
                    <a:pt x="806501" y="545583"/>
                  </a:lnTo>
                  <a:lnTo>
                    <a:pt x="851535" y="563598"/>
                  </a:lnTo>
                  <a:lnTo>
                    <a:pt x="0" y="874113"/>
                  </a:lnTo>
                  <a:lnTo>
                    <a:pt x="1238630" y="661515"/>
                  </a:lnTo>
                  <a:lnTo>
                    <a:pt x="1284546" y="669037"/>
                  </a:lnTo>
                  <a:lnTo>
                    <a:pt x="1331293" y="676076"/>
                  </a:lnTo>
                  <a:lnTo>
                    <a:pt x="1378817" y="682633"/>
                  </a:lnTo>
                  <a:lnTo>
                    <a:pt x="1427061" y="688708"/>
                  </a:lnTo>
                  <a:lnTo>
                    <a:pt x="1475972" y="694300"/>
                  </a:lnTo>
                  <a:lnTo>
                    <a:pt x="1525493" y="699410"/>
                  </a:lnTo>
                  <a:lnTo>
                    <a:pt x="1575571" y="704037"/>
                  </a:lnTo>
                  <a:lnTo>
                    <a:pt x="1626149" y="708182"/>
                  </a:lnTo>
                  <a:lnTo>
                    <a:pt x="1677174" y="711843"/>
                  </a:lnTo>
                  <a:lnTo>
                    <a:pt x="1728589" y="715022"/>
                  </a:lnTo>
                  <a:lnTo>
                    <a:pt x="1780340" y="717718"/>
                  </a:lnTo>
                  <a:lnTo>
                    <a:pt x="1832372" y="719931"/>
                  </a:lnTo>
                  <a:lnTo>
                    <a:pt x="1884630" y="721661"/>
                  </a:lnTo>
                  <a:lnTo>
                    <a:pt x="1937058" y="722907"/>
                  </a:lnTo>
                  <a:lnTo>
                    <a:pt x="1989602" y="723671"/>
                  </a:lnTo>
                  <a:lnTo>
                    <a:pt x="2042207" y="723951"/>
                  </a:lnTo>
                  <a:lnTo>
                    <a:pt x="2094817" y="723748"/>
                  </a:lnTo>
                  <a:lnTo>
                    <a:pt x="2147378" y="723062"/>
                  </a:lnTo>
                  <a:lnTo>
                    <a:pt x="2199835" y="721892"/>
                  </a:lnTo>
                  <a:lnTo>
                    <a:pt x="2252131" y="720239"/>
                  </a:lnTo>
                  <a:lnTo>
                    <a:pt x="2304214" y="718102"/>
                  </a:lnTo>
                  <a:lnTo>
                    <a:pt x="2356026" y="715481"/>
                  </a:lnTo>
                  <a:lnTo>
                    <a:pt x="2407514" y="712377"/>
                  </a:lnTo>
                  <a:lnTo>
                    <a:pt x="2458622" y="708789"/>
                  </a:lnTo>
                  <a:lnTo>
                    <a:pt x="2509296" y="704717"/>
                  </a:lnTo>
                  <a:lnTo>
                    <a:pt x="2559479" y="700161"/>
                  </a:lnTo>
                  <a:lnTo>
                    <a:pt x="2609118" y="695121"/>
                  </a:lnTo>
                  <a:lnTo>
                    <a:pt x="2658157" y="689597"/>
                  </a:lnTo>
                  <a:lnTo>
                    <a:pt x="2706541" y="683588"/>
                  </a:lnTo>
                  <a:lnTo>
                    <a:pt x="2754215" y="677096"/>
                  </a:lnTo>
                  <a:lnTo>
                    <a:pt x="2801124" y="670119"/>
                  </a:lnTo>
                  <a:lnTo>
                    <a:pt x="2847213" y="662658"/>
                  </a:lnTo>
                  <a:lnTo>
                    <a:pt x="2916045" y="650298"/>
                  </a:lnTo>
                  <a:lnTo>
                    <a:pt x="2981139" y="637118"/>
                  </a:lnTo>
                  <a:lnTo>
                    <a:pt x="3042459" y="623163"/>
                  </a:lnTo>
                  <a:lnTo>
                    <a:pt x="3099967" y="608482"/>
                  </a:lnTo>
                  <a:lnTo>
                    <a:pt x="3153626" y="593121"/>
                  </a:lnTo>
                  <a:lnTo>
                    <a:pt x="3203399" y="577127"/>
                  </a:lnTo>
                  <a:lnTo>
                    <a:pt x="3249251" y="560548"/>
                  </a:lnTo>
                  <a:lnTo>
                    <a:pt x="3291143" y="543430"/>
                  </a:lnTo>
                  <a:lnTo>
                    <a:pt x="3329039" y="525820"/>
                  </a:lnTo>
                  <a:lnTo>
                    <a:pt x="3362902" y="507765"/>
                  </a:lnTo>
                  <a:lnTo>
                    <a:pt x="3418383" y="470511"/>
                  </a:lnTo>
                  <a:lnTo>
                    <a:pt x="3457289" y="432042"/>
                  </a:lnTo>
                  <a:lnTo>
                    <a:pt x="3479326" y="392735"/>
                  </a:lnTo>
                  <a:lnTo>
                    <a:pt x="3484199" y="352967"/>
                  </a:lnTo>
                  <a:lnTo>
                    <a:pt x="3480107" y="333027"/>
                  </a:lnTo>
                  <a:lnTo>
                    <a:pt x="3458682" y="293273"/>
                  </a:lnTo>
                  <a:lnTo>
                    <a:pt x="3419355" y="253997"/>
                  </a:lnTo>
                  <a:lnTo>
                    <a:pt x="3361832" y="215576"/>
                  </a:lnTo>
                  <a:lnTo>
                    <a:pt x="3326155" y="196805"/>
                  </a:lnTo>
                  <a:lnTo>
                    <a:pt x="3285819" y="178388"/>
                  </a:lnTo>
                  <a:lnTo>
                    <a:pt x="3240786" y="160373"/>
                  </a:lnTo>
                  <a:lnTo>
                    <a:pt x="3171119" y="136391"/>
                  </a:lnTo>
                  <a:lnTo>
                    <a:pt x="3133909" y="125093"/>
                  </a:lnTo>
                  <a:lnTo>
                    <a:pt x="3095200" y="114260"/>
                  </a:lnTo>
                  <a:lnTo>
                    <a:pt x="3055058" y="103896"/>
                  </a:lnTo>
                  <a:lnTo>
                    <a:pt x="3013545" y="94005"/>
                  </a:lnTo>
                  <a:lnTo>
                    <a:pt x="2970726" y="84589"/>
                  </a:lnTo>
                  <a:lnTo>
                    <a:pt x="2926665" y="75651"/>
                  </a:lnTo>
                  <a:lnTo>
                    <a:pt x="2881426" y="67195"/>
                  </a:lnTo>
                  <a:lnTo>
                    <a:pt x="2835074" y="59223"/>
                  </a:lnTo>
                  <a:lnTo>
                    <a:pt x="2787673" y="51740"/>
                  </a:lnTo>
                  <a:lnTo>
                    <a:pt x="2739286" y="44748"/>
                  </a:lnTo>
                  <a:lnTo>
                    <a:pt x="2689979" y="38251"/>
                  </a:lnTo>
                  <a:lnTo>
                    <a:pt x="2639815" y="32251"/>
                  </a:lnTo>
                  <a:lnTo>
                    <a:pt x="2588858" y="26751"/>
                  </a:lnTo>
                  <a:lnTo>
                    <a:pt x="2537173" y="21756"/>
                  </a:lnTo>
                  <a:lnTo>
                    <a:pt x="2484824" y="17268"/>
                  </a:lnTo>
                  <a:lnTo>
                    <a:pt x="2431875" y="13290"/>
                  </a:lnTo>
                  <a:lnTo>
                    <a:pt x="2378390" y="9825"/>
                  </a:lnTo>
                  <a:lnTo>
                    <a:pt x="2324433" y="6878"/>
                  </a:lnTo>
                  <a:lnTo>
                    <a:pt x="2270069" y="4450"/>
                  </a:lnTo>
                  <a:lnTo>
                    <a:pt x="2215361" y="2545"/>
                  </a:lnTo>
                  <a:lnTo>
                    <a:pt x="2160375" y="1166"/>
                  </a:lnTo>
                  <a:lnTo>
                    <a:pt x="2105174" y="316"/>
                  </a:lnTo>
                  <a:lnTo>
                    <a:pt x="204982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483352" y="1557301"/>
              <a:ext cx="3484245" cy="874394"/>
            </a:xfrm>
            <a:custGeom>
              <a:avLst/>
              <a:gdLst/>
              <a:ahLst/>
              <a:cxnLst/>
              <a:rect l="l" t="t" r="r" b="b"/>
              <a:pathLst>
                <a:path w="3484245" h="874394">
                  <a:moveTo>
                    <a:pt x="0" y="874113"/>
                  </a:moveTo>
                  <a:lnTo>
                    <a:pt x="851535" y="563598"/>
                  </a:lnTo>
                  <a:lnTo>
                    <a:pt x="806501" y="545583"/>
                  </a:lnTo>
                  <a:lnTo>
                    <a:pt x="766165" y="527166"/>
                  </a:lnTo>
                  <a:lnTo>
                    <a:pt x="730488" y="508395"/>
                  </a:lnTo>
                  <a:lnTo>
                    <a:pt x="672965" y="469974"/>
                  </a:lnTo>
                  <a:lnTo>
                    <a:pt x="633638" y="430698"/>
                  </a:lnTo>
                  <a:lnTo>
                    <a:pt x="612213" y="390943"/>
                  </a:lnTo>
                  <a:lnTo>
                    <a:pt x="608121" y="371004"/>
                  </a:lnTo>
                  <a:lnTo>
                    <a:pt x="608393" y="351086"/>
                  </a:lnTo>
                  <a:lnTo>
                    <a:pt x="621886" y="311501"/>
                  </a:lnTo>
                  <a:lnTo>
                    <a:pt x="652394" y="272566"/>
                  </a:lnTo>
                  <a:lnTo>
                    <a:pt x="699624" y="234658"/>
                  </a:lnTo>
                  <a:lnTo>
                    <a:pt x="763281" y="198151"/>
                  </a:lnTo>
                  <a:lnTo>
                    <a:pt x="801177" y="180541"/>
                  </a:lnTo>
                  <a:lnTo>
                    <a:pt x="843069" y="163423"/>
                  </a:lnTo>
                  <a:lnTo>
                    <a:pt x="888921" y="146843"/>
                  </a:lnTo>
                  <a:lnTo>
                    <a:pt x="938694" y="130850"/>
                  </a:lnTo>
                  <a:lnTo>
                    <a:pt x="992353" y="115489"/>
                  </a:lnTo>
                  <a:lnTo>
                    <a:pt x="1049861" y="100807"/>
                  </a:lnTo>
                  <a:lnTo>
                    <a:pt x="1111181" y="86853"/>
                  </a:lnTo>
                  <a:lnTo>
                    <a:pt x="1176275" y="73673"/>
                  </a:lnTo>
                  <a:lnTo>
                    <a:pt x="1245107" y="61313"/>
                  </a:lnTo>
                  <a:lnTo>
                    <a:pt x="1295017" y="53260"/>
                  </a:lnTo>
                  <a:lnTo>
                    <a:pt x="1345739" y="45788"/>
                  </a:lnTo>
                  <a:lnTo>
                    <a:pt x="1397209" y="38892"/>
                  </a:lnTo>
                  <a:lnTo>
                    <a:pt x="1449363" y="32571"/>
                  </a:lnTo>
                  <a:lnTo>
                    <a:pt x="1502136" y="26820"/>
                  </a:lnTo>
                  <a:lnTo>
                    <a:pt x="1555464" y="21636"/>
                  </a:lnTo>
                  <a:lnTo>
                    <a:pt x="1609284" y="17017"/>
                  </a:lnTo>
                  <a:lnTo>
                    <a:pt x="1663531" y="12959"/>
                  </a:lnTo>
                  <a:lnTo>
                    <a:pt x="1718140" y="9460"/>
                  </a:lnTo>
                  <a:lnTo>
                    <a:pt x="1773048" y="6514"/>
                  </a:lnTo>
                  <a:lnTo>
                    <a:pt x="1828191" y="4121"/>
                  </a:lnTo>
                  <a:lnTo>
                    <a:pt x="1883504" y="2276"/>
                  </a:lnTo>
                  <a:lnTo>
                    <a:pt x="1938923" y="976"/>
                  </a:lnTo>
                  <a:lnTo>
                    <a:pt x="1994383" y="218"/>
                  </a:lnTo>
                  <a:lnTo>
                    <a:pt x="2049822" y="0"/>
                  </a:lnTo>
                  <a:lnTo>
                    <a:pt x="2105174" y="316"/>
                  </a:lnTo>
                  <a:lnTo>
                    <a:pt x="2160375" y="1166"/>
                  </a:lnTo>
                  <a:lnTo>
                    <a:pt x="2215361" y="2545"/>
                  </a:lnTo>
                  <a:lnTo>
                    <a:pt x="2270069" y="4450"/>
                  </a:lnTo>
                  <a:lnTo>
                    <a:pt x="2324433" y="6878"/>
                  </a:lnTo>
                  <a:lnTo>
                    <a:pt x="2378390" y="9825"/>
                  </a:lnTo>
                  <a:lnTo>
                    <a:pt x="2431875" y="13290"/>
                  </a:lnTo>
                  <a:lnTo>
                    <a:pt x="2484824" y="17268"/>
                  </a:lnTo>
                  <a:lnTo>
                    <a:pt x="2537173" y="21756"/>
                  </a:lnTo>
                  <a:lnTo>
                    <a:pt x="2588858" y="26751"/>
                  </a:lnTo>
                  <a:lnTo>
                    <a:pt x="2639815" y="32251"/>
                  </a:lnTo>
                  <a:lnTo>
                    <a:pt x="2689979" y="38251"/>
                  </a:lnTo>
                  <a:lnTo>
                    <a:pt x="2739286" y="44748"/>
                  </a:lnTo>
                  <a:lnTo>
                    <a:pt x="2787673" y="51740"/>
                  </a:lnTo>
                  <a:lnTo>
                    <a:pt x="2835074" y="59223"/>
                  </a:lnTo>
                  <a:lnTo>
                    <a:pt x="2881426" y="67195"/>
                  </a:lnTo>
                  <a:lnTo>
                    <a:pt x="2926665" y="75651"/>
                  </a:lnTo>
                  <a:lnTo>
                    <a:pt x="2970726" y="84589"/>
                  </a:lnTo>
                  <a:lnTo>
                    <a:pt x="3013545" y="94005"/>
                  </a:lnTo>
                  <a:lnTo>
                    <a:pt x="3055058" y="103896"/>
                  </a:lnTo>
                  <a:lnTo>
                    <a:pt x="3095200" y="114260"/>
                  </a:lnTo>
                  <a:lnTo>
                    <a:pt x="3133909" y="125093"/>
                  </a:lnTo>
                  <a:lnTo>
                    <a:pt x="3171119" y="136391"/>
                  </a:lnTo>
                  <a:lnTo>
                    <a:pt x="3240786" y="160373"/>
                  </a:lnTo>
                  <a:lnTo>
                    <a:pt x="3285819" y="178388"/>
                  </a:lnTo>
                  <a:lnTo>
                    <a:pt x="3326155" y="196805"/>
                  </a:lnTo>
                  <a:lnTo>
                    <a:pt x="3361832" y="215576"/>
                  </a:lnTo>
                  <a:lnTo>
                    <a:pt x="3419355" y="253997"/>
                  </a:lnTo>
                  <a:lnTo>
                    <a:pt x="3458682" y="293273"/>
                  </a:lnTo>
                  <a:lnTo>
                    <a:pt x="3480107" y="333027"/>
                  </a:lnTo>
                  <a:lnTo>
                    <a:pt x="3484199" y="352967"/>
                  </a:lnTo>
                  <a:lnTo>
                    <a:pt x="3483927" y="372885"/>
                  </a:lnTo>
                  <a:lnTo>
                    <a:pt x="3470434" y="412470"/>
                  </a:lnTo>
                  <a:lnTo>
                    <a:pt x="3439926" y="451404"/>
                  </a:lnTo>
                  <a:lnTo>
                    <a:pt x="3392696" y="489313"/>
                  </a:lnTo>
                  <a:lnTo>
                    <a:pt x="3329039" y="525820"/>
                  </a:lnTo>
                  <a:lnTo>
                    <a:pt x="3291143" y="543430"/>
                  </a:lnTo>
                  <a:lnTo>
                    <a:pt x="3249251" y="560548"/>
                  </a:lnTo>
                  <a:lnTo>
                    <a:pt x="3203399" y="577127"/>
                  </a:lnTo>
                  <a:lnTo>
                    <a:pt x="3153626" y="593121"/>
                  </a:lnTo>
                  <a:lnTo>
                    <a:pt x="3099967" y="608482"/>
                  </a:lnTo>
                  <a:lnTo>
                    <a:pt x="3042459" y="623163"/>
                  </a:lnTo>
                  <a:lnTo>
                    <a:pt x="2981139" y="637118"/>
                  </a:lnTo>
                  <a:lnTo>
                    <a:pt x="2916045" y="650298"/>
                  </a:lnTo>
                  <a:lnTo>
                    <a:pt x="2847213" y="662658"/>
                  </a:lnTo>
                  <a:lnTo>
                    <a:pt x="2801124" y="670119"/>
                  </a:lnTo>
                  <a:lnTo>
                    <a:pt x="2754215" y="677096"/>
                  </a:lnTo>
                  <a:lnTo>
                    <a:pt x="2706541" y="683588"/>
                  </a:lnTo>
                  <a:lnTo>
                    <a:pt x="2658157" y="689597"/>
                  </a:lnTo>
                  <a:lnTo>
                    <a:pt x="2609118" y="695121"/>
                  </a:lnTo>
                  <a:lnTo>
                    <a:pt x="2559479" y="700161"/>
                  </a:lnTo>
                  <a:lnTo>
                    <a:pt x="2509296" y="704717"/>
                  </a:lnTo>
                  <a:lnTo>
                    <a:pt x="2458622" y="708789"/>
                  </a:lnTo>
                  <a:lnTo>
                    <a:pt x="2407514" y="712377"/>
                  </a:lnTo>
                  <a:lnTo>
                    <a:pt x="2356026" y="715481"/>
                  </a:lnTo>
                  <a:lnTo>
                    <a:pt x="2304214" y="718102"/>
                  </a:lnTo>
                  <a:lnTo>
                    <a:pt x="2252131" y="720239"/>
                  </a:lnTo>
                  <a:lnTo>
                    <a:pt x="2199835" y="721892"/>
                  </a:lnTo>
                  <a:lnTo>
                    <a:pt x="2147378" y="723062"/>
                  </a:lnTo>
                  <a:lnTo>
                    <a:pt x="2094817" y="723748"/>
                  </a:lnTo>
                  <a:lnTo>
                    <a:pt x="2042207" y="723951"/>
                  </a:lnTo>
                  <a:lnTo>
                    <a:pt x="1989602" y="723671"/>
                  </a:lnTo>
                  <a:lnTo>
                    <a:pt x="1937058" y="722907"/>
                  </a:lnTo>
                  <a:lnTo>
                    <a:pt x="1884630" y="721661"/>
                  </a:lnTo>
                  <a:lnTo>
                    <a:pt x="1832372" y="719931"/>
                  </a:lnTo>
                  <a:lnTo>
                    <a:pt x="1780340" y="717718"/>
                  </a:lnTo>
                  <a:lnTo>
                    <a:pt x="1728589" y="715022"/>
                  </a:lnTo>
                  <a:lnTo>
                    <a:pt x="1677174" y="711843"/>
                  </a:lnTo>
                  <a:lnTo>
                    <a:pt x="1626149" y="708182"/>
                  </a:lnTo>
                  <a:lnTo>
                    <a:pt x="1575571" y="704037"/>
                  </a:lnTo>
                  <a:lnTo>
                    <a:pt x="1525493" y="699410"/>
                  </a:lnTo>
                  <a:lnTo>
                    <a:pt x="1475972" y="694300"/>
                  </a:lnTo>
                  <a:lnTo>
                    <a:pt x="1427061" y="688708"/>
                  </a:lnTo>
                  <a:lnTo>
                    <a:pt x="1378817" y="682633"/>
                  </a:lnTo>
                  <a:lnTo>
                    <a:pt x="1331293" y="676076"/>
                  </a:lnTo>
                  <a:lnTo>
                    <a:pt x="1284546" y="669037"/>
                  </a:lnTo>
                  <a:lnTo>
                    <a:pt x="1238630" y="661515"/>
                  </a:lnTo>
                  <a:lnTo>
                    <a:pt x="0" y="874113"/>
                  </a:lnTo>
                  <a:close/>
                </a:path>
              </a:pathLst>
            </a:custGeom>
            <a:ln w="25400">
              <a:solidFill>
                <a:srgbClr val="EB2C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697091" y="1769427"/>
            <a:ext cx="1677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눈이</a:t>
            </a:r>
            <a:r>
              <a:rPr dirty="0" sz="1800" spc="-11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침침해서…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85233" y="2349580"/>
            <a:ext cx="4053840" cy="1387475"/>
            <a:chOff x="4785233" y="2349580"/>
            <a:chExt cx="4053840" cy="1387475"/>
          </a:xfrm>
        </p:grpSpPr>
        <p:sp>
          <p:nvSpPr>
            <p:cNvPr id="38" name="object 38"/>
            <p:cNvSpPr/>
            <p:nvPr/>
          </p:nvSpPr>
          <p:spPr>
            <a:xfrm>
              <a:off x="5946525" y="2362280"/>
              <a:ext cx="2880360" cy="1362075"/>
            </a:xfrm>
            <a:custGeom>
              <a:avLst/>
              <a:gdLst/>
              <a:ahLst/>
              <a:cxnLst/>
              <a:rect l="l" t="t" r="r" b="b"/>
              <a:pathLst>
                <a:path w="2880359" h="1362075">
                  <a:moveTo>
                    <a:pt x="1737986" y="0"/>
                  </a:moveTo>
                  <a:lnTo>
                    <a:pt x="1688887" y="4865"/>
                  </a:lnTo>
                  <a:lnTo>
                    <a:pt x="1641900" y="14994"/>
                  </a:lnTo>
                  <a:lnTo>
                    <a:pt x="1598126" y="30150"/>
                  </a:lnTo>
                  <a:lnTo>
                    <a:pt x="1558663" y="50098"/>
                  </a:lnTo>
                  <a:lnTo>
                    <a:pt x="1524612" y="74602"/>
                  </a:lnTo>
                  <a:lnTo>
                    <a:pt x="1497072" y="103425"/>
                  </a:lnTo>
                  <a:lnTo>
                    <a:pt x="1478156" y="92187"/>
                  </a:lnTo>
                  <a:lnTo>
                    <a:pt x="1436850" y="72617"/>
                  </a:lnTo>
                  <a:lnTo>
                    <a:pt x="1366492" y="50631"/>
                  </a:lnTo>
                  <a:lnTo>
                    <a:pt x="1317007" y="41852"/>
                  </a:lnTo>
                  <a:lnTo>
                    <a:pt x="1266934" y="37825"/>
                  </a:lnTo>
                  <a:lnTo>
                    <a:pt x="1217018" y="38405"/>
                  </a:lnTo>
                  <a:lnTo>
                    <a:pt x="1167999" y="43445"/>
                  </a:lnTo>
                  <a:lnTo>
                    <a:pt x="1120622" y="52800"/>
                  </a:lnTo>
                  <a:lnTo>
                    <a:pt x="1075628" y="66322"/>
                  </a:lnTo>
                  <a:lnTo>
                    <a:pt x="1033759" y="83867"/>
                  </a:lnTo>
                  <a:lnTo>
                    <a:pt x="995759" y="105289"/>
                  </a:lnTo>
                  <a:lnTo>
                    <a:pt x="962370" y="130441"/>
                  </a:lnTo>
                  <a:lnTo>
                    <a:pt x="934335" y="159178"/>
                  </a:lnTo>
                  <a:lnTo>
                    <a:pt x="889822" y="144445"/>
                  </a:lnTo>
                  <a:lnTo>
                    <a:pt x="843323" y="133053"/>
                  </a:lnTo>
                  <a:lnTo>
                    <a:pt x="795285" y="125062"/>
                  </a:lnTo>
                  <a:lnTo>
                    <a:pt x="746158" y="120532"/>
                  </a:lnTo>
                  <a:lnTo>
                    <a:pt x="696389" y="119522"/>
                  </a:lnTo>
                  <a:lnTo>
                    <a:pt x="646426" y="122094"/>
                  </a:lnTo>
                  <a:lnTo>
                    <a:pt x="586537" y="130017"/>
                  </a:lnTo>
                  <a:lnTo>
                    <a:pt x="530176" y="142733"/>
                  </a:lnTo>
                  <a:lnTo>
                    <a:pt x="477801" y="159854"/>
                  </a:lnTo>
                  <a:lnTo>
                    <a:pt x="429872" y="180993"/>
                  </a:lnTo>
                  <a:lnTo>
                    <a:pt x="386846" y="205763"/>
                  </a:lnTo>
                  <a:lnTo>
                    <a:pt x="349182" y="233774"/>
                  </a:lnTo>
                  <a:lnTo>
                    <a:pt x="317339" y="264641"/>
                  </a:lnTo>
                  <a:lnTo>
                    <a:pt x="291776" y="297974"/>
                  </a:lnTo>
                  <a:lnTo>
                    <a:pt x="272950" y="333388"/>
                  </a:lnTo>
                  <a:lnTo>
                    <a:pt x="261322" y="370493"/>
                  </a:lnTo>
                  <a:lnTo>
                    <a:pt x="257348" y="408903"/>
                  </a:lnTo>
                  <a:lnTo>
                    <a:pt x="261489" y="448230"/>
                  </a:lnTo>
                  <a:lnTo>
                    <a:pt x="259076" y="452421"/>
                  </a:lnTo>
                  <a:lnTo>
                    <a:pt x="205463" y="459410"/>
                  </a:lnTo>
                  <a:lnTo>
                    <a:pt x="155460" y="472580"/>
                  </a:lnTo>
                  <a:lnTo>
                    <a:pt x="110266" y="491438"/>
                  </a:lnTo>
                  <a:lnTo>
                    <a:pt x="71083" y="515490"/>
                  </a:lnTo>
                  <a:lnTo>
                    <a:pt x="39112" y="544242"/>
                  </a:lnTo>
                  <a:lnTo>
                    <a:pt x="14712" y="578747"/>
                  </a:lnTo>
                  <a:lnTo>
                    <a:pt x="1813" y="614613"/>
                  </a:lnTo>
                  <a:lnTo>
                    <a:pt x="0" y="650811"/>
                  </a:lnTo>
                  <a:lnTo>
                    <a:pt x="8854" y="686307"/>
                  </a:lnTo>
                  <a:lnTo>
                    <a:pt x="27959" y="720071"/>
                  </a:lnTo>
                  <a:lnTo>
                    <a:pt x="56899" y="751071"/>
                  </a:lnTo>
                  <a:lnTo>
                    <a:pt x="95257" y="778276"/>
                  </a:lnTo>
                  <a:lnTo>
                    <a:pt x="142617" y="800655"/>
                  </a:lnTo>
                  <a:lnTo>
                    <a:pt x="104632" y="833240"/>
                  </a:lnTo>
                  <a:lnTo>
                    <a:pt x="78767" y="869885"/>
                  </a:lnTo>
                  <a:lnTo>
                    <a:pt x="65714" y="909222"/>
                  </a:lnTo>
                  <a:lnTo>
                    <a:pt x="66163" y="949880"/>
                  </a:lnTo>
                  <a:lnTo>
                    <a:pt x="78835" y="986792"/>
                  </a:lnTo>
                  <a:lnTo>
                    <a:pt x="101986" y="1020319"/>
                  </a:lnTo>
                  <a:lnTo>
                    <a:pt x="134321" y="1049801"/>
                  </a:lnTo>
                  <a:lnTo>
                    <a:pt x="174541" y="1074578"/>
                  </a:lnTo>
                  <a:lnTo>
                    <a:pt x="221352" y="1093991"/>
                  </a:lnTo>
                  <a:lnTo>
                    <a:pt x="273456" y="1107381"/>
                  </a:lnTo>
                  <a:lnTo>
                    <a:pt x="329558" y="1114089"/>
                  </a:lnTo>
                  <a:lnTo>
                    <a:pt x="388362" y="1113456"/>
                  </a:lnTo>
                  <a:lnTo>
                    <a:pt x="393823" y="1119552"/>
                  </a:lnTo>
                  <a:lnTo>
                    <a:pt x="423181" y="1147797"/>
                  </a:lnTo>
                  <a:lnTo>
                    <a:pt x="456156" y="1173488"/>
                  </a:lnTo>
                  <a:lnTo>
                    <a:pt x="492393" y="1196568"/>
                  </a:lnTo>
                  <a:lnTo>
                    <a:pt x="531538" y="1216980"/>
                  </a:lnTo>
                  <a:lnTo>
                    <a:pt x="573237" y="1234667"/>
                  </a:lnTo>
                  <a:lnTo>
                    <a:pt x="617136" y="1249572"/>
                  </a:lnTo>
                  <a:lnTo>
                    <a:pt x="662880" y="1261638"/>
                  </a:lnTo>
                  <a:lnTo>
                    <a:pt x="710116" y="1270809"/>
                  </a:lnTo>
                  <a:lnTo>
                    <a:pt x="758489" y="1277026"/>
                  </a:lnTo>
                  <a:lnTo>
                    <a:pt x="807644" y="1280234"/>
                  </a:lnTo>
                  <a:lnTo>
                    <a:pt x="857228" y="1280375"/>
                  </a:lnTo>
                  <a:lnTo>
                    <a:pt x="906887" y="1277393"/>
                  </a:lnTo>
                  <a:lnTo>
                    <a:pt x="956265" y="1271230"/>
                  </a:lnTo>
                  <a:lnTo>
                    <a:pt x="1005010" y="1261830"/>
                  </a:lnTo>
                  <a:lnTo>
                    <a:pt x="1052766" y="1249135"/>
                  </a:lnTo>
                  <a:lnTo>
                    <a:pt x="1099181" y="1233090"/>
                  </a:lnTo>
                  <a:lnTo>
                    <a:pt x="1137180" y="1264857"/>
                  </a:lnTo>
                  <a:lnTo>
                    <a:pt x="1181220" y="1292735"/>
                  </a:lnTo>
                  <a:lnTo>
                    <a:pt x="1230607" y="1316401"/>
                  </a:lnTo>
                  <a:lnTo>
                    <a:pt x="1284645" y="1335531"/>
                  </a:lnTo>
                  <a:lnTo>
                    <a:pt x="1342640" y="1349803"/>
                  </a:lnTo>
                  <a:lnTo>
                    <a:pt x="1397651" y="1358192"/>
                  </a:lnTo>
                  <a:lnTo>
                    <a:pt x="1452606" y="1362030"/>
                  </a:lnTo>
                  <a:lnTo>
                    <a:pt x="1506980" y="1361497"/>
                  </a:lnTo>
                  <a:lnTo>
                    <a:pt x="1560249" y="1356777"/>
                  </a:lnTo>
                  <a:lnTo>
                    <a:pt x="1611888" y="1348050"/>
                  </a:lnTo>
                  <a:lnTo>
                    <a:pt x="1661373" y="1335500"/>
                  </a:lnTo>
                  <a:lnTo>
                    <a:pt x="1708177" y="1319307"/>
                  </a:lnTo>
                  <a:lnTo>
                    <a:pt x="1751777" y="1299656"/>
                  </a:lnTo>
                  <a:lnTo>
                    <a:pt x="1791648" y="1276726"/>
                  </a:lnTo>
                  <a:lnTo>
                    <a:pt x="1827265" y="1250701"/>
                  </a:lnTo>
                  <a:lnTo>
                    <a:pt x="1858103" y="1221762"/>
                  </a:lnTo>
                  <a:lnTo>
                    <a:pt x="1883638" y="1190093"/>
                  </a:lnTo>
                  <a:lnTo>
                    <a:pt x="1903345" y="1155874"/>
                  </a:lnTo>
                  <a:lnTo>
                    <a:pt x="1950130" y="1171927"/>
                  </a:lnTo>
                  <a:lnTo>
                    <a:pt x="1999690" y="1183623"/>
                  </a:lnTo>
                  <a:lnTo>
                    <a:pt x="2051274" y="1190842"/>
                  </a:lnTo>
                  <a:lnTo>
                    <a:pt x="2104132" y="1193466"/>
                  </a:lnTo>
                  <a:lnTo>
                    <a:pt x="2161112" y="1191079"/>
                  </a:lnTo>
                  <a:lnTo>
                    <a:pt x="2215555" y="1183552"/>
                  </a:lnTo>
                  <a:lnTo>
                    <a:pt x="2266860" y="1171266"/>
                  </a:lnTo>
                  <a:lnTo>
                    <a:pt x="2314429" y="1154602"/>
                  </a:lnTo>
                  <a:lnTo>
                    <a:pt x="2357663" y="1133943"/>
                  </a:lnTo>
                  <a:lnTo>
                    <a:pt x="2395963" y="1109670"/>
                  </a:lnTo>
                  <a:lnTo>
                    <a:pt x="2428731" y="1082166"/>
                  </a:lnTo>
                  <a:lnTo>
                    <a:pt x="2455367" y="1051811"/>
                  </a:lnTo>
                  <a:lnTo>
                    <a:pt x="2475272" y="1018988"/>
                  </a:lnTo>
                  <a:lnTo>
                    <a:pt x="2492498" y="947467"/>
                  </a:lnTo>
                  <a:lnTo>
                    <a:pt x="2549157" y="939803"/>
                  </a:lnTo>
                  <a:lnTo>
                    <a:pt x="2603638" y="927591"/>
                  </a:lnTo>
                  <a:lnTo>
                    <a:pt x="2655286" y="910998"/>
                  </a:lnTo>
                  <a:lnTo>
                    <a:pt x="2703445" y="890190"/>
                  </a:lnTo>
                  <a:lnTo>
                    <a:pt x="2749487" y="864058"/>
                  </a:lnTo>
                  <a:lnTo>
                    <a:pt x="2788742" y="834883"/>
                  </a:lnTo>
                  <a:lnTo>
                    <a:pt x="2821112" y="803151"/>
                  </a:lnTo>
                  <a:lnTo>
                    <a:pt x="2846498" y="769347"/>
                  </a:lnTo>
                  <a:lnTo>
                    <a:pt x="2864803" y="733957"/>
                  </a:lnTo>
                  <a:lnTo>
                    <a:pt x="2875926" y="697467"/>
                  </a:lnTo>
                  <a:lnTo>
                    <a:pt x="2879772" y="660363"/>
                  </a:lnTo>
                  <a:lnTo>
                    <a:pt x="2876240" y="623132"/>
                  </a:lnTo>
                  <a:lnTo>
                    <a:pt x="2865233" y="586259"/>
                  </a:lnTo>
                  <a:lnTo>
                    <a:pt x="2846652" y="550229"/>
                  </a:lnTo>
                  <a:lnTo>
                    <a:pt x="2820399" y="515530"/>
                  </a:lnTo>
                  <a:lnTo>
                    <a:pt x="2786376" y="482647"/>
                  </a:lnTo>
                  <a:lnTo>
                    <a:pt x="2791041" y="475245"/>
                  </a:lnTo>
                  <a:lnTo>
                    <a:pt x="2813290" y="415751"/>
                  </a:lnTo>
                  <a:lnTo>
                    <a:pt x="2814670" y="379431"/>
                  </a:lnTo>
                  <a:lnTo>
                    <a:pt x="2807286" y="344041"/>
                  </a:lnTo>
                  <a:lnTo>
                    <a:pt x="2768278" y="278367"/>
                  </a:lnTo>
                  <a:lnTo>
                    <a:pt x="2737682" y="249241"/>
                  </a:lnTo>
                  <a:lnTo>
                    <a:pt x="2700375" y="223361"/>
                  </a:lnTo>
                  <a:lnTo>
                    <a:pt x="2656872" y="201306"/>
                  </a:lnTo>
                  <a:lnTo>
                    <a:pt x="2607686" y="183656"/>
                  </a:lnTo>
                  <a:lnTo>
                    <a:pt x="2553331" y="170989"/>
                  </a:lnTo>
                  <a:lnTo>
                    <a:pt x="2538694" y="136314"/>
                  </a:lnTo>
                  <a:lnTo>
                    <a:pt x="2515199" y="103996"/>
                  </a:lnTo>
                  <a:lnTo>
                    <a:pt x="2483465" y="74727"/>
                  </a:lnTo>
                  <a:lnTo>
                    <a:pt x="2444111" y="49196"/>
                  </a:lnTo>
                  <a:lnTo>
                    <a:pt x="2401351" y="29455"/>
                  </a:lnTo>
                  <a:lnTo>
                    <a:pt x="2355461" y="14775"/>
                  </a:lnTo>
                  <a:lnTo>
                    <a:pt x="2307380" y="5105"/>
                  </a:lnTo>
                  <a:lnTo>
                    <a:pt x="2258046" y="393"/>
                  </a:lnTo>
                  <a:lnTo>
                    <a:pt x="2208399" y="586"/>
                  </a:lnTo>
                  <a:lnTo>
                    <a:pt x="2159376" y="5634"/>
                  </a:lnTo>
                  <a:lnTo>
                    <a:pt x="2111916" y="15483"/>
                  </a:lnTo>
                  <a:lnTo>
                    <a:pt x="2066959" y="30083"/>
                  </a:lnTo>
                  <a:lnTo>
                    <a:pt x="2025443" y="49381"/>
                  </a:lnTo>
                  <a:lnTo>
                    <a:pt x="1988308" y="73326"/>
                  </a:lnTo>
                  <a:lnTo>
                    <a:pt x="1966704" y="57087"/>
                  </a:lnTo>
                  <a:lnTo>
                    <a:pt x="1915781" y="29945"/>
                  </a:lnTo>
                  <a:lnTo>
                    <a:pt x="1838123" y="7006"/>
                  </a:lnTo>
                  <a:lnTo>
                    <a:pt x="1788098" y="635"/>
                  </a:lnTo>
                  <a:lnTo>
                    <a:pt x="17379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97933" y="2433193"/>
              <a:ext cx="75691" cy="756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51882" y="2482469"/>
              <a:ext cx="151256" cy="15138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79618" y="2548255"/>
              <a:ext cx="226949" cy="2270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46525" y="2362280"/>
              <a:ext cx="2880360" cy="1362075"/>
            </a:xfrm>
            <a:custGeom>
              <a:avLst/>
              <a:gdLst/>
              <a:ahLst/>
              <a:cxnLst/>
              <a:rect l="l" t="t" r="r" b="b"/>
              <a:pathLst>
                <a:path w="2880359" h="1362075">
                  <a:moveTo>
                    <a:pt x="261489" y="448230"/>
                  </a:moveTo>
                  <a:lnTo>
                    <a:pt x="257348" y="408903"/>
                  </a:lnTo>
                  <a:lnTo>
                    <a:pt x="261322" y="370493"/>
                  </a:lnTo>
                  <a:lnTo>
                    <a:pt x="272950" y="333388"/>
                  </a:lnTo>
                  <a:lnTo>
                    <a:pt x="291776" y="297974"/>
                  </a:lnTo>
                  <a:lnTo>
                    <a:pt x="317339" y="264641"/>
                  </a:lnTo>
                  <a:lnTo>
                    <a:pt x="349182" y="233774"/>
                  </a:lnTo>
                  <a:lnTo>
                    <a:pt x="386846" y="205763"/>
                  </a:lnTo>
                  <a:lnTo>
                    <a:pt x="429872" y="180993"/>
                  </a:lnTo>
                  <a:lnTo>
                    <a:pt x="477801" y="159854"/>
                  </a:lnTo>
                  <a:lnTo>
                    <a:pt x="530176" y="142733"/>
                  </a:lnTo>
                  <a:lnTo>
                    <a:pt x="586537" y="130017"/>
                  </a:lnTo>
                  <a:lnTo>
                    <a:pt x="646426" y="122094"/>
                  </a:lnTo>
                  <a:lnTo>
                    <a:pt x="696389" y="119522"/>
                  </a:lnTo>
                  <a:lnTo>
                    <a:pt x="746158" y="120532"/>
                  </a:lnTo>
                  <a:lnTo>
                    <a:pt x="795285" y="125062"/>
                  </a:lnTo>
                  <a:lnTo>
                    <a:pt x="843323" y="133053"/>
                  </a:lnTo>
                  <a:lnTo>
                    <a:pt x="889822" y="144445"/>
                  </a:lnTo>
                  <a:lnTo>
                    <a:pt x="934335" y="159178"/>
                  </a:lnTo>
                  <a:lnTo>
                    <a:pt x="962370" y="130441"/>
                  </a:lnTo>
                  <a:lnTo>
                    <a:pt x="995759" y="105289"/>
                  </a:lnTo>
                  <a:lnTo>
                    <a:pt x="1033759" y="83867"/>
                  </a:lnTo>
                  <a:lnTo>
                    <a:pt x="1075628" y="66322"/>
                  </a:lnTo>
                  <a:lnTo>
                    <a:pt x="1120622" y="52800"/>
                  </a:lnTo>
                  <a:lnTo>
                    <a:pt x="1167999" y="43445"/>
                  </a:lnTo>
                  <a:lnTo>
                    <a:pt x="1217018" y="38405"/>
                  </a:lnTo>
                  <a:lnTo>
                    <a:pt x="1266934" y="37825"/>
                  </a:lnTo>
                  <a:lnTo>
                    <a:pt x="1317007" y="41852"/>
                  </a:lnTo>
                  <a:lnTo>
                    <a:pt x="1366492" y="50631"/>
                  </a:lnTo>
                  <a:lnTo>
                    <a:pt x="1414649" y="64309"/>
                  </a:lnTo>
                  <a:lnTo>
                    <a:pt x="1458051" y="81914"/>
                  </a:lnTo>
                  <a:lnTo>
                    <a:pt x="1497072" y="103425"/>
                  </a:lnTo>
                  <a:lnTo>
                    <a:pt x="1524612" y="74602"/>
                  </a:lnTo>
                  <a:lnTo>
                    <a:pt x="1558663" y="50098"/>
                  </a:lnTo>
                  <a:lnTo>
                    <a:pt x="1598126" y="30150"/>
                  </a:lnTo>
                  <a:lnTo>
                    <a:pt x="1641900" y="14994"/>
                  </a:lnTo>
                  <a:lnTo>
                    <a:pt x="1688887" y="4865"/>
                  </a:lnTo>
                  <a:lnTo>
                    <a:pt x="1737986" y="0"/>
                  </a:lnTo>
                  <a:lnTo>
                    <a:pt x="1788098" y="635"/>
                  </a:lnTo>
                  <a:lnTo>
                    <a:pt x="1838123" y="7006"/>
                  </a:lnTo>
                  <a:lnTo>
                    <a:pt x="1886962" y="19351"/>
                  </a:lnTo>
                  <a:lnTo>
                    <a:pt x="1942445" y="42576"/>
                  </a:lnTo>
                  <a:lnTo>
                    <a:pt x="1988308" y="73326"/>
                  </a:lnTo>
                  <a:lnTo>
                    <a:pt x="2025443" y="49381"/>
                  </a:lnTo>
                  <a:lnTo>
                    <a:pt x="2066959" y="30083"/>
                  </a:lnTo>
                  <a:lnTo>
                    <a:pt x="2111916" y="15483"/>
                  </a:lnTo>
                  <a:lnTo>
                    <a:pt x="2159376" y="5634"/>
                  </a:lnTo>
                  <a:lnTo>
                    <a:pt x="2208399" y="586"/>
                  </a:lnTo>
                  <a:lnTo>
                    <a:pt x="2258046" y="393"/>
                  </a:lnTo>
                  <a:lnTo>
                    <a:pt x="2307380" y="5105"/>
                  </a:lnTo>
                  <a:lnTo>
                    <a:pt x="2355461" y="14775"/>
                  </a:lnTo>
                  <a:lnTo>
                    <a:pt x="2401351" y="29455"/>
                  </a:lnTo>
                  <a:lnTo>
                    <a:pt x="2444111" y="49196"/>
                  </a:lnTo>
                  <a:lnTo>
                    <a:pt x="2483465" y="74727"/>
                  </a:lnTo>
                  <a:lnTo>
                    <a:pt x="2515199" y="103996"/>
                  </a:lnTo>
                  <a:lnTo>
                    <a:pt x="2538694" y="136314"/>
                  </a:lnTo>
                  <a:lnTo>
                    <a:pt x="2553331" y="170989"/>
                  </a:lnTo>
                  <a:lnTo>
                    <a:pt x="2607686" y="183656"/>
                  </a:lnTo>
                  <a:lnTo>
                    <a:pt x="2656872" y="201306"/>
                  </a:lnTo>
                  <a:lnTo>
                    <a:pt x="2700375" y="223361"/>
                  </a:lnTo>
                  <a:lnTo>
                    <a:pt x="2737682" y="249241"/>
                  </a:lnTo>
                  <a:lnTo>
                    <a:pt x="2768278" y="278367"/>
                  </a:lnTo>
                  <a:lnTo>
                    <a:pt x="2791651" y="310160"/>
                  </a:lnTo>
                  <a:lnTo>
                    <a:pt x="2814670" y="379431"/>
                  </a:lnTo>
                  <a:lnTo>
                    <a:pt x="2813290" y="415751"/>
                  </a:lnTo>
                  <a:lnTo>
                    <a:pt x="2802632" y="452421"/>
                  </a:lnTo>
                  <a:lnTo>
                    <a:pt x="2786376" y="482647"/>
                  </a:lnTo>
                  <a:lnTo>
                    <a:pt x="2820399" y="515530"/>
                  </a:lnTo>
                  <a:lnTo>
                    <a:pt x="2846652" y="550229"/>
                  </a:lnTo>
                  <a:lnTo>
                    <a:pt x="2865233" y="586259"/>
                  </a:lnTo>
                  <a:lnTo>
                    <a:pt x="2876240" y="623132"/>
                  </a:lnTo>
                  <a:lnTo>
                    <a:pt x="2879772" y="660363"/>
                  </a:lnTo>
                  <a:lnTo>
                    <a:pt x="2875926" y="697467"/>
                  </a:lnTo>
                  <a:lnTo>
                    <a:pt x="2864803" y="733957"/>
                  </a:lnTo>
                  <a:lnTo>
                    <a:pt x="2846498" y="769347"/>
                  </a:lnTo>
                  <a:lnTo>
                    <a:pt x="2821112" y="803151"/>
                  </a:lnTo>
                  <a:lnTo>
                    <a:pt x="2788742" y="834883"/>
                  </a:lnTo>
                  <a:lnTo>
                    <a:pt x="2749487" y="864058"/>
                  </a:lnTo>
                  <a:lnTo>
                    <a:pt x="2703445" y="890190"/>
                  </a:lnTo>
                  <a:lnTo>
                    <a:pt x="2655286" y="910998"/>
                  </a:lnTo>
                  <a:lnTo>
                    <a:pt x="2603638" y="927591"/>
                  </a:lnTo>
                  <a:lnTo>
                    <a:pt x="2549157" y="939803"/>
                  </a:lnTo>
                  <a:lnTo>
                    <a:pt x="2492498" y="947467"/>
                  </a:lnTo>
                  <a:lnTo>
                    <a:pt x="2487849" y="984080"/>
                  </a:lnTo>
                  <a:lnTo>
                    <a:pt x="2455367" y="1051811"/>
                  </a:lnTo>
                  <a:lnTo>
                    <a:pt x="2428731" y="1082166"/>
                  </a:lnTo>
                  <a:lnTo>
                    <a:pt x="2395963" y="1109670"/>
                  </a:lnTo>
                  <a:lnTo>
                    <a:pt x="2357663" y="1133943"/>
                  </a:lnTo>
                  <a:lnTo>
                    <a:pt x="2314429" y="1154602"/>
                  </a:lnTo>
                  <a:lnTo>
                    <a:pt x="2266860" y="1171266"/>
                  </a:lnTo>
                  <a:lnTo>
                    <a:pt x="2215555" y="1183552"/>
                  </a:lnTo>
                  <a:lnTo>
                    <a:pt x="2161112" y="1191079"/>
                  </a:lnTo>
                  <a:lnTo>
                    <a:pt x="2104132" y="1193466"/>
                  </a:lnTo>
                  <a:lnTo>
                    <a:pt x="2051274" y="1190842"/>
                  </a:lnTo>
                  <a:lnTo>
                    <a:pt x="1999690" y="1183623"/>
                  </a:lnTo>
                  <a:lnTo>
                    <a:pt x="1950130" y="1171927"/>
                  </a:lnTo>
                  <a:lnTo>
                    <a:pt x="1903345" y="1155874"/>
                  </a:lnTo>
                  <a:lnTo>
                    <a:pt x="1883638" y="1190093"/>
                  </a:lnTo>
                  <a:lnTo>
                    <a:pt x="1858103" y="1221762"/>
                  </a:lnTo>
                  <a:lnTo>
                    <a:pt x="1827265" y="1250701"/>
                  </a:lnTo>
                  <a:lnTo>
                    <a:pt x="1791648" y="1276726"/>
                  </a:lnTo>
                  <a:lnTo>
                    <a:pt x="1751777" y="1299656"/>
                  </a:lnTo>
                  <a:lnTo>
                    <a:pt x="1708177" y="1319307"/>
                  </a:lnTo>
                  <a:lnTo>
                    <a:pt x="1661373" y="1335500"/>
                  </a:lnTo>
                  <a:lnTo>
                    <a:pt x="1611888" y="1348050"/>
                  </a:lnTo>
                  <a:lnTo>
                    <a:pt x="1560249" y="1356777"/>
                  </a:lnTo>
                  <a:lnTo>
                    <a:pt x="1506980" y="1361497"/>
                  </a:lnTo>
                  <a:lnTo>
                    <a:pt x="1452606" y="1362030"/>
                  </a:lnTo>
                  <a:lnTo>
                    <a:pt x="1397651" y="1358192"/>
                  </a:lnTo>
                  <a:lnTo>
                    <a:pt x="1342640" y="1349803"/>
                  </a:lnTo>
                  <a:lnTo>
                    <a:pt x="1284645" y="1335531"/>
                  </a:lnTo>
                  <a:lnTo>
                    <a:pt x="1230607" y="1316401"/>
                  </a:lnTo>
                  <a:lnTo>
                    <a:pt x="1181220" y="1292735"/>
                  </a:lnTo>
                  <a:lnTo>
                    <a:pt x="1137180" y="1264857"/>
                  </a:lnTo>
                  <a:lnTo>
                    <a:pt x="1099181" y="1233090"/>
                  </a:lnTo>
                  <a:lnTo>
                    <a:pt x="1052766" y="1249135"/>
                  </a:lnTo>
                  <a:lnTo>
                    <a:pt x="1005010" y="1261830"/>
                  </a:lnTo>
                  <a:lnTo>
                    <a:pt x="956265" y="1271230"/>
                  </a:lnTo>
                  <a:lnTo>
                    <a:pt x="906887" y="1277393"/>
                  </a:lnTo>
                  <a:lnTo>
                    <a:pt x="857228" y="1280375"/>
                  </a:lnTo>
                  <a:lnTo>
                    <a:pt x="807644" y="1280234"/>
                  </a:lnTo>
                  <a:lnTo>
                    <a:pt x="758489" y="1277026"/>
                  </a:lnTo>
                  <a:lnTo>
                    <a:pt x="710116" y="1270809"/>
                  </a:lnTo>
                  <a:lnTo>
                    <a:pt x="662880" y="1261638"/>
                  </a:lnTo>
                  <a:lnTo>
                    <a:pt x="617136" y="1249572"/>
                  </a:lnTo>
                  <a:lnTo>
                    <a:pt x="573237" y="1234667"/>
                  </a:lnTo>
                  <a:lnTo>
                    <a:pt x="531538" y="1216980"/>
                  </a:lnTo>
                  <a:lnTo>
                    <a:pt x="492393" y="1196568"/>
                  </a:lnTo>
                  <a:lnTo>
                    <a:pt x="456156" y="1173488"/>
                  </a:lnTo>
                  <a:lnTo>
                    <a:pt x="423181" y="1147797"/>
                  </a:lnTo>
                  <a:lnTo>
                    <a:pt x="393823" y="1119552"/>
                  </a:lnTo>
                  <a:lnTo>
                    <a:pt x="390140" y="1115488"/>
                  </a:lnTo>
                  <a:lnTo>
                    <a:pt x="388362" y="1113456"/>
                  </a:lnTo>
                  <a:lnTo>
                    <a:pt x="329558" y="1114089"/>
                  </a:lnTo>
                  <a:lnTo>
                    <a:pt x="273456" y="1107381"/>
                  </a:lnTo>
                  <a:lnTo>
                    <a:pt x="221352" y="1093991"/>
                  </a:lnTo>
                  <a:lnTo>
                    <a:pt x="174541" y="1074578"/>
                  </a:lnTo>
                  <a:lnTo>
                    <a:pt x="134321" y="1049801"/>
                  </a:lnTo>
                  <a:lnTo>
                    <a:pt x="101986" y="1020319"/>
                  </a:lnTo>
                  <a:lnTo>
                    <a:pt x="78835" y="986792"/>
                  </a:lnTo>
                  <a:lnTo>
                    <a:pt x="66163" y="949880"/>
                  </a:lnTo>
                  <a:lnTo>
                    <a:pt x="65714" y="909222"/>
                  </a:lnTo>
                  <a:lnTo>
                    <a:pt x="78767" y="869885"/>
                  </a:lnTo>
                  <a:lnTo>
                    <a:pt x="104632" y="833240"/>
                  </a:lnTo>
                  <a:lnTo>
                    <a:pt x="142617" y="800655"/>
                  </a:lnTo>
                  <a:lnTo>
                    <a:pt x="95257" y="778276"/>
                  </a:lnTo>
                  <a:lnTo>
                    <a:pt x="56899" y="751071"/>
                  </a:lnTo>
                  <a:lnTo>
                    <a:pt x="27959" y="720071"/>
                  </a:lnTo>
                  <a:lnTo>
                    <a:pt x="8854" y="686307"/>
                  </a:lnTo>
                  <a:lnTo>
                    <a:pt x="0" y="650811"/>
                  </a:lnTo>
                  <a:lnTo>
                    <a:pt x="1813" y="614613"/>
                  </a:lnTo>
                  <a:lnTo>
                    <a:pt x="14712" y="578747"/>
                  </a:lnTo>
                  <a:lnTo>
                    <a:pt x="39112" y="544242"/>
                  </a:lnTo>
                  <a:lnTo>
                    <a:pt x="71083" y="515490"/>
                  </a:lnTo>
                  <a:lnTo>
                    <a:pt x="110266" y="491438"/>
                  </a:lnTo>
                  <a:lnTo>
                    <a:pt x="155460" y="472580"/>
                  </a:lnTo>
                  <a:lnTo>
                    <a:pt x="205463" y="459410"/>
                  </a:lnTo>
                  <a:lnTo>
                    <a:pt x="259076" y="452421"/>
                  </a:lnTo>
                  <a:lnTo>
                    <a:pt x="261489" y="44823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5233" y="2420493"/>
              <a:ext cx="101091" cy="1010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39182" y="2469769"/>
              <a:ext cx="176656" cy="17678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66918" y="2535555"/>
              <a:ext cx="252349" cy="25247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92190" y="3157601"/>
              <a:ext cx="1776095" cy="432434"/>
            </a:xfrm>
            <a:custGeom>
              <a:avLst/>
              <a:gdLst/>
              <a:ahLst/>
              <a:cxnLst/>
              <a:rect l="l" t="t" r="r" b="b"/>
              <a:pathLst>
                <a:path w="1776095" h="432435">
                  <a:moveTo>
                    <a:pt x="168656" y="25146"/>
                  </a:moveTo>
                  <a:lnTo>
                    <a:pt x="124658" y="25235"/>
                  </a:lnTo>
                  <a:lnTo>
                    <a:pt x="81375" y="21002"/>
                  </a:lnTo>
                  <a:lnTo>
                    <a:pt x="39568" y="12555"/>
                  </a:lnTo>
                  <a:lnTo>
                    <a:pt x="0" y="0"/>
                  </a:lnTo>
                </a:path>
                <a:path w="1776095" h="432435">
                  <a:moveTo>
                    <a:pt x="317500" y="300227"/>
                  </a:moveTo>
                  <a:lnTo>
                    <a:pt x="299559" y="304343"/>
                  </a:lnTo>
                  <a:lnTo>
                    <a:pt x="281225" y="307721"/>
                  </a:lnTo>
                  <a:lnTo>
                    <a:pt x="262582" y="310336"/>
                  </a:lnTo>
                  <a:lnTo>
                    <a:pt x="243712" y="312165"/>
                  </a:lnTo>
                </a:path>
                <a:path w="1776095" h="432435">
                  <a:moveTo>
                    <a:pt x="953388" y="432308"/>
                  </a:moveTo>
                  <a:lnTo>
                    <a:pt x="940585" y="419217"/>
                  </a:lnTo>
                  <a:lnTo>
                    <a:pt x="928878" y="405685"/>
                  </a:lnTo>
                  <a:lnTo>
                    <a:pt x="918313" y="391749"/>
                  </a:lnTo>
                  <a:lnTo>
                    <a:pt x="908938" y="377444"/>
                  </a:lnTo>
                </a:path>
                <a:path w="1776095" h="432435">
                  <a:moveTo>
                    <a:pt x="1775714" y="295528"/>
                  </a:moveTo>
                  <a:lnTo>
                    <a:pt x="1773096" y="310810"/>
                  </a:lnTo>
                  <a:lnTo>
                    <a:pt x="1769252" y="325961"/>
                  </a:lnTo>
                  <a:lnTo>
                    <a:pt x="1764194" y="340945"/>
                  </a:lnTo>
                  <a:lnTo>
                    <a:pt x="1757934" y="355726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208264" y="3068447"/>
              <a:ext cx="241807" cy="25044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208014" y="2431288"/>
              <a:ext cx="2523490" cy="494665"/>
            </a:xfrm>
            <a:custGeom>
              <a:avLst/>
              <a:gdLst/>
              <a:ahLst/>
              <a:cxnLst/>
              <a:rect l="l" t="t" r="r" b="b"/>
              <a:pathLst>
                <a:path w="2523490" h="494664">
                  <a:moveTo>
                    <a:pt x="2523490" y="410210"/>
                  </a:moveTo>
                  <a:lnTo>
                    <a:pt x="2505196" y="433943"/>
                  </a:lnTo>
                  <a:lnTo>
                    <a:pt x="2482865" y="456056"/>
                  </a:lnTo>
                  <a:lnTo>
                    <a:pt x="2456749" y="476361"/>
                  </a:lnTo>
                  <a:lnTo>
                    <a:pt x="2427096" y="494664"/>
                  </a:lnTo>
                </a:path>
                <a:path w="2523490" h="494664">
                  <a:moveTo>
                    <a:pt x="2292222" y="97282"/>
                  </a:moveTo>
                  <a:lnTo>
                    <a:pt x="2294606" y="107136"/>
                  </a:lnTo>
                  <a:lnTo>
                    <a:pt x="2296239" y="117062"/>
                  </a:lnTo>
                  <a:lnTo>
                    <a:pt x="2297134" y="127035"/>
                  </a:lnTo>
                  <a:lnTo>
                    <a:pt x="2297303" y="137033"/>
                  </a:lnTo>
                </a:path>
                <a:path w="2523490" h="494664">
                  <a:moveTo>
                    <a:pt x="1676527" y="50800"/>
                  </a:moveTo>
                  <a:lnTo>
                    <a:pt x="1686710" y="37236"/>
                  </a:lnTo>
                  <a:lnTo>
                    <a:pt x="1698371" y="24209"/>
                  </a:lnTo>
                  <a:lnTo>
                    <a:pt x="1711459" y="11777"/>
                  </a:lnTo>
                  <a:lnTo>
                    <a:pt x="1725930" y="0"/>
                  </a:lnTo>
                </a:path>
                <a:path w="2523490" h="494664">
                  <a:moveTo>
                    <a:pt x="1214628" y="74929"/>
                  </a:moveTo>
                  <a:lnTo>
                    <a:pt x="1219001" y="63672"/>
                  </a:lnTo>
                  <a:lnTo>
                    <a:pt x="1224470" y="52593"/>
                  </a:lnTo>
                  <a:lnTo>
                    <a:pt x="1230987" y="41729"/>
                  </a:lnTo>
                  <a:lnTo>
                    <a:pt x="1238504" y="31114"/>
                  </a:lnTo>
                </a:path>
                <a:path w="2523490" h="494664">
                  <a:moveTo>
                    <a:pt x="672591" y="89788"/>
                  </a:moveTo>
                  <a:lnTo>
                    <a:pt x="695678" y="99169"/>
                  </a:lnTo>
                  <a:lnTo>
                    <a:pt x="717835" y="109394"/>
                  </a:lnTo>
                  <a:lnTo>
                    <a:pt x="738993" y="120453"/>
                  </a:lnTo>
                  <a:lnTo>
                    <a:pt x="759079" y="132334"/>
                  </a:lnTo>
                </a:path>
                <a:path w="2523490" h="494664">
                  <a:moveTo>
                    <a:pt x="15112" y="423925"/>
                  </a:moveTo>
                  <a:lnTo>
                    <a:pt x="10322" y="412904"/>
                  </a:lnTo>
                  <a:lnTo>
                    <a:pt x="6223" y="401764"/>
                  </a:lnTo>
                  <a:lnTo>
                    <a:pt x="2790" y="390528"/>
                  </a:lnTo>
                  <a:lnTo>
                    <a:pt x="0" y="379222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6498844" y="2580703"/>
            <a:ext cx="1560830" cy="843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ct val="99100"/>
              </a:lnSpc>
              <a:spcBef>
                <a:spcPts val="120"/>
              </a:spcBef>
            </a:pPr>
            <a:r>
              <a:rPr dirty="0" sz="1800" b="1">
                <a:solidFill>
                  <a:srgbClr val="252525"/>
                </a:solidFill>
                <a:latin typeface="맑은 고딕"/>
                <a:cs typeface="맑은 고딕"/>
              </a:rPr>
              <a:t>아직</a:t>
            </a:r>
            <a:r>
              <a:rPr dirty="0" sz="1800" spc="-80" b="1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252525"/>
                </a:solidFill>
                <a:latin typeface="맑은 고딕"/>
                <a:cs typeface="맑은 고딕"/>
              </a:rPr>
              <a:t>나는</a:t>
            </a:r>
            <a:r>
              <a:rPr dirty="0" sz="1800" spc="-5" b="1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252525"/>
                </a:solidFill>
                <a:latin typeface="맑은 고딕"/>
                <a:cs typeface="맑은 고딕"/>
              </a:rPr>
              <a:t>단장 </a:t>
            </a:r>
            <a:r>
              <a:rPr dirty="0" sz="1800" spc="-620" b="1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252525"/>
                </a:solidFill>
                <a:latin typeface="맑은 고딕"/>
                <a:cs typeface="맑은 고딕"/>
              </a:rPr>
              <a:t>맡을 그릇이 </a:t>
            </a:r>
            <a:r>
              <a:rPr dirty="0" sz="1800" spc="5" b="1">
                <a:solidFill>
                  <a:srgbClr val="252525"/>
                </a:solidFill>
                <a:latin typeface="맑은 고딕"/>
                <a:cs typeface="맑은 고딕"/>
              </a:rPr>
              <a:t> </a:t>
            </a:r>
            <a:r>
              <a:rPr dirty="0" sz="1800" spc="-10" b="1">
                <a:solidFill>
                  <a:srgbClr val="252525"/>
                </a:solidFill>
                <a:latin typeface="맑은 고딕"/>
                <a:cs typeface="맑은 고딕"/>
              </a:rPr>
              <a:t>못되요~~</a:t>
            </a:r>
            <a:endParaRPr sz="1800">
              <a:latin typeface="맑은 고딕"/>
              <a:cs typeface="맑은 고딕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042534" y="3696208"/>
            <a:ext cx="2720975" cy="1335405"/>
            <a:chOff x="5042534" y="3696208"/>
            <a:chExt cx="2720975" cy="1335405"/>
          </a:xfrm>
        </p:grpSpPr>
        <p:sp>
          <p:nvSpPr>
            <p:cNvPr id="51" name="object 51"/>
            <p:cNvSpPr/>
            <p:nvPr/>
          </p:nvSpPr>
          <p:spPr>
            <a:xfrm>
              <a:off x="5055235" y="3708907"/>
              <a:ext cx="2695575" cy="1310005"/>
            </a:xfrm>
            <a:custGeom>
              <a:avLst/>
              <a:gdLst/>
              <a:ahLst/>
              <a:cxnLst/>
              <a:rect l="l" t="t" r="r" b="b"/>
              <a:pathLst>
                <a:path w="2695575" h="1310004">
                  <a:moveTo>
                    <a:pt x="59817" y="29845"/>
                  </a:moveTo>
                  <a:lnTo>
                    <a:pt x="57467" y="18224"/>
                  </a:lnTo>
                  <a:lnTo>
                    <a:pt x="51079" y="8737"/>
                  </a:lnTo>
                  <a:lnTo>
                    <a:pt x="41592" y="2349"/>
                  </a:lnTo>
                  <a:lnTo>
                    <a:pt x="29972" y="0"/>
                  </a:lnTo>
                  <a:lnTo>
                    <a:pt x="18313" y="2349"/>
                  </a:lnTo>
                  <a:lnTo>
                    <a:pt x="8788" y="8737"/>
                  </a:lnTo>
                  <a:lnTo>
                    <a:pt x="2349" y="18224"/>
                  </a:lnTo>
                  <a:lnTo>
                    <a:pt x="0" y="29845"/>
                  </a:lnTo>
                  <a:lnTo>
                    <a:pt x="2349" y="41503"/>
                  </a:lnTo>
                  <a:lnTo>
                    <a:pt x="8788" y="51028"/>
                  </a:lnTo>
                  <a:lnTo>
                    <a:pt x="18313" y="57467"/>
                  </a:lnTo>
                  <a:lnTo>
                    <a:pt x="29972" y="59817"/>
                  </a:lnTo>
                  <a:lnTo>
                    <a:pt x="41592" y="57467"/>
                  </a:lnTo>
                  <a:lnTo>
                    <a:pt x="51079" y="51028"/>
                  </a:lnTo>
                  <a:lnTo>
                    <a:pt x="57467" y="41503"/>
                  </a:lnTo>
                  <a:lnTo>
                    <a:pt x="59817" y="29845"/>
                  </a:lnTo>
                  <a:close/>
                </a:path>
                <a:path w="2695575" h="1310004">
                  <a:moveTo>
                    <a:pt x="2695244" y="738314"/>
                  </a:moveTo>
                  <a:lnTo>
                    <a:pt x="2687548" y="700239"/>
                  </a:lnTo>
                  <a:lnTo>
                    <a:pt x="2663952" y="663575"/>
                  </a:lnTo>
                  <a:lnTo>
                    <a:pt x="2631541" y="635736"/>
                  </a:lnTo>
                  <a:lnTo>
                    <a:pt x="2590609" y="613841"/>
                  </a:lnTo>
                  <a:lnTo>
                    <a:pt x="2542997" y="598703"/>
                  </a:lnTo>
                  <a:lnTo>
                    <a:pt x="2490597" y="591058"/>
                  </a:lnTo>
                  <a:lnTo>
                    <a:pt x="2488692" y="587756"/>
                  </a:lnTo>
                  <a:lnTo>
                    <a:pt x="2485898" y="514451"/>
                  </a:lnTo>
                  <a:lnTo>
                    <a:pt x="2449157" y="447763"/>
                  </a:lnTo>
                  <a:lnTo>
                    <a:pt x="2419616" y="418236"/>
                  </a:lnTo>
                  <a:lnTo>
                    <a:pt x="2383459" y="391947"/>
                  </a:lnTo>
                  <a:lnTo>
                    <a:pt x="2341334" y="369455"/>
                  </a:lnTo>
                  <a:lnTo>
                    <a:pt x="2293836" y="351269"/>
                  </a:lnTo>
                  <a:lnTo>
                    <a:pt x="2241613" y="337921"/>
                  </a:lnTo>
                  <a:lnTo>
                    <a:pt x="2185289" y="329946"/>
                  </a:lnTo>
                  <a:lnTo>
                    <a:pt x="2138108" y="327888"/>
                  </a:lnTo>
                  <a:lnTo>
                    <a:pt x="2091207" y="329857"/>
                  </a:lnTo>
                  <a:lnTo>
                    <a:pt x="2045220" y="335800"/>
                  </a:lnTo>
                  <a:lnTo>
                    <a:pt x="2000758" y="345630"/>
                  </a:lnTo>
                  <a:lnTo>
                    <a:pt x="1958467" y="359283"/>
                  </a:lnTo>
                  <a:lnTo>
                    <a:pt x="1926983" y="328803"/>
                  </a:lnTo>
                  <a:lnTo>
                    <a:pt x="1887931" y="303733"/>
                  </a:lnTo>
                  <a:lnTo>
                    <a:pt x="1842846" y="284403"/>
                  </a:lnTo>
                  <a:lnTo>
                    <a:pt x="1793227" y="271106"/>
                  </a:lnTo>
                  <a:lnTo>
                    <a:pt x="1740623" y="264147"/>
                  </a:lnTo>
                  <a:lnTo>
                    <a:pt x="1686534" y="263829"/>
                  </a:lnTo>
                  <a:lnTo>
                    <a:pt x="1632483" y="270471"/>
                  </a:lnTo>
                  <a:lnTo>
                    <a:pt x="1580007" y="284353"/>
                  </a:lnTo>
                  <a:lnTo>
                    <a:pt x="1529867" y="306349"/>
                  </a:lnTo>
                  <a:lnTo>
                    <a:pt x="1514983" y="315214"/>
                  </a:lnTo>
                  <a:lnTo>
                    <a:pt x="1486103" y="286550"/>
                  </a:lnTo>
                  <a:lnTo>
                    <a:pt x="1449146" y="263613"/>
                  </a:lnTo>
                  <a:lnTo>
                    <a:pt x="1405966" y="246799"/>
                  </a:lnTo>
                  <a:lnTo>
                    <a:pt x="1358392" y="236512"/>
                  </a:lnTo>
                  <a:lnTo>
                    <a:pt x="1308265" y="233159"/>
                  </a:lnTo>
                  <a:lnTo>
                    <a:pt x="1257439" y="237121"/>
                  </a:lnTo>
                  <a:lnTo>
                    <a:pt x="1207770" y="248793"/>
                  </a:lnTo>
                  <a:lnTo>
                    <a:pt x="1164018" y="267131"/>
                  </a:lnTo>
                  <a:lnTo>
                    <a:pt x="1127887" y="291465"/>
                  </a:lnTo>
                  <a:lnTo>
                    <a:pt x="1090701" y="268376"/>
                  </a:lnTo>
                  <a:lnTo>
                    <a:pt x="1048435" y="251040"/>
                  </a:lnTo>
                  <a:lnTo>
                    <a:pt x="1002512" y="239560"/>
                  </a:lnTo>
                  <a:lnTo>
                    <a:pt x="954379" y="233984"/>
                  </a:lnTo>
                  <a:lnTo>
                    <a:pt x="905484" y="234416"/>
                  </a:lnTo>
                  <a:lnTo>
                    <a:pt x="857262" y="240906"/>
                  </a:lnTo>
                  <a:lnTo>
                    <a:pt x="811149" y="253555"/>
                  </a:lnTo>
                  <a:lnTo>
                    <a:pt x="768604" y="272415"/>
                  </a:lnTo>
                  <a:lnTo>
                    <a:pt x="712609" y="315683"/>
                  </a:lnTo>
                  <a:lnTo>
                    <a:pt x="682625" y="368554"/>
                  </a:lnTo>
                  <a:lnTo>
                    <a:pt x="629666" y="381711"/>
                  </a:lnTo>
                  <a:lnTo>
                    <a:pt x="583247" y="400850"/>
                  </a:lnTo>
                  <a:lnTo>
                    <a:pt x="544156" y="425069"/>
                  </a:lnTo>
                  <a:lnTo>
                    <a:pt x="513168" y="453478"/>
                  </a:lnTo>
                  <a:lnTo>
                    <a:pt x="491070" y="485178"/>
                  </a:lnTo>
                  <a:lnTo>
                    <a:pt x="476719" y="554875"/>
                  </a:lnTo>
                  <a:lnTo>
                    <a:pt x="486029" y="591058"/>
                  </a:lnTo>
                  <a:lnTo>
                    <a:pt x="488759" y="597128"/>
                  </a:lnTo>
                  <a:lnTo>
                    <a:pt x="491820" y="603123"/>
                  </a:lnTo>
                  <a:lnTo>
                    <a:pt x="495185" y="609028"/>
                  </a:lnTo>
                  <a:lnTo>
                    <a:pt x="498856" y="614807"/>
                  </a:lnTo>
                  <a:lnTo>
                    <a:pt x="464489" y="649846"/>
                  </a:lnTo>
                  <a:lnTo>
                    <a:pt x="440969" y="687184"/>
                  </a:lnTo>
                  <a:lnTo>
                    <a:pt x="428091" y="725919"/>
                  </a:lnTo>
                  <a:lnTo>
                    <a:pt x="425678" y="765149"/>
                  </a:lnTo>
                  <a:lnTo>
                    <a:pt x="433565" y="803973"/>
                  </a:lnTo>
                  <a:lnTo>
                    <a:pt x="451535" y="841489"/>
                  </a:lnTo>
                  <a:lnTo>
                    <a:pt x="479437" y="876757"/>
                  </a:lnTo>
                  <a:lnTo>
                    <a:pt x="517067" y="908913"/>
                  </a:lnTo>
                  <a:lnTo>
                    <a:pt x="564261" y="937006"/>
                  </a:lnTo>
                  <a:lnTo>
                    <a:pt x="602195" y="953414"/>
                  </a:lnTo>
                  <a:lnTo>
                    <a:pt x="642899" y="966520"/>
                  </a:lnTo>
                  <a:lnTo>
                    <a:pt x="685838" y="976172"/>
                  </a:lnTo>
                  <a:lnTo>
                    <a:pt x="730504" y="982218"/>
                  </a:lnTo>
                  <a:lnTo>
                    <a:pt x="735838" y="1017422"/>
                  </a:lnTo>
                  <a:lnTo>
                    <a:pt x="773214" y="1080922"/>
                  </a:lnTo>
                  <a:lnTo>
                    <a:pt x="803516" y="1108125"/>
                  </a:lnTo>
                  <a:lnTo>
                    <a:pt x="840409" y="1131570"/>
                  </a:lnTo>
                  <a:lnTo>
                    <a:pt x="883018" y="1150696"/>
                  </a:lnTo>
                  <a:lnTo>
                    <a:pt x="930490" y="1164945"/>
                  </a:lnTo>
                  <a:lnTo>
                    <a:pt x="981964" y="1173784"/>
                  </a:lnTo>
                  <a:lnTo>
                    <a:pt x="1036574" y="1176655"/>
                  </a:lnTo>
                  <a:lnTo>
                    <a:pt x="1078242" y="1174534"/>
                  </a:lnTo>
                  <a:lnTo>
                    <a:pt x="1118882" y="1168806"/>
                  </a:lnTo>
                  <a:lnTo>
                    <a:pt x="1157922" y="1159573"/>
                  </a:lnTo>
                  <a:lnTo>
                    <a:pt x="1194816" y="1146937"/>
                  </a:lnTo>
                  <a:lnTo>
                    <a:pt x="1213675" y="1178674"/>
                  </a:lnTo>
                  <a:lnTo>
                    <a:pt x="1238846" y="1207554"/>
                  </a:lnTo>
                  <a:lnTo>
                    <a:pt x="1269644" y="1233347"/>
                  </a:lnTo>
                  <a:lnTo>
                    <a:pt x="1305382" y="1255814"/>
                  </a:lnTo>
                  <a:lnTo>
                    <a:pt x="1345387" y="1274724"/>
                  </a:lnTo>
                  <a:lnTo>
                    <a:pt x="1388960" y="1289837"/>
                  </a:lnTo>
                  <a:lnTo>
                    <a:pt x="1435430" y="1300911"/>
                  </a:lnTo>
                  <a:lnTo>
                    <a:pt x="1484122" y="1307706"/>
                  </a:lnTo>
                  <a:lnTo>
                    <a:pt x="1534337" y="1310005"/>
                  </a:lnTo>
                  <a:lnTo>
                    <a:pt x="1585404" y="1307541"/>
                  </a:lnTo>
                  <a:lnTo>
                    <a:pt x="1636649" y="1300099"/>
                  </a:lnTo>
                  <a:lnTo>
                    <a:pt x="1693329" y="1285430"/>
                  </a:lnTo>
                  <a:lnTo>
                    <a:pt x="1744929" y="1264818"/>
                  </a:lnTo>
                  <a:lnTo>
                    <a:pt x="1790357" y="1238796"/>
                  </a:lnTo>
                  <a:lnTo>
                    <a:pt x="1828546" y="1207897"/>
                  </a:lnTo>
                  <a:lnTo>
                    <a:pt x="1877568" y="1224229"/>
                  </a:lnTo>
                  <a:lnTo>
                    <a:pt x="1928304" y="1235862"/>
                  </a:lnTo>
                  <a:lnTo>
                    <a:pt x="1980095" y="1242910"/>
                  </a:lnTo>
                  <a:lnTo>
                    <a:pt x="2032292" y="1245501"/>
                  </a:lnTo>
                  <a:lnTo>
                    <a:pt x="2084209" y="1243723"/>
                  </a:lnTo>
                  <a:lnTo>
                    <a:pt x="2135200" y="1237678"/>
                  </a:lnTo>
                  <a:lnTo>
                    <a:pt x="2184590" y="1227505"/>
                  </a:lnTo>
                  <a:lnTo>
                    <a:pt x="2231720" y="1213269"/>
                  </a:lnTo>
                  <a:lnTo>
                    <a:pt x="2275929" y="1195120"/>
                  </a:lnTo>
                  <a:lnTo>
                    <a:pt x="2316569" y="1173137"/>
                  </a:lnTo>
                  <a:lnTo>
                    <a:pt x="2352941" y="1147432"/>
                  </a:lnTo>
                  <a:lnTo>
                    <a:pt x="2385949" y="1116584"/>
                  </a:lnTo>
                  <a:lnTo>
                    <a:pt x="2388743" y="1113409"/>
                  </a:lnTo>
                  <a:lnTo>
                    <a:pt x="2441537" y="1113497"/>
                  </a:lnTo>
                  <a:lnTo>
                    <a:pt x="2491359" y="1106106"/>
                  </a:lnTo>
                  <a:lnTo>
                    <a:pt x="2536698" y="1091996"/>
                  </a:lnTo>
                  <a:lnTo>
                    <a:pt x="2576017" y="1071981"/>
                  </a:lnTo>
                  <a:lnTo>
                    <a:pt x="2607780" y="1046810"/>
                  </a:lnTo>
                  <a:lnTo>
                    <a:pt x="2642616" y="984123"/>
                  </a:lnTo>
                  <a:lnTo>
                    <a:pt x="2643009" y="951992"/>
                  </a:lnTo>
                  <a:lnTo>
                    <a:pt x="2632748" y="920915"/>
                  </a:lnTo>
                  <a:lnTo>
                    <a:pt x="2612377" y="891971"/>
                  </a:lnTo>
                  <a:lnTo>
                    <a:pt x="2582418" y="866267"/>
                  </a:lnTo>
                  <a:lnTo>
                    <a:pt x="2630614" y="841781"/>
                  </a:lnTo>
                  <a:lnTo>
                    <a:pt x="2666009" y="811009"/>
                  </a:lnTo>
                  <a:lnTo>
                    <a:pt x="2687802" y="775881"/>
                  </a:lnTo>
                  <a:lnTo>
                    <a:pt x="2695244" y="738314"/>
                  </a:lnTo>
                  <a:close/>
                </a:path>
              </a:pathLst>
            </a:custGeom>
            <a:solidFill>
              <a:srgbClr val="EB2C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52338" y="3788410"/>
              <a:ext cx="119634" cy="11963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3290" y="3894074"/>
              <a:ext cx="179450" cy="1793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480925" y="3942055"/>
              <a:ext cx="2270125" cy="1076960"/>
            </a:xfrm>
            <a:custGeom>
              <a:avLst/>
              <a:gdLst/>
              <a:ahLst/>
              <a:cxnLst/>
              <a:rect l="l" t="t" r="r" b="b"/>
              <a:pathLst>
                <a:path w="2270125" h="1076960">
                  <a:moveTo>
                    <a:pt x="2063001" y="354608"/>
                  </a:moveTo>
                  <a:lnTo>
                    <a:pt x="2060208" y="281296"/>
                  </a:lnTo>
                  <a:lnTo>
                    <a:pt x="2023466" y="214610"/>
                  </a:lnTo>
                  <a:lnTo>
                    <a:pt x="1993929" y="185079"/>
                  </a:lnTo>
                  <a:lnTo>
                    <a:pt x="1957781" y="158799"/>
                  </a:lnTo>
                  <a:lnTo>
                    <a:pt x="1915648" y="136299"/>
                  </a:lnTo>
                  <a:lnTo>
                    <a:pt x="1868156" y="118112"/>
                  </a:lnTo>
                  <a:lnTo>
                    <a:pt x="1815931" y="104768"/>
                  </a:lnTo>
                  <a:lnTo>
                    <a:pt x="1759598" y="96798"/>
                  </a:lnTo>
                  <a:lnTo>
                    <a:pt x="1712429" y="94729"/>
                  </a:lnTo>
                  <a:lnTo>
                    <a:pt x="1665528" y="96701"/>
                  </a:lnTo>
                  <a:lnTo>
                    <a:pt x="1619530" y="102641"/>
                  </a:lnTo>
                  <a:lnTo>
                    <a:pt x="1575068" y="112477"/>
                  </a:lnTo>
                  <a:lnTo>
                    <a:pt x="1532776" y="126135"/>
                  </a:lnTo>
                  <a:lnTo>
                    <a:pt x="1501293" y="95647"/>
                  </a:lnTo>
                  <a:lnTo>
                    <a:pt x="1462247" y="70583"/>
                  </a:lnTo>
                  <a:lnTo>
                    <a:pt x="1417159" y="51249"/>
                  </a:lnTo>
                  <a:lnTo>
                    <a:pt x="1367549" y="37950"/>
                  </a:lnTo>
                  <a:lnTo>
                    <a:pt x="1314938" y="30991"/>
                  </a:lnTo>
                  <a:lnTo>
                    <a:pt x="1260849" y="30677"/>
                  </a:lnTo>
                  <a:lnTo>
                    <a:pt x="1206801" y="37313"/>
                  </a:lnTo>
                  <a:lnTo>
                    <a:pt x="1154316" y="51205"/>
                  </a:lnTo>
                  <a:lnTo>
                    <a:pt x="1104184" y="73190"/>
                  </a:lnTo>
                  <a:lnTo>
                    <a:pt x="1089292" y="82066"/>
                  </a:lnTo>
                  <a:lnTo>
                    <a:pt x="1060418" y="53394"/>
                  </a:lnTo>
                  <a:lnTo>
                    <a:pt x="1023466" y="30454"/>
                  </a:lnTo>
                  <a:lnTo>
                    <a:pt x="980280" y="13643"/>
                  </a:lnTo>
                  <a:lnTo>
                    <a:pt x="932705" y="3359"/>
                  </a:lnTo>
                  <a:lnTo>
                    <a:pt x="882584" y="0"/>
                  </a:lnTo>
                  <a:lnTo>
                    <a:pt x="831760" y="3962"/>
                  </a:lnTo>
                  <a:lnTo>
                    <a:pt x="782079" y="15645"/>
                  </a:lnTo>
                  <a:lnTo>
                    <a:pt x="738327" y="33981"/>
                  </a:lnTo>
                  <a:lnTo>
                    <a:pt x="702196" y="58317"/>
                  </a:lnTo>
                  <a:lnTo>
                    <a:pt x="665021" y="35220"/>
                  </a:lnTo>
                  <a:lnTo>
                    <a:pt x="622751" y="17890"/>
                  </a:lnTo>
                  <a:lnTo>
                    <a:pt x="576830" y="6402"/>
                  </a:lnTo>
                  <a:lnTo>
                    <a:pt x="528698" y="834"/>
                  </a:lnTo>
                  <a:lnTo>
                    <a:pt x="479798" y="1260"/>
                  </a:lnTo>
                  <a:lnTo>
                    <a:pt x="431573" y="7757"/>
                  </a:lnTo>
                  <a:lnTo>
                    <a:pt x="385463" y="20401"/>
                  </a:lnTo>
                  <a:lnTo>
                    <a:pt x="342913" y="39267"/>
                  </a:lnTo>
                  <a:lnTo>
                    <a:pt x="286922" y="82527"/>
                  </a:lnTo>
                  <a:lnTo>
                    <a:pt x="256934" y="135406"/>
                  </a:lnTo>
                  <a:lnTo>
                    <a:pt x="203981" y="148556"/>
                  </a:lnTo>
                  <a:lnTo>
                    <a:pt x="157564" y="167690"/>
                  </a:lnTo>
                  <a:lnTo>
                    <a:pt x="118470" y="191911"/>
                  </a:lnTo>
                  <a:lnTo>
                    <a:pt x="87484" y="220322"/>
                  </a:lnTo>
                  <a:lnTo>
                    <a:pt x="65392" y="252024"/>
                  </a:lnTo>
                  <a:lnTo>
                    <a:pt x="51033" y="321716"/>
                  </a:lnTo>
                  <a:lnTo>
                    <a:pt x="60338" y="357910"/>
                  </a:lnTo>
                  <a:lnTo>
                    <a:pt x="63074" y="363979"/>
                  </a:lnTo>
                  <a:lnTo>
                    <a:pt x="66132" y="369975"/>
                  </a:lnTo>
                  <a:lnTo>
                    <a:pt x="69500" y="375877"/>
                  </a:lnTo>
                  <a:lnTo>
                    <a:pt x="73165" y="381659"/>
                  </a:lnTo>
                  <a:lnTo>
                    <a:pt x="38807" y="416687"/>
                  </a:lnTo>
                  <a:lnTo>
                    <a:pt x="15282" y="454025"/>
                  </a:lnTo>
                  <a:lnTo>
                    <a:pt x="2407" y="492765"/>
                  </a:lnTo>
                  <a:lnTo>
                    <a:pt x="0" y="532002"/>
                  </a:lnTo>
                  <a:lnTo>
                    <a:pt x="7876" y="570826"/>
                  </a:lnTo>
                  <a:lnTo>
                    <a:pt x="25855" y="608331"/>
                  </a:lnTo>
                  <a:lnTo>
                    <a:pt x="53752" y="643609"/>
                  </a:lnTo>
                  <a:lnTo>
                    <a:pt x="91384" y="675754"/>
                  </a:lnTo>
                  <a:lnTo>
                    <a:pt x="138570" y="703858"/>
                  </a:lnTo>
                  <a:lnTo>
                    <a:pt x="176511" y="720263"/>
                  </a:lnTo>
                  <a:lnTo>
                    <a:pt x="217214" y="733370"/>
                  </a:lnTo>
                  <a:lnTo>
                    <a:pt x="260156" y="743024"/>
                  </a:lnTo>
                  <a:lnTo>
                    <a:pt x="304813" y="749070"/>
                  </a:lnTo>
                  <a:lnTo>
                    <a:pt x="310158" y="784266"/>
                  </a:lnTo>
                  <a:lnTo>
                    <a:pt x="347532" y="847768"/>
                  </a:lnTo>
                  <a:lnTo>
                    <a:pt x="377832" y="874973"/>
                  </a:lnTo>
                  <a:lnTo>
                    <a:pt x="414721" y="898414"/>
                  </a:lnTo>
                  <a:lnTo>
                    <a:pt x="457335" y="917538"/>
                  </a:lnTo>
                  <a:lnTo>
                    <a:pt x="504810" y="931796"/>
                  </a:lnTo>
                  <a:lnTo>
                    <a:pt x="556280" y="940636"/>
                  </a:lnTo>
                  <a:lnTo>
                    <a:pt x="610883" y="943507"/>
                  </a:lnTo>
                  <a:lnTo>
                    <a:pt x="652557" y="941382"/>
                  </a:lnTo>
                  <a:lnTo>
                    <a:pt x="693195" y="935649"/>
                  </a:lnTo>
                  <a:lnTo>
                    <a:pt x="732237" y="926416"/>
                  </a:lnTo>
                  <a:lnTo>
                    <a:pt x="769125" y="913789"/>
                  </a:lnTo>
                  <a:lnTo>
                    <a:pt x="787989" y="945521"/>
                  </a:lnTo>
                  <a:lnTo>
                    <a:pt x="813160" y="974402"/>
                  </a:lnTo>
                  <a:lnTo>
                    <a:pt x="843957" y="1000195"/>
                  </a:lnTo>
                  <a:lnTo>
                    <a:pt x="879697" y="1022664"/>
                  </a:lnTo>
                  <a:lnTo>
                    <a:pt x="919698" y="1041572"/>
                  </a:lnTo>
                  <a:lnTo>
                    <a:pt x="963277" y="1056681"/>
                  </a:lnTo>
                  <a:lnTo>
                    <a:pt x="1009751" y="1067754"/>
                  </a:lnTo>
                  <a:lnTo>
                    <a:pt x="1058439" y="1074555"/>
                  </a:lnTo>
                  <a:lnTo>
                    <a:pt x="1108658" y="1076846"/>
                  </a:lnTo>
                  <a:lnTo>
                    <a:pt x="1159725" y="1074390"/>
                  </a:lnTo>
                  <a:lnTo>
                    <a:pt x="1210958" y="1066951"/>
                  </a:lnTo>
                  <a:lnTo>
                    <a:pt x="1267641" y="1052277"/>
                  </a:lnTo>
                  <a:lnTo>
                    <a:pt x="1319241" y="1031661"/>
                  </a:lnTo>
                  <a:lnTo>
                    <a:pt x="1364673" y="1005640"/>
                  </a:lnTo>
                  <a:lnTo>
                    <a:pt x="1402855" y="974749"/>
                  </a:lnTo>
                  <a:lnTo>
                    <a:pt x="1451877" y="991071"/>
                  </a:lnTo>
                  <a:lnTo>
                    <a:pt x="1502619" y="1002706"/>
                  </a:lnTo>
                  <a:lnTo>
                    <a:pt x="1554415" y="1009762"/>
                  </a:lnTo>
                  <a:lnTo>
                    <a:pt x="1606605" y="1012346"/>
                  </a:lnTo>
                  <a:lnTo>
                    <a:pt x="1658525" y="1010567"/>
                  </a:lnTo>
                  <a:lnTo>
                    <a:pt x="1709512" y="1004531"/>
                  </a:lnTo>
                  <a:lnTo>
                    <a:pt x="1758904" y="994346"/>
                  </a:lnTo>
                  <a:lnTo>
                    <a:pt x="1806037" y="980121"/>
                  </a:lnTo>
                  <a:lnTo>
                    <a:pt x="1850250" y="961962"/>
                  </a:lnTo>
                  <a:lnTo>
                    <a:pt x="1890879" y="939977"/>
                  </a:lnTo>
                  <a:lnTo>
                    <a:pt x="1927261" y="914274"/>
                  </a:lnTo>
                  <a:lnTo>
                    <a:pt x="1958734" y="884960"/>
                  </a:lnTo>
                  <a:lnTo>
                    <a:pt x="1963052" y="880261"/>
                  </a:lnTo>
                  <a:lnTo>
                    <a:pt x="2015850" y="880344"/>
                  </a:lnTo>
                  <a:lnTo>
                    <a:pt x="2065678" y="872947"/>
                  </a:lnTo>
                  <a:lnTo>
                    <a:pt x="2111012" y="858848"/>
                  </a:lnTo>
                  <a:lnTo>
                    <a:pt x="2150327" y="838823"/>
                  </a:lnTo>
                  <a:lnTo>
                    <a:pt x="2182101" y="813651"/>
                  </a:lnTo>
                  <a:lnTo>
                    <a:pt x="2216925" y="750975"/>
                  </a:lnTo>
                  <a:lnTo>
                    <a:pt x="2217324" y="718844"/>
                  </a:lnTo>
                  <a:lnTo>
                    <a:pt x="2207066" y="687761"/>
                  </a:lnTo>
                  <a:lnTo>
                    <a:pt x="2186689" y="658821"/>
                  </a:lnTo>
                  <a:lnTo>
                    <a:pt x="2156727" y="633119"/>
                  </a:lnTo>
                  <a:lnTo>
                    <a:pt x="2204932" y="608633"/>
                  </a:lnTo>
                  <a:lnTo>
                    <a:pt x="2240321" y="577860"/>
                  </a:lnTo>
                  <a:lnTo>
                    <a:pt x="2262121" y="542727"/>
                  </a:lnTo>
                  <a:lnTo>
                    <a:pt x="2269559" y="505160"/>
                  </a:lnTo>
                  <a:lnTo>
                    <a:pt x="2261863" y="467084"/>
                  </a:lnTo>
                  <a:lnTo>
                    <a:pt x="2238261" y="430427"/>
                  </a:lnTo>
                  <a:lnTo>
                    <a:pt x="2205852" y="402577"/>
                  </a:lnTo>
                  <a:lnTo>
                    <a:pt x="2164918" y="380691"/>
                  </a:lnTo>
                  <a:lnTo>
                    <a:pt x="2117317" y="365544"/>
                  </a:lnTo>
                  <a:lnTo>
                    <a:pt x="2064906" y="357910"/>
                  </a:lnTo>
                  <a:lnTo>
                    <a:pt x="2063001" y="354608"/>
                  </a:lnTo>
                  <a:close/>
                </a:path>
              </a:pathLst>
            </a:custGeom>
            <a:ln w="25400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42534" y="3696208"/>
              <a:ext cx="85216" cy="8521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39638" y="3775710"/>
              <a:ext cx="145034" cy="14503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90590" y="3881374"/>
              <a:ext cx="204850" cy="20472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235826" y="4570984"/>
              <a:ext cx="1399540" cy="341630"/>
            </a:xfrm>
            <a:custGeom>
              <a:avLst/>
              <a:gdLst/>
              <a:ahLst/>
              <a:cxnLst/>
              <a:rect l="l" t="t" r="r" b="b"/>
              <a:pathLst>
                <a:path w="1399540" h="341629">
                  <a:moveTo>
                    <a:pt x="1266444" y="19812"/>
                  </a:moveTo>
                  <a:lnTo>
                    <a:pt x="1301186" y="19823"/>
                  </a:lnTo>
                  <a:lnTo>
                    <a:pt x="1335309" y="16478"/>
                  </a:lnTo>
                  <a:lnTo>
                    <a:pt x="1368242" y="9846"/>
                  </a:lnTo>
                  <a:lnTo>
                    <a:pt x="1399413" y="0"/>
                  </a:lnTo>
                </a:path>
                <a:path w="1399540" h="341629">
                  <a:moveTo>
                    <a:pt x="1149223" y="237109"/>
                  </a:moveTo>
                  <a:lnTo>
                    <a:pt x="1163383" y="240418"/>
                  </a:lnTo>
                  <a:lnTo>
                    <a:pt x="1177829" y="243109"/>
                  </a:lnTo>
                  <a:lnTo>
                    <a:pt x="1192514" y="245181"/>
                  </a:lnTo>
                  <a:lnTo>
                    <a:pt x="1207389" y="246634"/>
                  </a:lnTo>
                </a:path>
                <a:path w="1399540" h="341629">
                  <a:moveTo>
                    <a:pt x="648080" y="341503"/>
                  </a:moveTo>
                  <a:lnTo>
                    <a:pt x="658147" y="331146"/>
                  </a:lnTo>
                  <a:lnTo>
                    <a:pt x="667369" y="320468"/>
                  </a:lnTo>
                  <a:lnTo>
                    <a:pt x="675709" y="309481"/>
                  </a:lnTo>
                  <a:lnTo>
                    <a:pt x="683132" y="298196"/>
                  </a:lnTo>
                </a:path>
                <a:path w="1399540" h="341629">
                  <a:moveTo>
                    <a:pt x="0" y="233426"/>
                  </a:moveTo>
                  <a:lnTo>
                    <a:pt x="2095" y="245492"/>
                  </a:lnTo>
                  <a:lnTo>
                    <a:pt x="5143" y="257476"/>
                  </a:lnTo>
                  <a:lnTo>
                    <a:pt x="9144" y="269341"/>
                  </a:lnTo>
                  <a:lnTo>
                    <a:pt x="14097" y="281051"/>
                  </a:lnTo>
                </a:path>
              </a:pathLst>
            </a:custGeom>
            <a:ln w="25400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774308" y="4497832"/>
              <a:ext cx="196087" cy="2032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555233" y="3996944"/>
              <a:ext cx="1988820" cy="391160"/>
            </a:xfrm>
            <a:custGeom>
              <a:avLst/>
              <a:gdLst/>
              <a:ahLst/>
              <a:cxnLst/>
              <a:rect l="l" t="t" r="r" b="b"/>
              <a:pathLst>
                <a:path w="1988820" h="391160">
                  <a:moveTo>
                    <a:pt x="0" y="324230"/>
                  </a:moveTo>
                  <a:lnTo>
                    <a:pt x="14420" y="342917"/>
                  </a:lnTo>
                  <a:lnTo>
                    <a:pt x="32019" y="360378"/>
                  </a:lnTo>
                  <a:lnTo>
                    <a:pt x="52595" y="376433"/>
                  </a:lnTo>
                  <a:lnTo>
                    <a:pt x="75945" y="390905"/>
                  </a:lnTo>
                </a:path>
                <a:path w="1988820" h="391160">
                  <a:moveTo>
                    <a:pt x="182244" y="76834"/>
                  </a:moveTo>
                  <a:lnTo>
                    <a:pt x="180361" y="84667"/>
                  </a:lnTo>
                  <a:lnTo>
                    <a:pt x="179085" y="92535"/>
                  </a:lnTo>
                  <a:lnTo>
                    <a:pt x="178405" y="100427"/>
                  </a:lnTo>
                  <a:lnTo>
                    <a:pt x="178307" y="108330"/>
                  </a:lnTo>
                </a:path>
                <a:path w="1988820" h="391160">
                  <a:moveTo>
                    <a:pt x="667512" y="40131"/>
                  </a:moveTo>
                  <a:lnTo>
                    <a:pt x="659473" y="29396"/>
                  </a:lnTo>
                  <a:lnTo>
                    <a:pt x="650255" y="19113"/>
                  </a:lnTo>
                  <a:lnTo>
                    <a:pt x="639919" y="9306"/>
                  </a:lnTo>
                  <a:lnTo>
                    <a:pt x="628523" y="0"/>
                  </a:lnTo>
                </a:path>
                <a:path w="1988820" h="391160">
                  <a:moveTo>
                    <a:pt x="1031493" y="59181"/>
                  </a:moveTo>
                  <a:lnTo>
                    <a:pt x="1028021" y="50284"/>
                  </a:lnTo>
                  <a:lnTo>
                    <a:pt x="1023715" y="41528"/>
                  </a:lnTo>
                  <a:lnTo>
                    <a:pt x="1018599" y="32964"/>
                  </a:lnTo>
                  <a:lnTo>
                    <a:pt x="1012697" y="24637"/>
                  </a:lnTo>
                </a:path>
                <a:path w="1988820" h="391160">
                  <a:moveTo>
                    <a:pt x="1458721" y="70992"/>
                  </a:moveTo>
                  <a:lnTo>
                    <a:pt x="1440493" y="78394"/>
                  </a:lnTo>
                  <a:lnTo>
                    <a:pt x="1423003" y="86487"/>
                  </a:lnTo>
                  <a:lnTo>
                    <a:pt x="1406322" y="95246"/>
                  </a:lnTo>
                  <a:lnTo>
                    <a:pt x="1390522" y="104647"/>
                  </a:lnTo>
                </a:path>
                <a:path w="1988820" h="391160">
                  <a:moveTo>
                    <a:pt x="1976755" y="335025"/>
                  </a:moveTo>
                  <a:lnTo>
                    <a:pt x="1980566" y="326312"/>
                  </a:lnTo>
                  <a:lnTo>
                    <a:pt x="1983819" y="317515"/>
                  </a:lnTo>
                  <a:lnTo>
                    <a:pt x="1986524" y="308647"/>
                  </a:lnTo>
                  <a:lnTo>
                    <a:pt x="1988692" y="299719"/>
                  </a:lnTo>
                </a:path>
              </a:pathLst>
            </a:custGeom>
            <a:ln w="25400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6031484" y="4166806"/>
            <a:ext cx="1245870" cy="5676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sz="1800" spc="-5" b="1">
                <a:solidFill>
                  <a:srgbClr val="FFFFFF"/>
                </a:solidFill>
                <a:latin typeface="맑은 고딕"/>
                <a:cs typeface="맑은 고딕"/>
              </a:rPr>
              <a:t>손주는</a:t>
            </a:r>
            <a:r>
              <a:rPr dirty="0" sz="1800" spc="-114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누가 </a:t>
            </a:r>
            <a:r>
              <a:rPr dirty="0" sz="1800" spc="-62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b="1">
                <a:solidFill>
                  <a:srgbClr val="FFFFFF"/>
                </a:solidFill>
                <a:latin typeface="맑은 고딕"/>
                <a:cs typeface="맑은 고딕"/>
              </a:rPr>
              <a:t>봐</a:t>
            </a:r>
            <a:r>
              <a:rPr dirty="0" sz="1800" spc="-5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맑은 고딕"/>
                <a:cs typeface="맑은 고딕"/>
              </a:rPr>
              <a:t>주노?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6259" y="5800090"/>
            <a:ext cx="7786370" cy="75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dirty="0" sz="2400">
                <a:latin typeface="굴림"/>
                <a:cs typeface="굴림"/>
              </a:rPr>
              <a:t>남이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너희에게</a:t>
            </a:r>
            <a:r>
              <a:rPr dirty="0" sz="2400" spc="-5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해주기를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바라는</a:t>
            </a:r>
            <a:r>
              <a:rPr dirty="0" sz="2400" spc="1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그대로</a:t>
            </a:r>
            <a:r>
              <a:rPr dirty="0" sz="2400" spc="-5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너희도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남에게</a:t>
            </a:r>
            <a:endParaRPr sz="2400">
              <a:latin typeface="굴림"/>
              <a:cs typeface="굴림"/>
            </a:endParaRPr>
          </a:p>
          <a:p>
            <a:pPr marL="12700">
              <a:lnSpc>
                <a:spcPts val="2865"/>
              </a:lnSpc>
              <a:tabLst>
                <a:tab pos="6219190" algn="l"/>
              </a:tabLst>
            </a:pPr>
            <a:r>
              <a:rPr dirty="0" sz="2400">
                <a:latin typeface="굴림"/>
                <a:cs typeface="굴림"/>
              </a:rPr>
              <a:t>해주어라</a:t>
            </a:r>
            <a:r>
              <a:rPr dirty="0" sz="2400" spc="3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이것이</a:t>
            </a:r>
            <a:r>
              <a:rPr dirty="0" sz="2400" spc="-4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율법과</a:t>
            </a:r>
            <a:r>
              <a:rPr dirty="0" sz="2400" spc="3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예언서의</a:t>
            </a:r>
            <a:r>
              <a:rPr dirty="0" sz="2400" spc="3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정신이다.	(마태</a:t>
            </a:r>
            <a:r>
              <a:rPr dirty="0" sz="2400" spc="-125">
                <a:latin typeface="굴림"/>
                <a:cs typeface="굴림"/>
              </a:rPr>
              <a:t> </a:t>
            </a:r>
            <a:r>
              <a:rPr dirty="0" sz="2400" spc="-15">
                <a:latin typeface="굴림"/>
                <a:cs typeface="굴림"/>
              </a:rPr>
              <a:t>7,12)</a:t>
            </a:r>
            <a:endParaRPr sz="24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24280"/>
            <a:chOff x="0" y="0"/>
            <a:chExt cx="9144000" cy="122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3099" y="780986"/>
              <a:ext cx="5186426" cy="4429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512" y="766826"/>
              <a:ext cx="285750" cy="2952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2512" y="766826"/>
              <a:ext cx="286385" cy="295275"/>
            </a:xfrm>
            <a:custGeom>
              <a:avLst/>
              <a:gdLst/>
              <a:ahLst/>
              <a:cxnLst/>
              <a:rect l="l" t="t" r="r" b="b"/>
              <a:pathLst>
                <a:path w="286384" h="295275">
                  <a:moveTo>
                    <a:pt x="0" y="147574"/>
                  </a:moveTo>
                  <a:lnTo>
                    <a:pt x="7284" y="100917"/>
                  </a:lnTo>
                  <a:lnTo>
                    <a:pt x="27567" y="60405"/>
                  </a:lnTo>
                  <a:lnTo>
                    <a:pt x="58495" y="28464"/>
                  </a:lnTo>
                  <a:lnTo>
                    <a:pt x="97716" y="7520"/>
                  </a:lnTo>
                  <a:lnTo>
                    <a:pt x="142875" y="0"/>
                  </a:lnTo>
                  <a:lnTo>
                    <a:pt x="188049" y="7520"/>
                  </a:lnTo>
                  <a:lnTo>
                    <a:pt x="227287" y="28464"/>
                  </a:lnTo>
                  <a:lnTo>
                    <a:pt x="258231" y="60405"/>
                  </a:lnTo>
                  <a:lnTo>
                    <a:pt x="278525" y="100917"/>
                  </a:lnTo>
                  <a:lnTo>
                    <a:pt x="285813" y="147574"/>
                  </a:lnTo>
                  <a:lnTo>
                    <a:pt x="278525" y="194243"/>
                  </a:lnTo>
                  <a:lnTo>
                    <a:pt x="258231" y="234787"/>
                  </a:lnTo>
                  <a:lnTo>
                    <a:pt x="227287" y="266766"/>
                  </a:lnTo>
                  <a:lnTo>
                    <a:pt x="188049" y="287741"/>
                  </a:lnTo>
                  <a:lnTo>
                    <a:pt x="142875" y="295275"/>
                  </a:lnTo>
                  <a:lnTo>
                    <a:pt x="97716" y="287741"/>
                  </a:lnTo>
                  <a:lnTo>
                    <a:pt x="58495" y="266766"/>
                  </a:lnTo>
                  <a:lnTo>
                    <a:pt x="27567" y="234787"/>
                  </a:lnTo>
                  <a:lnTo>
                    <a:pt x="7284" y="194243"/>
                  </a:lnTo>
                  <a:lnTo>
                    <a:pt x="0" y="14757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5350" y="1485900"/>
            <a:ext cx="7353300" cy="46767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43728" y="3478212"/>
            <a:ext cx="250507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solidFill>
                  <a:srgbClr val="FFFFFF"/>
                </a:solidFill>
                <a:latin typeface="굴림"/>
                <a:cs typeface="굴림"/>
              </a:rPr>
              <a:t>기</a:t>
            </a:r>
            <a:r>
              <a:rPr dirty="0" sz="1800" spc="35" b="1">
                <a:solidFill>
                  <a:srgbClr val="FFFFFF"/>
                </a:solidFill>
                <a:latin typeface="굴림"/>
                <a:cs typeface="굴림"/>
              </a:rPr>
              <a:t>러기의</a:t>
            </a:r>
            <a:r>
              <a:rPr dirty="0" sz="1800" spc="-215" b="1">
                <a:solidFill>
                  <a:srgbClr val="FFFFFF"/>
                </a:solidFill>
                <a:latin typeface="굴림"/>
                <a:cs typeface="굴림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굴림"/>
                <a:cs typeface="굴림"/>
              </a:rPr>
              <a:t>‘</a:t>
            </a:r>
            <a:r>
              <a:rPr dirty="0" sz="1800" spc="60" b="1">
                <a:solidFill>
                  <a:srgbClr val="FFFFFF"/>
                </a:solidFill>
                <a:latin typeface="굴림"/>
                <a:cs typeface="굴림"/>
              </a:rPr>
              <a:t>V</a:t>
            </a:r>
            <a:r>
              <a:rPr dirty="0" sz="1800" spc="105" b="1">
                <a:solidFill>
                  <a:srgbClr val="FFFFFF"/>
                </a:solidFill>
                <a:latin typeface="굴림"/>
                <a:cs typeface="굴림"/>
              </a:rPr>
              <a:t>자</a:t>
            </a:r>
            <a:r>
              <a:rPr dirty="0" sz="1800" spc="10" b="1">
                <a:solidFill>
                  <a:srgbClr val="FFFFFF"/>
                </a:solidFill>
                <a:latin typeface="굴림"/>
                <a:cs typeface="굴림"/>
              </a:rPr>
              <a:t>’</a:t>
            </a:r>
            <a:r>
              <a:rPr dirty="0" sz="1800" spc="-215" b="1">
                <a:solidFill>
                  <a:srgbClr val="FFFFFF"/>
                </a:solidFill>
                <a:latin typeface="굴림"/>
                <a:cs typeface="굴림"/>
              </a:rPr>
              <a:t> </a:t>
            </a:r>
            <a:r>
              <a:rPr dirty="0" sz="1800" spc="105" b="1">
                <a:solidFill>
                  <a:srgbClr val="FFFFFF"/>
                </a:solidFill>
                <a:latin typeface="굴림"/>
                <a:cs typeface="굴림"/>
              </a:rPr>
              <a:t>편</a:t>
            </a:r>
            <a:r>
              <a:rPr dirty="0" sz="1800" spc="35" b="1">
                <a:solidFill>
                  <a:srgbClr val="FFFFFF"/>
                </a:solidFill>
                <a:latin typeface="굴림"/>
                <a:cs typeface="굴림"/>
              </a:rPr>
              <a:t>대비행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30" b="1">
                <a:solidFill>
                  <a:srgbClr val="FFFFFF"/>
                </a:solidFill>
                <a:latin typeface="굴림"/>
                <a:cs typeface="굴림"/>
              </a:rPr>
              <a:t>15</a:t>
            </a:r>
            <a:r>
              <a:rPr dirty="0" sz="1800" spc="80" b="1">
                <a:solidFill>
                  <a:srgbClr val="FFFFFF"/>
                </a:solidFill>
                <a:latin typeface="굴림"/>
                <a:cs typeface="굴림"/>
              </a:rPr>
              <a:t>,</a:t>
            </a:r>
            <a:r>
              <a:rPr dirty="0" sz="1800" spc="30" b="1">
                <a:solidFill>
                  <a:srgbClr val="FFFFFF"/>
                </a:solidFill>
                <a:latin typeface="굴림"/>
                <a:cs typeface="굴림"/>
              </a:rPr>
              <a:t>00</a:t>
            </a:r>
            <a:r>
              <a:rPr dirty="0" sz="1800" spc="-45" b="1">
                <a:solidFill>
                  <a:srgbClr val="FFFFFF"/>
                </a:solidFill>
                <a:latin typeface="굴림"/>
                <a:cs typeface="굴림"/>
              </a:rPr>
              <a:t>0</a:t>
            </a:r>
            <a:r>
              <a:rPr dirty="0" sz="1800" b="1">
                <a:solidFill>
                  <a:srgbClr val="FFFFFF"/>
                </a:solidFill>
                <a:latin typeface="굴림"/>
                <a:cs typeface="굴림"/>
              </a:rPr>
              <a:t>K</a:t>
            </a:r>
            <a:r>
              <a:rPr dirty="0" sz="1800" spc="-100" b="1">
                <a:solidFill>
                  <a:srgbClr val="FFFFFF"/>
                </a:solidFill>
                <a:latin typeface="굴림"/>
                <a:cs typeface="굴림"/>
              </a:rPr>
              <a:t>m</a:t>
            </a:r>
            <a:r>
              <a:rPr dirty="0" sz="1800" spc="35" b="1">
                <a:solidFill>
                  <a:srgbClr val="FFFFFF"/>
                </a:solidFill>
                <a:latin typeface="굴림"/>
                <a:cs typeface="굴림"/>
              </a:rPr>
              <a:t>를</a:t>
            </a:r>
            <a:r>
              <a:rPr dirty="0" sz="1800" spc="-140" b="1">
                <a:solidFill>
                  <a:srgbClr val="FFFFFF"/>
                </a:solidFill>
                <a:latin typeface="굴림"/>
                <a:cs typeface="굴림"/>
              </a:rPr>
              <a:t> </a:t>
            </a:r>
            <a:r>
              <a:rPr dirty="0" sz="1800" spc="110" b="1">
                <a:solidFill>
                  <a:srgbClr val="FFFFFF"/>
                </a:solidFill>
                <a:latin typeface="굴림"/>
                <a:cs typeface="굴림"/>
              </a:rPr>
              <a:t>비행</a:t>
            </a:r>
            <a:endParaRPr sz="18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4706"/>
            <a:ext cx="4126229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327" y="1817497"/>
            <a:ext cx="7757795" cy="456565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단장</a:t>
            </a:r>
            <a:r>
              <a:rPr dirty="0" sz="2750" spc="-1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직무</a:t>
            </a:r>
            <a:r>
              <a:rPr dirty="0" sz="2750" spc="-9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대행</a:t>
            </a:r>
            <a:r>
              <a:rPr dirty="0" sz="2750" spc="-1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1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보좌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출석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작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750" spc="-1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보고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0" b="1">
                <a:solidFill>
                  <a:srgbClr val="E36C09"/>
                </a:solidFill>
                <a:latin typeface="HY목각파임B"/>
                <a:cs typeface="HY목각파임B"/>
              </a:rPr>
              <a:t>행동단원</a:t>
            </a:r>
            <a:r>
              <a:rPr dirty="0" sz="2750" spc="-2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/</a:t>
            </a:r>
            <a:r>
              <a:rPr dirty="0" sz="2750" spc="-4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0" b="1">
                <a:solidFill>
                  <a:srgbClr val="E36C09"/>
                </a:solidFill>
                <a:latin typeface="HY목각파임B"/>
                <a:cs typeface="HY목각파임B"/>
              </a:rPr>
              <a:t>예비단원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/</a:t>
            </a:r>
            <a:r>
              <a:rPr dirty="0" sz="2750" spc="-4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0" b="1">
                <a:solidFill>
                  <a:srgbClr val="E36C09"/>
                </a:solidFill>
                <a:latin typeface="HY목각파임B"/>
                <a:cs typeface="HY목각파임B"/>
              </a:rPr>
              <a:t>협조단원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돌봄</a:t>
            </a:r>
            <a:r>
              <a:rPr dirty="0" sz="2750" spc="-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지도</a:t>
            </a:r>
            <a:endParaRPr sz="2750">
              <a:latin typeface="HY목각파임B"/>
              <a:cs typeface="HY목각파임B"/>
            </a:endParaRPr>
          </a:p>
          <a:p>
            <a:pPr marL="355600">
              <a:lnSpc>
                <a:spcPct val="100000"/>
              </a:lnSpc>
              <a:spcBef>
                <a:spcPts val="530"/>
              </a:spcBef>
            </a:pPr>
            <a:r>
              <a:rPr dirty="0" sz="2750" spc="25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0" b="1">
                <a:solidFill>
                  <a:srgbClr val="77923B"/>
                </a:solidFill>
                <a:latin typeface="HY목각파임B"/>
                <a:cs typeface="HY목각파임B"/>
              </a:rPr>
              <a:t>결석</a:t>
            </a:r>
            <a:r>
              <a:rPr dirty="0" sz="2750" spc="30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경</a:t>
            </a:r>
            <a:r>
              <a:rPr dirty="0" sz="2750" b="1">
                <a:solidFill>
                  <a:srgbClr val="77923B"/>
                </a:solidFill>
                <a:latin typeface="HY목각파임B"/>
                <a:cs typeface="HY목각파임B"/>
              </a:rPr>
              <a:t>조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750" spc="30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축</a:t>
            </a:r>
            <a:r>
              <a:rPr dirty="0" sz="2750" b="1">
                <a:solidFill>
                  <a:srgbClr val="77923B"/>
                </a:solidFill>
                <a:latin typeface="HY목각파임B"/>
                <a:cs typeface="HY목각파임B"/>
              </a:rPr>
              <a:t>일</a:t>
            </a:r>
            <a:r>
              <a:rPr dirty="0" sz="2750" spc="2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750" spc="-21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750" spc="145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750" spc="70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피정</a:t>
            </a:r>
            <a:r>
              <a:rPr dirty="0" sz="2750" spc="-30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1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각종</a:t>
            </a:r>
            <a:r>
              <a:rPr dirty="0" sz="2750" spc="-1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서류</a:t>
            </a:r>
            <a:r>
              <a:rPr dirty="0" sz="2750" spc="-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작성</a:t>
            </a:r>
            <a:r>
              <a:rPr dirty="0" sz="2750" spc="-17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1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 marL="822325" marR="5080" indent="-467359">
              <a:lnSpc>
                <a:spcPts val="4060"/>
              </a:lnSpc>
              <a:spcBef>
                <a:spcPts val="30"/>
              </a:spcBef>
            </a:pPr>
            <a:r>
              <a:rPr dirty="0" sz="2750" spc="30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5" b="1">
                <a:solidFill>
                  <a:srgbClr val="77923B"/>
                </a:solidFill>
                <a:latin typeface="HY목각파임B"/>
                <a:cs typeface="HY목각파임B"/>
              </a:rPr>
              <a:t>출석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750" spc="-229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750" spc="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77923B"/>
                </a:solidFill>
                <a:latin typeface="HY목각파임B"/>
                <a:cs typeface="HY목각파임B"/>
              </a:rPr>
              <a:t>단원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기</a:t>
            </a:r>
            <a:r>
              <a:rPr dirty="0" sz="2750" spc="-5" b="1">
                <a:solidFill>
                  <a:srgbClr val="77923B"/>
                </a:solidFill>
                <a:latin typeface="HY목각파임B"/>
                <a:cs typeface="HY목각파임B"/>
              </a:rPr>
              <a:t>록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카드</a:t>
            </a:r>
            <a:r>
              <a:rPr dirty="0" sz="2750" spc="-22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75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77923B"/>
                </a:solidFill>
                <a:latin typeface="HY목각파임B"/>
                <a:cs typeface="HY목각파임B"/>
              </a:rPr>
              <a:t>쁘레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22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30" b="1">
                <a:solidFill>
                  <a:srgbClr val="77923B"/>
                </a:solidFill>
                <a:latin typeface="HY목각파임B"/>
                <a:cs typeface="HY목각파임B"/>
              </a:rPr>
              <a:t>현황표  전</a:t>
            </a:r>
            <a:r>
              <a:rPr dirty="0" sz="2750" spc="155" b="1">
                <a:solidFill>
                  <a:srgbClr val="77923B"/>
                </a:solidFill>
                <a:latin typeface="HY목각파임B"/>
                <a:cs typeface="HY목각파임B"/>
              </a:rPr>
              <a:t>입</a:t>
            </a:r>
            <a:r>
              <a:rPr dirty="0" sz="2750" spc="30" b="1">
                <a:solidFill>
                  <a:srgbClr val="77923B"/>
                </a:solidFill>
                <a:latin typeface="HY목각파임B"/>
                <a:cs typeface="HY목각파임B"/>
              </a:rPr>
              <a:t>.</a:t>
            </a:r>
            <a:r>
              <a:rPr dirty="0" sz="2750" spc="75" b="1">
                <a:solidFill>
                  <a:srgbClr val="77923B"/>
                </a:solidFill>
                <a:latin typeface="HY목각파임B"/>
                <a:cs typeface="HY목각파임B"/>
              </a:rPr>
              <a:t>전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출</a:t>
            </a:r>
            <a:r>
              <a:rPr dirty="0" sz="2750" spc="-229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77923B"/>
                </a:solidFill>
                <a:latin typeface="HY목각파임B"/>
                <a:cs typeface="HY목각파임B"/>
              </a:rPr>
              <a:t>신청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서</a:t>
            </a:r>
            <a:r>
              <a:rPr dirty="0" sz="2750" spc="-229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77923B"/>
                </a:solidFill>
                <a:latin typeface="HY목각파임B"/>
                <a:cs typeface="HY목각파임B"/>
              </a:rPr>
              <a:t>/</a:t>
            </a:r>
            <a:r>
              <a:rPr dirty="0" sz="275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77923B"/>
                </a:solidFill>
                <a:latin typeface="HY목각파임B"/>
                <a:cs typeface="HY목각파임B"/>
              </a:rPr>
              <a:t>간부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임명신</a:t>
            </a:r>
            <a:r>
              <a:rPr dirty="0" sz="2750" b="1">
                <a:solidFill>
                  <a:srgbClr val="77923B"/>
                </a:solidFill>
                <a:latin typeface="HY목각파임B"/>
                <a:cs typeface="HY목각파임B"/>
              </a:rPr>
              <a:t>청</a:t>
            </a:r>
            <a:r>
              <a:rPr dirty="0" sz="2750" spc="80" b="1">
                <a:solidFill>
                  <a:srgbClr val="77923B"/>
                </a:solidFill>
                <a:latin typeface="HY목각파임B"/>
                <a:cs typeface="HY목각파임B"/>
              </a:rPr>
              <a:t>서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레지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오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교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육</a:t>
            </a:r>
            <a:r>
              <a:rPr dirty="0" sz="2750" spc="-1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/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피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750" spc="-15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참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석</a:t>
            </a:r>
            <a:r>
              <a:rPr dirty="0" sz="275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명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750" spc="-15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각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종</a:t>
            </a:r>
            <a:r>
              <a:rPr dirty="0" sz="2750" spc="-1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희생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봉사</a:t>
            </a:r>
            <a:r>
              <a:rPr dirty="0" sz="2750" spc="-2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돌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봄</a:t>
            </a:r>
            <a:r>
              <a:rPr dirty="0" sz="275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쁘레시디움</a:t>
            </a:r>
            <a:r>
              <a:rPr dirty="0" sz="275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주관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961961"/>
            <a:ext cx="3871976" cy="98583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0307" y="1131188"/>
            <a:ext cx="259080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FFFFFF"/>
                </a:solidFill>
                <a:latin typeface="HY목각파임B"/>
                <a:cs typeface="HY목각파임B"/>
              </a:rPr>
              <a:t>부</a:t>
            </a:r>
            <a:r>
              <a:rPr dirty="0" sz="3200" spc="5" b="1">
                <a:solidFill>
                  <a:srgbClr val="FFFFFF"/>
                </a:solidFill>
                <a:latin typeface="HY목각파임B"/>
                <a:cs typeface="HY목각파임B"/>
              </a:rPr>
              <a:t>단장</a:t>
            </a:r>
            <a:r>
              <a:rPr dirty="0" sz="3200" spc="85" b="1">
                <a:solidFill>
                  <a:srgbClr val="FFFFFF"/>
                </a:solidFill>
                <a:latin typeface="HY목각파임B"/>
                <a:cs typeface="HY목각파임B"/>
              </a:rPr>
              <a:t>의</a:t>
            </a:r>
            <a:r>
              <a:rPr dirty="0" sz="3200" spc="-295" b="1">
                <a:solidFill>
                  <a:srgbClr val="FFFF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FFFFFF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764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875" y="0"/>
              <a:ext cx="661987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7325" y="0"/>
              <a:ext cx="1890776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500" y="0"/>
              <a:ext cx="661987" cy="7476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20548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70" b="1">
                <a:solidFill>
                  <a:srgbClr val="FFFF00"/>
                </a:solidFill>
                <a:latin typeface="HY목각파임B"/>
                <a:cs typeface="HY목각파임B"/>
              </a:rPr>
              <a:t>시작기도(화살기도)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70" y="1320736"/>
            <a:ext cx="6215380" cy="4350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45" b="1">
                <a:latin typeface="HY목각파임B"/>
                <a:cs typeface="HY목각파임B"/>
              </a:rPr>
              <a:t>+</a:t>
            </a:r>
            <a:r>
              <a:rPr dirty="0" sz="2000" spc="-75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부와</a:t>
            </a:r>
            <a:r>
              <a:rPr dirty="0" sz="2000" spc="-21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자와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령의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이</a:t>
            </a:r>
            <a:r>
              <a:rPr dirty="0" sz="2000" spc="60" b="1">
                <a:latin typeface="HY목각파임B"/>
                <a:cs typeface="HY목각파임B"/>
              </a:rPr>
              <a:t>름</a:t>
            </a:r>
            <a:r>
              <a:rPr dirty="0" sz="2000" spc="-15" b="1">
                <a:latin typeface="HY목각파임B"/>
                <a:cs typeface="HY목각파임B"/>
              </a:rPr>
              <a:t>으</a:t>
            </a:r>
            <a:r>
              <a:rPr dirty="0" sz="2000" spc="-20" b="1">
                <a:latin typeface="HY목각파임B"/>
                <a:cs typeface="HY목각파임B"/>
              </a:rPr>
              <a:t>로</a:t>
            </a:r>
            <a:r>
              <a:rPr dirty="0" sz="2000" spc="20" b="1">
                <a:latin typeface="HY목각파임B"/>
                <a:cs typeface="HY목각파임B"/>
              </a:rPr>
              <a:t>.</a:t>
            </a:r>
            <a:r>
              <a:rPr dirty="0" sz="2000" spc="-215" b="1">
                <a:latin typeface="HY목각파임B"/>
                <a:cs typeface="HY목각파임B"/>
              </a:rPr>
              <a:t> </a:t>
            </a:r>
            <a:r>
              <a:rPr dirty="0" sz="2000" spc="135" b="1">
                <a:latin typeface="HY목각파임B"/>
                <a:cs typeface="HY목각파임B"/>
              </a:rPr>
              <a:t>아멘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</a:pP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◎</a:t>
            </a:r>
            <a:r>
              <a:rPr dirty="0" sz="2000" spc="-5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오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늘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제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가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웃</a:t>
            </a:r>
            <a:r>
              <a:rPr dirty="0" sz="2000" spc="-20" b="1">
                <a:solidFill>
                  <a:srgbClr val="0000FF"/>
                </a:solidFill>
                <a:latin typeface="HY목각파임B"/>
                <a:cs typeface="HY목각파임B"/>
              </a:rPr>
              <a:t>들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을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바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라볼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때</a:t>
            </a:r>
            <a:endParaRPr sz="20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225"/>
              </a:spcBef>
            </a:pPr>
            <a:r>
              <a:rPr dirty="0" sz="2000" spc="80" b="1">
                <a:solidFill>
                  <a:srgbClr val="0000FF"/>
                </a:solidFill>
                <a:latin typeface="HY목각파임B"/>
                <a:cs typeface="HY목각파임B"/>
              </a:rPr>
              <a:t>하느님이</a:t>
            </a:r>
            <a:endParaRPr sz="2000">
              <a:latin typeface="HY목각파임B"/>
              <a:cs typeface="HY목각파임B"/>
            </a:endParaRPr>
          </a:p>
          <a:p>
            <a:pPr marL="422275" marR="586740">
              <a:lnSpc>
                <a:spcPts val="2630"/>
              </a:lnSpc>
              <a:spcBef>
                <a:spcPts val="55"/>
              </a:spcBef>
            </a:pP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그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를</a:t>
            </a:r>
            <a:r>
              <a:rPr dirty="0" sz="2000" spc="-13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바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라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보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는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빛</a:t>
            </a:r>
            <a:r>
              <a:rPr dirty="0" sz="2000" spc="-20" b="1">
                <a:solidFill>
                  <a:srgbClr val="0000FF"/>
                </a:solidFill>
                <a:latin typeface="HY목각파임B"/>
                <a:cs typeface="HY목각파임B"/>
              </a:rPr>
              <a:t>으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로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바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라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보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게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도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와</a:t>
            </a:r>
            <a:r>
              <a:rPr dirty="0" sz="2000" spc="-20" b="1">
                <a:solidFill>
                  <a:srgbClr val="0000FF"/>
                </a:solidFill>
                <a:latin typeface="HY목각파임B"/>
                <a:cs typeface="HY목각파임B"/>
              </a:rPr>
              <a:t>주시</a:t>
            </a:r>
            <a:r>
              <a:rPr dirty="0" sz="2000" spc="-10" b="1">
                <a:solidFill>
                  <a:srgbClr val="0000FF"/>
                </a:solidFill>
                <a:latin typeface="HY목각파임B"/>
                <a:cs typeface="HY목각파임B"/>
              </a:rPr>
              <a:t>고</a:t>
            </a:r>
            <a:r>
              <a:rPr dirty="0" sz="2000" spc="20" b="1">
                <a:solidFill>
                  <a:srgbClr val="0000FF"/>
                </a:solidFill>
                <a:latin typeface="HY목각파임B"/>
                <a:cs typeface="HY목각파임B"/>
              </a:rPr>
              <a:t>, 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오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늘</a:t>
            </a:r>
            <a:r>
              <a:rPr dirty="0" sz="2000" spc="-13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와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만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나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을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는</a:t>
            </a:r>
            <a:r>
              <a:rPr dirty="0" sz="2000" spc="-2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람이</a:t>
            </a:r>
            <a:endParaRPr sz="20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를</a:t>
            </a:r>
            <a:r>
              <a:rPr dirty="0" sz="2000" spc="-13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통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해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느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현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존을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느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끼게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해</a:t>
            </a:r>
            <a:r>
              <a:rPr dirty="0" sz="2000" spc="-5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십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2000" spc="-20" b="1">
                <a:solidFill>
                  <a:srgbClr val="0000FF"/>
                </a:solidFill>
                <a:latin typeface="HY목각파임B"/>
                <a:cs typeface="HY목각파임B"/>
              </a:rPr>
              <a:t>오</a:t>
            </a:r>
            <a:r>
              <a:rPr dirty="0" sz="2000" spc="20" b="1">
                <a:solidFill>
                  <a:srgbClr val="0000FF"/>
                </a:solidFill>
                <a:latin typeface="HY목각파임B"/>
                <a:cs typeface="HY목각파임B"/>
              </a:rPr>
              <a:t>.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HY목각파임B"/>
              <a:cs typeface="HY목각파임B"/>
            </a:endParaRPr>
          </a:p>
          <a:p>
            <a:pPr marL="422275" marR="1587500">
              <a:lnSpc>
                <a:spcPct val="109500"/>
              </a:lnSpc>
              <a:spcBef>
                <a:spcPts val="5"/>
              </a:spcBef>
            </a:pP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남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000" spc="-13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물을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찾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는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기</a:t>
            </a:r>
            <a:r>
              <a:rPr dirty="0" sz="2000" spc="-20" b="1">
                <a:solidFill>
                  <a:srgbClr val="0000FF"/>
                </a:solidFill>
                <a:latin typeface="HY목각파임B"/>
                <a:cs typeface="HY목각파임B"/>
              </a:rPr>
              <a:t>보다</a:t>
            </a:r>
            <a:r>
              <a:rPr dirty="0" sz="2000" spc="35" b="1">
                <a:solidFill>
                  <a:srgbClr val="0000FF"/>
                </a:solidFill>
                <a:latin typeface="HY목각파임B"/>
                <a:cs typeface="HY목각파임B"/>
              </a:rPr>
              <a:t>는 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다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른</a:t>
            </a:r>
            <a:r>
              <a:rPr dirty="0" sz="2000" spc="-13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들의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숨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겨진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물을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찾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아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내는</a:t>
            </a:r>
            <a:r>
              <a:rPr dirty="0" sz="2000" spc="20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endParaRPr sz="20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50"/>
              </a:spcBef>
            </a:pP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그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런</a:t>
            </a:r>
            <a:r>
              <a:rPr dirty="0" sz="2000" spc="-1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물을</a:t>
            </a:r>
            <a:r>
              <a:rPr dirty="0" sz="2000" spc="-2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볼</a:t>
            </a:r>
            <a:r>
              <a:rPr dirty="0" sz="2000" spc="-1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줄</a:t>
            </a:r>
            <a:r>
              <a:rPr dirty="0" sz="2000" spc="-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아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는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눈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을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제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게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허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락해</a:t>
            </a:r>
            <a:r>
              <a:rPr dirty="0" sz="2000" spc="-21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십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시오</a:t>
            </a:r>
            <a:r>
              <a:rPr dirty="0" sz="2000" spc="20" b="1">
                <a:solidFill>
                  <a:srgbClr val="0000FF"/>
                </a:solidFill>
                <a:latin typeface="HY목각파임B"/>
                <a:cs typeface="HY목각파임B"/>
              </a:rPr>
              <a:t>.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</a:pP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◎</a:t>
            </a:r>
            <a:r>
              <a:rPr dirty="0" sz="2000" spc="-1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아멘</a:t>
            </a:r>
            <a:endParaRPr sz="2000">
              <a:latin typeface="HY목각파임B"/>
              <a:cs typeface="HY목각파임B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00875" y="1924050"/>
            <a:ext cx="1657350" cy="399097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467475" y="5992523"/>
            <a:ext cx="2143125" cy="444500"/>
            <a:chOff x="6467475" y="5992523"/>
            <a:chExt cx="2143125" cy="4445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9425" y="5992523"/>
              <a:ext cx="1781175" cy="4442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7475" y="6025356"/>
              <a:ext cx="346868" cy="34686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77275" y="5968206"/>
            <a:ext cx="355996" cy="346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8125" y="0"/>
              <a:ext cx="1214437" cy="7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7750" y="0"/>
              <a:ext cx="1919351" cy="7476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646112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할</a:t>
            </a:r>
            <a:r>
              <a:rPr dirty="0" sz="2750" spc="-8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수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행</a:t>
            </a:r>
            <a:r>
              <a:rPr dirty="0" sz="2750" spc="-15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FFFF00"/>
                </a:solidFill>
                <a:latin typeface="HY목각파임B"/>
                <a:cs typeface="HY목각파임B"/>
              </a:rPr>
              <a:t>자기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진단</a:t>
            </a:r>
            <a:endParaRPr sz="2750">
              <a:latin typeface="HY목각파임B"/>
              <a:cs typeface="HY목각파임B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3946" y="1169542"/>
          <a:ext cx="8398510" cy="553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15"/>
                <a:gridCol w="6546850"/>
                <a:gridCol w="1534795"/>
              </a:tblGrid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7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부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단</a:t>
                      </a:r>
                      <a:r>
                        <a:rPr dirty="0" sz="1400" spc="-1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장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의</a:t>
                      </a:r>
                      <a:r>
                        <a:rPr dirty="0" sz="1400" spc="-229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75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역할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7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현</a:t>
                      </a:r>
                      <a:r>
                        <a:rPr dirty="0" sz="140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재</a:t>
                      </a:r>
                      <a:r>
                        <a:rPr dirty="0" sz="1400" spc="-8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수행수준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603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1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단원들이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주회합에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무단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결석했을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때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전화나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문자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메시지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를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꼭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보내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사유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를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확인한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2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단원이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병환,</a:t>
                      </a:r>
                      <a:r>
                        <a:rPr dirty="0" sz="1400" spc="-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경조사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중에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있을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때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직접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방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또는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다른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단원들에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게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방문하도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록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항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상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연락한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3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389890">
                        <a:lnSpc>
                          <a:spcPct val="102899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예비단원으로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가입될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경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우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본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소양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교육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계획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세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워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지도하고 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합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동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원의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의무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교본공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부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도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</a:t>
                      </a:r>
                      <a:r>
                        <a:rPr dirty="0" sz="1400" spc="-4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선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지오</a:t>
                      </a:r>
                      <a:r>
                        <a:rPr dirty="0" sz="1400" spc="-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동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등)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30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4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1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1170305">
                        <a:lnSpc>
                          <a:spcPct val="102800"/>
                        </a:lnSpc>
                        <a:spcBef>
                          <a:spcPts val="30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각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종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육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상급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주관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육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단원의무교육</a:t>
                      </a:r>
                      <a:r>
                        <a:rPr dirty="0" sz="1400" spc="-2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참여를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권장한다.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81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1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5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1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977900">
                        <a:lnSpc>
                          <a:spcPct val="102800"/>
                        </a:lnSpc>
                        <a:spcBef>
                          <a:spcPts val="30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단원들이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협조단원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돌봄을 잘 할 수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있도록 배려하고,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행동단원으로의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가입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권장하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며,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현황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정확히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관리하고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17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6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968375">
                        <a:lnSpc>
                          <a:spcPct val="102800"/>
                        </a:lnSpc>
                        <a:spcBef>
                          <a:spcPts val="31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5대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행사에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단원들이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있도록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자주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권장하며, </a:t>
                      </a:r>
                      <a:r>
                        <a:rPr dirty="0" sz="1400" spc="-4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참여를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돌보는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일에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힘쓰고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0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7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498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331470">
                        <a:lnSpc>
                          <a:spcPct val="102800"/>
                        </a:lnSpc>
                        <a:spcBef>
                          <a:spcPts val="29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축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관리하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1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쁘레시디움에서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특별한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행사를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있도록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배려하고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498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8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3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1569085">
                        <a:lnSpc>
                          <a:spcPct val="102899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쁘레시디움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야외행사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친목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특별한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행사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를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계획하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고,  적극적으로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있도록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3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9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389890">
                        <a:lnSpc>
                          <a:spcPct val="102800"/>
                        </a:lnSpc>
                        <a:spcBef>
                          <a:spcPts val="65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함께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차기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역할을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사전에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적극적으로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물색하여 </a:t>
                      </a:r>
                      <a:r>
                        <a:rPr dirty="0" sz="1400" spc="-4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일부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임무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를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소개하거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나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담당하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게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하는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지도를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spc="-25">
                          <a:latin typeface="HY목각파임B"/>
                          <a:cs typeface="HY목각파임B"/>
                        </a:rPr>
                        <a:t>10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명부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현황</a:t>
                      </a:r>
                      <a:r>
                        <a:rPr dirty="0" sz="1400" spc="4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입단,</a:t>
                      </a:r>
                      <a:r>
                        <a:rPr dirty="0" sz="1400" spc="-1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선서,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전출,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간부임명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변동사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항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4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기재하고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57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2622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917" y="1120774"/>
            <a:ext cx="6690995" cy="22466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396240">
              <a:lnSpc>
                <a:spcPct val="100000"/>
              </a:lnSpc>
              <a:spcBef>
                <a:spcPts val="130"/>
              </a:spcBef>
            </a:pP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단장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직무</a:t>
            </a:r>
            <a:r>
              <a:rPr dirty="0" sz="3200" spc="-2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대행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보좌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참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레시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디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회합의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진행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좌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레시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디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  <a:tab pos="3416300" algn="l"/>
                <a:tab pos="4370070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동단원과</a:t>
            </a:r>
            <a:r>
              <a:rPr dirty="0" sz="2400" spc="-3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협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조단원</a:t>
            </a:r>
            <a:r>
              <a:rPr dirty="0" sz="2400" b="1">
                <a:solidFill>
                  <a:srgbClr val="E36C09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돌봄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b="1">
                <a:solidFill>
                  <a:srgbClr val="E36C09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일치와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화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합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유도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2622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119" y="4256490"/>
            <a:ext cx="264847" cy="264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119" y="5294779"/>
            <a:ext cx="264847" cy="2647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119" y="5809129"/>
            <a:ext cx="264847" cy="2647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5667" y="1120774"/>
            <a:ext cx="7199630" cy="50234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714375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새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예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비</a:t>
            </a:r>
            <a:r>
              <a:rPr dirty="0" sz="320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돌봄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존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원과의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밀을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한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량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역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할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수행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무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사항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운</a:t>
            </a:r>
            <a:r>
              <a:rPr dirty="0" sz="2400" spc="40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본공부</a:t>
            </a:r>
            <a:r>
              <a:rPr dirty="0" sz="2400" spc="-3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등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250"/>
              </a:spcBef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지오</a:t>
            </a:r>
            <a:r>
              <a:rPr dirty="0" sz="2400" spc="-33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초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생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제제도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련기간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종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료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E36C09"/>
                </a:solidFill>
                <a:latin typeface="HY목각파임B"/>
                <a:cs typeface="HY목각파임B"/>
              </a:rPr>
              <a:t>1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전</a:t>
            </a:r>
            <a:r>
              <a:rPr dirty="0" sz="2400" spc="90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400" b="1">
                <a:solidFill>
                  <a:srgbClr val="E36C09"/>
                </a:solidFill>
                <a:latin typeface="Yu Gothic"/>
                <a:cs typeface="Yu Gothic"/>
              </a:rPr>
              <a:t>煎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선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비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예고</a:t>
            </a:r>
            <a:endParaRPr sz="2400">
              <a:latin typeface="HY목각파임B"/>
              <a:cs typeface="HY목각파임B"/>
            </a:endParaRPr>
          </a:p>
          <a:p>
            <a:pPr marL="273685" marR="586740" indent="-9525">
              <a:lnSpc>
                <a:spcPct val="140800"/>
              </a:lnSpc>
              <a:spcBef>
                <a:spcPts val="1515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입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후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77923B"/>
                </a:solidFill>
                <a:latin typeface="HY목각파임B"/>
                <a:cs typeface="HY목각파임B"/>
              </a:rPr>
              <a:t>3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개월이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경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과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장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77923B"/>
                </a:solidFill>
                <a:latin typeface="HY목각파임B"/>
                <a:cs typeface="HY목각파임B"/>
              </a:rPr>
              <a:t>6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개월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된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예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비단원 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선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서를</a:t>
            </a:r>
            <a:r>
              <a:rPr dirty="0" sz="2400" spc="-33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통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하여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식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원이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됨</a:t>
            </a:r>
            <a:endParaRPr sz="2400">
              <a:latin typeface="HY목각파임B"/>
              <a:cs typeface="HY목각파임B"/>
            </a:endParaRPr>
          </a:p>
          <a:p>
            <a:pPr marL="264160">
              <a:lnSpc>
                <a:spcPct val="100000"/>
              </a:lnSpc>
              <a:spcBef>
                <a:spcPts val="1250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지오</a:t>
            </a:r>
            <a:r>
              <a:rPr dirty="0" sz="2400" spc="-25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본의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선서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문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”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을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전에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숙독</a:t>
            </a:r>
            <a:endParaRPr sz="2400">
              <a:latin typeface="HY목각파임B"/>
              <a:cs typeface="HY목각파임B"/>
            </a:endParaRPr>
          </a:p>
          <a:p>
            <a:pPr marL="264160">
              <a:lnSpc>
                <a:spcPct val="100000"/>
              </a:lnSpc>
              <a:spcBef>
                <a:spcPts val="1175"/>
              </a:spcBef>
            </a:pP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적지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초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청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강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복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안수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벡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실리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나</a:t>
            </a:r>
            <a:r>
              <a:rPr dirty="0" sz="2400" spc="-5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뱃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지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수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여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2622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867" y="1095692"/>
            <a:ext cx="7625080" cy="44170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83030">
              <a:lnSpc>
                <a:spcPct val="100000"/>
              </a:lnSpc>
              <a:spcBef>
                <a:spcPts val="125"/>
              </a:spcBef>
            </a:pP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협</a:t>
            </a:r>
            <a:r>
              <a:rPr dirty="0" sz="3200" spc="10" b="1">
                <a:solidFill>
                  <a:srgbClr val="0000FF"/>
                </a:solidFill>
                <a:latin typeface="HY목각파임B"/>
                <a:cs typeface="HY목각파임B"/>
              </a:rPr>
              <a:t>조단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모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집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7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돌봄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HY목각파임B"/>
              <a:cs typeface="HY목각파임B"/>
            </a:endParaRPr>
          </a:p>
          <a:p>
            <a:pPr marL="413384" marR="900430" indent="-413384">
              <a:lnSpc>
                <a:spcPct val="130400"/>
              </a:lnSpc>
              <a:spcBef>
                <a:spcPts val="5"/>
              </a:spcBef>
              <a:buChar char="●"/>
              <a:tabLst>
                <a:tab pos="413384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원들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에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게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협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조단원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봄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동을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독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려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00" b="1">
                <a:solidFill>
                  <a:srgbClr val="E36C09"/>
                </a:solidFill>
                <a:latin typeface="HY목각파임B"/>
                <a:cs typeface="HY목각파임B"/>
              </a:rPr>
              <a:t>지도 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달에</a:t>
            </a:r>
            <a:r>
              <a:rPr dirty="0" sz="2400" spc="-3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한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번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상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봄과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보고</a:t>
            </a:r>
            <a:endParaRPr sz="2400">
              <a:latin typeface="HY목각파임B"/>
              <a:cs typeface="HY목각파임B"/>
            </a:endParaRPr>
          </a:p>
          <a:p>
            <a:pPr marL="699135">
              <a:lnSpc>
                <a:spcPct val="100000"/>
              </a:lnSpc>
              <a:spcBef>
                <a:spcPts val="1250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월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협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조단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황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악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관리</a:t>
            </a:r>
            <a:endParaRPr sz="24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</a:pPr>
            <a:endParaRPr sz="2400">
              <a:latin typeface="HY목각파임B"/>
              <a:cs typeface="HY목각파임B"/>
            </a:endParaRPr>
          </a:p>
          <a:p>
            <a:pPr marL="413384" indent="-400685">
              <a:lnSpc>
                <a:spcPct val="100000"/>
              </a:lnSpc>
              <a:spcBef>
                <a:spcPts val="1925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봄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주체</a:t>
            </a:r>
            <a:endParaRPr sz="2400">
              <a:latin typeface="HY목각파임B"/>
              <a:cs typeface="HY목각파임B"/>
            </a:endParaRPr>
          </a:p>
          <a:p>
            <a:pPr marL="622300" marR="5080">
              <a:lnSpc>
                <a:spcPct val="130400"/>
              </a:lnSpc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장이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협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조단원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집한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특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정단원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에게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맡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겨진 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이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아님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2622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810" y="2513415"/>
            <a:ext cx="274306" cy="264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810" y="3037290"/>
            <a:ext cx="274306" cy="2647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35" y="5104279"/>
            <a:ext cx="274306" cy="2647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4242" y="1120774"/>
            <a:ext cx="7405370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06805">
              <a:lnSpc>
                <a:spcPct val="100000"/>
              </a:lnSpc>
              <a:spcBef>
                <a:spcPts val="130"/>
              </a:spcBef>
            </a:pP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출석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호명</a:t>
            </a:r>
            <a:r>
              <a:rPr dirty="0" sz="275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750" spc="-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결석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단원</a:t>
            </a:r>
            <a:r>
              <a:rPr dirty="0" sz="2750" spc="-3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돌봄</a:t>
            </a:r>
            <a:endParaRPr sz="275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HY목각파임B"/>
              <a:cs typeface="HY목각파임B"/>
            </a:endParaRPr>
          </a:p>
          <a:p>
            <a:pPr marL="479425" indent="-400685">
              <a:lnSpc>
                <a:spcPct val="100000"/>
              </a:lnSpc>
              <a:buChar char="●"/>
              <a:tabLst>
                <a:tab pos="480059" algn="l"/>
              </a:tabLst>
            </a:pPr>
            <a:r>
              <a:rPr dirty="0" sz="2400" spc="60" b="1">
                <a:solidFill>
                  <a:srgbClr val="E36C09"/>
                </a:solidFill>
                <a:latin typeface="HY목각파임B"/>
                <a:cs typeface="HY목각파임B"/>
              </a:rPr>
              <a:t>출석호명</a:t>
            </a:r>
            <a:endParaRPr sz="2400">
              <a:latin typeface="HY목각파임B"/>
              <a:cs typeface="HY목각파임B"/>
            </a:endParaRPr>
          </a:p>
          <a:p>
            <a:pPr marL="679450">
              <a:lnSpc>
                <a:spcPct val="100000"/>
              </a:lnSpc>
              <a:spcBef>
                <a:spcPts val="1175"/>
              </a:spcBef>
            </a:pPr>
            <a:r>
              <a:rPr dirty="0" sz="2400" spc="80" b="1">
                <a:solidFill>
                  <a:srgbClr val="77923B"/>
                </a:solidFill>
                <a:latin typeface="HY목각파임B"/>
                <a:cs typeface="HY목각파임B"/>
              </a:rPr>
              <a:t>간부</a:t>
            </a:r>
            <a:r>
              <a:rPr dirty="0" sz="2400" spc="-19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: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0" b="1">
                <a:solidFill>
                  <a:srgbClr val="77923B"/>
                </a:solidFill>
                <a:latin typeface="HY목각파임B"/>
                <a:cs typeface="HY목각파임B"/>
              </a:rPr>
              <a:t>“성명+세례명+직책(님)”</a:t>
            </a:r>
            <a:endParaRPr sz="2400">
              <a:latin typeface="HY목각파임B"/>
              <a:cs typeface="HY목각파임B"/>
            </a:endParaRPr>
          </a:p>
          <a:p>
            <a:pPr marL="479425" marR="605790" indent="200025">
              <a:lnSpc>
                <a:spcPct val="140800"/>
              </a:lnSpc>
              <a:spcBef>
                <a:spcPts val="75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:</a:t>
            </a:r>
            <a:r>
              <a:rPr dirty="0" sz="2400" spc="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성명</a:t>
            </a:r>
            <a:r>
              <a:rPr dirty="0" sz="2400" spc="-45" b="1">
                <a:solidFill>
                  <a:srgbClr val="77923B"/>
                </a:solidFill>
                <a:latin typeface="HY목각파임B"/>
                <a:cs typeface="HY목각파임B"/>
              </a:rPr>
              <a:t>+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세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례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+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형제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님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매님” 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회적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직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함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/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교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회단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체의</a:t>
            </a:r>
            <a:r>
              <a:rPr dirty="0" sz="2400" spc="-3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직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위</a:t>
            </a:r>
            <a:r>
              <a:rPr dirty="0" sz="2400" spc="-1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용하지</a:t>
            </a:r>
            <a:r>
              <a:rPr dirty="0" sz="2400" spc="-3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않음</a:t>
            </a:r>
            <a:endParaRPr sz="24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</a:pPr>
            <a:endParaRPr sz="24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buChar char="●"/>
              <a:tabLst>
                <a:tab pos="413384" algn="l"/>
              </a:tabLst>
            </a:pPr>
            <a:r>
              <a:rPr dirty="0" sz="2400" spc="65" b="1">
                <a:solidFill>
                  <a:srgbClr val="E36C09"/>
                </a:solidFill>
                <a:latin typeface="HY목각파임B"/>
                <a:cs typeface="HY목각파임B"/>
              </a:rPr>
              <a:t>출석응답</a:t>
            </a:r>
            <a:endParaRPr sz="2400">
              <a:latin typeface="HY목각파임B"/>
              <a:cs typeface="HY목각파임B"/>
            </a:endParaRPr>
          </a:p>
          <a:p>
            <a:pPr marL="527050" marR="5080" indent="85725">
              <a:lnSpc>
                <a:spcPts val="4130"/>
              </a:lnSpc>
              <a:spcBef>
                <a:spcPts val="75"/>
              </a:spcBef>
              <a:tabLst>
                <a:tab pos="2520315" algn="l"/>
                <a:tab pos="3978910" algn="l"/>
              </a:tabLst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b="1">
                <a:solidFill>
                  <a:srgbClr val="77923B"/>
                </a:solidFill>
                <a:latin typeface="HY목각파임B"/>
                <a:cs typeface="HY목각파임B"/>
              </a:rPr>
              <a:t>	</a:t>
            </a:r>
            <a:r>
              <a:rPr dirty="0" sz="2400" spc="95" b="1">
                <a:solidFill>
                  <a:srgbClr val="77923B"/>
                </a:solidFill>
                <a:latin typeface="HY목각파임B"/>
                <a:cs typeface="HY목각파임B"/>
              </a:rPr>
              <a:t>: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”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b="1">
                <a:solidFill>
                  <a:srgbClr val="77923B"/>
                </a:solidFill>
                <a:latin typeface="HY목각파임B"/>
                <a:cs typeface="HY목각파임B"/>
              </a:rPr>
              <a:t>	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단장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출석했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습니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다” 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적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한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응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답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아멘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렐루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야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찬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미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수”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등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919351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89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26229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부단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장의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810" y="3551640"/>
            <a:ext cx="274306" cy="2647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38542" y="1120774"/>
            <a:ext cx="6919595" cy="4335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992505">
              <a:lnSpc>
                <a:spcPct val="100000"/>
              </a:lnSpc>
              <a:spcBef>
                <a:spcPts val="130"/>
              </a:spcBef>
            </a:pP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출석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호명</a:t>
            </a:r>
            <a:r>
              <a:rPr dirty="0" sz="275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750" spc="-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결석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단원</a:t>
            </a:r>
            <a:r>
              <a:rPr dirty="0" sz="2750" spc="-3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돌봄</a:t>
            </a:r>
            <a:endParaRPr sz="275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HY목각파임B"/>
              <a:cs typeface="HY목각파임B"/>
            </a:endParaRPr>
          </a:p>
          <a:p>
            <a:pPr marL="403860" indent="-391795">
              <a:lnSpc>
                <a:spcPct val="100000"/>
              </a:lnSpc>
              <a:buChar char="●"/>
              <a:tabLst>
                <a:tab pos="404495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석보고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E36C09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총원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70" b="1">
                <a:solidFill>
                  <a:srgbClr val="77923B"/>
                </a:solidFill>
                <a:latin typeface="Yu Gothic"/>
                <a:cs typeface="Yu Gothic"/>
              </a:rPr>
              <a:t>◯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중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간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400" b="1">
                <a:solidFill>
                  <a:srgbClr val="77923B"/>
                </a:solidFill>
                <a:latin typeface="Yu Gothic"/>
                <a:cs typeface="Yu Gothic"/>
              </a:rPr>
              <a:t>◯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70" b="1">
                <a:solidFill>
                  <a:srgbClr val="77923B"/>
                </a:solidFill>
                <a:latin typeface="Yu Gothic"/>
                <a:cs typeface="Yu Gothic"/>
              </a:rPr>
              <a:t>◯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endParaRPr sz="2400">
              <a:latin typeface="HY목각파임B"/>
              <a:cs typeface="HY목각파임B"/>
            </a:endParaRPr>
          </a:p>
          <a:p>
            <a:pPr marL="2253615">
              <a:lnSpc>
                <a:spcPct val="100000"/>
              </a:lnSpc>
              <a:spcBef>
                <a:spcPts val="1175"/>
              </a:spcBef>
              <a:tabLst>
                <a:tab pos="4074795" algn="l"/>
              </a:tabLst>
            </a:pPr>
            <a:r>
              <a:rPr dirty="0" sz="2400" spc="80" b="1">
                <a:solidFill>
                  <a:srgbClr val="77923B"/>
                </a:solidFill>
                <a:latin typeface="HY목각파임B"/>
                <a:cs typeface="HY목각파임B"/>
              </a:rPr>
              <a:t>전체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55" b="1">
                <a:solidFill>
                  <a:srgbClr val="77923B"/>
                </a:solidFill>
                <a:latin typeface="Yu Gothic"/>
                <a:cs typeface="Yu Gothic"/>
              </a:rPr>
              <a:t>◯</a:t>
            </a:r>
            <a:r>
              <a:rPr dirty="0" sz="2400" spc="55" b="1">
                <a:solidFill>
                  <a:srgbClr val="77923B"/>
                </a:solidFill>
                <a:latin typeface="HY목각파임B"/>
                <a:cs typeface="HY목각파임B"/>
              </a:rPr>
              <a:t>명이	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출석하였습니다”</a:t>
            </a:r>
            <a:endParaRPr sz="2400">
              <a:latin typeface="HY목각파임B"/>
              <a:cs typeface="HY목각파임B"/>
            </a:endParaRPr>
          </a:p>
          <a:p>
            <a:pPr marL="404495" marR="1778635" indent="-404495">
              <a:lnSpc>
                <a:spcPct val="140800"/>
              </a:lnSpc>
              <a:spcBef>
                <a:spcPts val="75"/>
              </a:spcBef>
              <a:buChar char="●"/>
              <a:tabLst>
                <a:tab pos="404495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원의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사유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유고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고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05" b="1">
                <a:solidFill>
                  <a:srgbClr val="E36C09"/>
                </a:solidFill>
                <a:latin typeface="HY목각파임B"/>
                <a:cs typeface="HY목각파임B"/>
              </a:rPr>
              <a:t>파악 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동료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원들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공지</a:t>
            </a:r>
            <a:endParaRPr sz="24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36C09"/>
              </a:buClr>
              <a:buFont typeface="HY"/>
              <a:buChar char="●"/>
            </a:pPr>
            <a:endParaRPr sz="3250">
              <a:latin typeface="HY목각파임B"/>
              <a:cs typeface="HY목각파임B"/>
            </a:endParaRPr>
          </a:p>
          <a:p>
            <a:pPr marL="435609" indent="-382270">
              <a:lnSpc>
                <a:spcPct val="100000"/>
              </a:lnSpc>
              <a:buClr>
                <a:srgbClr val="E36C09"/>
              </a:buClr>
              <a:buFont typeface="HY"/>
              <a:buChar char="●"/>
              <a:tabLst>
                <a:tab pos="436245" algn="l"/>
              </a:tabLst>
            </a:pPr>
            <a:r>
              <a:rPr dirty="0" sz="2400" spc="114" b="1">
                <a:latin typeface="굴림"/>
                <a:cs typeface="굴림"/>
              </a:rPr>
              <a:t>결</a:t>
            </a:r>
            <a:r>
              <a:rPr dirty="0" sz="2400" spc="45" b="1">
                <a:latin typeface="굴림"/>
                <a:cs typeface="굴림"/>
              </a:rPr>
              <a:t>석</a:t>
            </a:r>
            <a:r>
              <a:rPr dirty="0" sz="2400" spc="-265" b="1">
                <a:latin typeface="굴림"/>
                <a:cs typeface="굴림"/>
              </a:rPr>
              <a:t> </a:t>
            </a:r>
            <a:r>
              <a:rPr dirty="0" sz="2400" spc="114" b="1">
                <a:latin typeface="굴림"/>
                <a:cs typeface="굴림"/>
              </a:rPr>
              <a:t>단</a:t>
            </a:r>
            <a:r>
              <a:rPr dirty="0" sz="2400" spc="45" b="1">
                <a:latin typeface="굴림"/>
                <a:cs typeface="굴림"/>
              </a:rPr>
              <a:t>원</a:t>
            </a:r>
            <a:r>
              <a:rPr dirty="0" sz="2400" spc="-340" b="1">
                <a:latin typeface="굴림"/>
                <a:cs typeface="굴림"/>
              </a:rPr>
              <a:t> </a:t>
            </a:r>
            <a:r>
              <a:rPr dirty="0" sz="2400" spc="110" b="1">
                <a:latin typeface="굴림"/>
                <a:cs typeface="굴림"/>
              </a:rPr>
              <a:t>발</a:t>
            </a:r>
            <a:r>
              <a:rPr dirty="0" sz="2400" spc="45" b="1">
                <a:latin typeface="굴림"/>
                <a:cs typeface="굴림"/>
              </a:rPr>
              <a:t>생시</a:t>
            </a:r>
            <a:endParaRPr sz="2400">
              <a:latin typeface="굴림"/>
              <a:cs typeface="굴림"/>
            </a:endParaRPr>
          </a:p>
          <a:p>
            <a:pPr marL="645160">
              <a:lnSpc>
                <a:spcPct val="100000"/>
              </a:lnSpc>
              <a:spcBef>
                <a:spcPts val="450"/>
              </a:spcBef>
            </a:pPr>
            <a:r>
              <a:rPr dirty="0" sz="2000" spc="10">
                <a:solidFill>
                  <a:srgbClr val="375F92"/>
                </a:solidFill>
                <a:latin typeface="굴림"/>
                <a:cs typeface="굴림"/>
              </a:rPr>
              <a:t>–</a:t>
            </a:r>
            <a:r>
              <a:rPr dirty="0" sz="2000" spc="-35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다음</a:t>
            </a:r>
            <a:r>
              <a:rPr dirty="0" sz="2000" spc="-75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주회</a:t>
            </a:r>
            <a:r>
              <a:rPr dirty="0" sz="2000" spc="-70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전까지</a:t>
            </a:r>
            <a:r>
              <a:rPr dirty="0" sz="2000" spc="-75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15">
                <a:solidFill>
                  <a:srgbClr val="375F92"/>
                </a:solidFill>
                <a:latin typeface="굴림"/>
                <a:cs typeface="굴림"/>
              </a:rPr>
              <a:t>방문,</a:t>
            </a:r>
            <a:r>
              <a:rPr dirty="0" sz="2000" spc="-70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또는</a:t>
            </a:r>
            <a:r>
              <a:rPr dirty="0" sz="2000" spc="-75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유선</a:t>
            </a:r>
            <a:r>
              <a:rPr dirty="0" sz="2000" spc="-75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15">
                <a:solidFill>
                  <a:srgbClr val="375F92"/>
                </a:solidFill>
                <a:latin typeface="굴림"/>
                <a:cs typeface="굴림"/>
              </a:rPr>
              <a:t>연락.</a:t>
            </a:r>
            <a:r>
              <a:rPr dirty="0" sz="2000" spc="-70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사유</a:t>
            </a:r>
            <a:r>
              <a:rPr dirty="0" sz="2000">
                <a:solidFill>
                  <a:srgbClr val="375F92"/>
                </a:solidFill>
                <a:latin typeface="굴림"/>
                <a:cs typeface="굴림"/>
              </a:rPr>
              <a:t> </a:t>
            </a:r>
            <a:r>
              <a:rPr dirty="0" sz="2000" spc="25">
                <a:solidFill>
                  <a:srgbClr val="375F92"/>
                </a:solidFill>
                <a:latin typeface="굴림"/>
                <a:cs typeface="굴림"/>
              </a:rPr>
              <a:t>파악</a:t>
            </a:r>
            <a:endParaRPr sz="2000">
              <a:latin typeface="굴림"/>
              <a:cs typeface="굴림"/>
            </a:endParaRPr>
          </a:p>
          <a:p>
            <a:pPr marL="826135">
              <a:lnSpc>
                <a:spcPct val="100000"/>
              </a:lnSpc>
              <a:spcBef>
                <a:spcPts val="80"/>
              </a:spcBef>
            </a:pPr>
            <a:r>
              <a:rPr dirty="0" sz="2000" spc="135" b="1">
                <a:solidFill>
                  <a:srgbClr val="FF0000"/>
                </a:solidFill>
                <a:latin typeface="굴림"/>
                <a:cs typeface="굴림"/>
              </a:rPr>
              <a:t>결</a:t>
            </a:r>
            <a:r>
              <a:rPr dirty="0" sz="2000" spc="65" b="1">
                <a:solidFill>
                  <a:srgbClr val="FF0000"/>
                </a:solidFill>
                <a:latin typeface="굴림"/>
                <a:cs typeface="굴림"/>
              </a:rPr>
              <a:t>석은</a:t>
            </a:r>
            <a:r>
              <a:rPr dirty="0" sz="2000" spc="-360" b="1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dirty="0" sz="2000" spc="135" b="1">
                <a:solidFill>
                  <a:srgbClr val="FF0000"/>
                </a:solidFill>
                <a:latin typeface="굴림"/>
                <a:cs typeface="굴림"/>
              </a:rPr>
              <a:t>전</a:t>
            </a:r>
            <a:r>
              <a:rPr dirty="0" sz="2000" spc="65" b="1">
                <a:solidFill>
                  <a:srgbClr val="FF0000"/>
                </a:solidFill>
                <a:latin typeface="굴림"/>
                <a:cs typeface="굴림"/>
              </a:rPr>
              <a:t>염</a:t>
            </a:r>
            <a:r>
              <a:rPr dirty="0" sz="2000" spc="-20" b="1">
                <a:solidFill>
                  <a:srgbClr val="FF0000"/>
                </a:solidFill>
                <a:latin typeface="굴림"/>
                <a:cs typeface="굴림"/>
              </a:rPr>
              <a:t>병</a:t>
            </a:r>
            <a:r>
              <a:rPr dirty="0" sz="2000" spc="5" b="1">
                <a:latin typeface="Arial"/>
                <a:cs typeface="Arial"/>
              </a:rPr>
              <a:t>,</a:t>
            </a:r>
            <a:r>
              <a:rPr dirty="0" sz="2000" spc="-220" b="1">
                <a:latin typeface="Arial"/>
                <a:cs typeface="Arial"/>
              </a:rPr>
              <a:t> </a:t>
            </a:r>
            <a:r>
              <a:rPr dirty="0" sz="2000" spc="65" b="1">
                <a:latin typeface="굴림"/>
                <a:cs typeface="굴림"/>
              </a:rPr>
              <a:t>한</a:t>
            </a:r>
            <a:r>
              <a:rPr dirty="0" sz="2000" spc="-210" b="1">
                <a:latin typeface="굴림"/>
                <a:cs typeface="굴림"/>
              </a:rPr>
              <a:t> </a:t>
            </a:r>
            <a:r>
              <a:rPr dirty="0" sz="2000" spc="65" b="1">
                <a:latin typeface="굴림"/>
                <a:cs typeface="굴림"/>
              </a:rPr>
              <a:t>번</a:t>
            </a:r>
            <a:r>
              <a:rPr dirty="0" sz="2000" spc="-135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결</a:t>
            </a:r>
            <a:r>
              <a:rPr dirty="0" sz="2000" spc="65" b="1">
                <a:latin typeface="굴림"/>
                <a:cs typeface="굴림"/>
              </a:rPr>
              <a:t>석이</a:t>
            </a:r>
            <a:r>
              <a:rPr dirty="0" sz="2000" spc="-365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탈</a:t>
            </a:r>
            <a:r>
              <a:rPr dirty="0" sz="2000" spc="65" b="1">
                <a:latin typeface="굴림"/>
                <a:cs typeface="굴림"/>
              </a:rPr>
              <a:t>단의</a:t>
            </a:r>
            <a:r>
              <a:rPr dirty="0" sz="2000" spc="-360" b="1">
                <a:latin typeface="굴림"/>
                <a:cs typeface="굴림"/>
              </a:rPr>
              <a:t> </a:t>
            </a:r>
            <a:r>
              <a:rPr dirty="0" sz="2000" spc="135" b="1">
                <a:latin typeface="굴림"/>
                <a:cs typeface="굴림"/>
              </a:rPr>
              <a:t>원인</a:t>
            </a:r>
            <a:endParaRPr sz="20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181" y="1390227"/>
            <a:ext cx="739140" cy="424815"/>
            <a:chOff x="1295181" y="1390227"/>
            <a:chExt cx="739140" cy="424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181" y="1390227"/>
              <a:ext cx="738680" cy="4245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28292" y="1423415"/>
              <a:ext cx="650875" cy="327025"/>
            </a:xfrm>
            <a:custGeom>
              <a:avLst/>
              <a:gdLst/>
              <a:ahLst/>
              <a:cxnLst/>
              <a:rect l="l" t="t" r="r" b="b"/>
              <a:pathLst>
                <a:path w="650875" h="327025">
                  <a:moveTo>
                    <a:pt x="120776" y="217043"/>
                  </a:moveTo>
                  <a:lnTo>
                    <a:pt x="77978" y="217043"/>
                  </a:lnTo>
                  <a:lnTo>
                    <a:pt x="77978" y="327025"/>
                  </a:lnTo>
                  <a:lnTo>
                    <a:pt x="120776" y="327025"/>
                  </a:lnTo>
                  <a:lnTo>
                    <a:pt x="120776" y="217043"/>
                  </a:lnTo>
                  <a:close/>
                </a:path>
                <a:path w="650875" h="327025">
                  <a:moveTo>
                    <a:pt x="229997" y="217043"/>
                  </a:moveTo>
                  <a:lnTo>
                    <a:pt x="187197" y="217043"/>
                  </a:lnTo>
                  <a:lnTo>
                    <a:pt x="187197" y="327025"/>
                  </a:lnTo>
                  <a:lnTo>
                    <a:pt x="229997" y="327025"/>
                  </a:lnTo>
                  <a:lnTo>
                    <a:pt x="229997" y="217043"/>
                  </a:lnTo>
                  <a:close/>
                </a:path>
                <a:path w="650875" h="327025">
                  <a:moveTo>
                    <a:pt x="307975" y="180721"/>
                  </a:moveTo>
                  <a:lnTo>
                    <a:pt x="0" y="180721"/>
                  </a:lnTo>
                  <a:lnTo>
                    <a:pt x="0" y="217043"/>
                  </a:lnTo>
                  <a:lnTo>
                    <a:pt x="307975" y="217043"/>
                  </a:lnTo>
                  <a:lnTo>
                    <a:pt x="307975" y="180721"/>
                  </a:lnTo>
                  <a:close/>
                </a:path>
                <a:path w="650875" h="327025">
                  <a:moveTo>
                    <a:pt x="650875" y="245618"/>
                  </a:moveTo>
                  <a:lnTo>
                    <a:pt x="342900" y="245618"/>
                  </a:lnTo>
                  <a:lnTo>
                    <a:pt x="342900" y="281939"/>
                  </a:lnTo>
                  <a:lnTo>
                    <a:pt x="650875" y="281939"/>
                  </a:lnTo>
                  <a:lnTo>
                    <a:pt x="650875" y="245618"/>
                  </a:lnTo>
                  <a:close/>
                </a:path>
                <a:path w="650875" h="327025">
                  <a:moveTo>
                    <a:pt x="495807" y="134874"/>
                  </a:moveTo>
                  <a:lnTo>
                    <a:pt x="452500" y="134874"/>
                  </a:lnTo>
                  <a:lnTo>
                    <a:pt x="452500" y="245618"/>
                  </a:lnTo>
                  <a:lnTo>
                    <a:pt x="495807" y="245618"/>
                  </a:lnTo>
                  <a:lnTo>
                    <a:pt x="495807" y="134874"/>
                  </a:lnTo>
                  <a:close/>
                </a:path>
                <a:path w="650875" h="327025">
                  <a:moveTo>
                    <a:pt x="607568" y="25654"/>
                  </a:moveTo>
                  <a:lnTo>
                    <a:pt x="381888" y="25654"/>
                  </a:lnTo>
                  <a:lnTo>
                    <a:pt x="381888" y="61213"/>
                  </a:lnTo>
                  <a:lnTo>
                    <a:pt x="564133" y="61213"/>
                  </a:lnTo>
                  <a:lnTo>
                    <a:pt x="564133" y="105663"/>
                  </a:lnTo>
                  <a:lnTo>
                    <a:pt x="563703" y="130145"/>
                  </a:lnTo>
                  <a:lnTo>
                    <a:pt x="562403" y="155209"/>
                  </a:lnTo>
                  <a:lnTo>
                    <a:pt x="560222" y="180869"/>
                  </a:lnTo>
                  <a:lnTo>
                    <a:pt x="557149" y="207137"/>
                  </a:lnTo>
                  <a:lnTo>
                    <a:pt x="599820" y="210312"/>
                  </a:lnTo>
                  <a:lnTo>
                    <a:pt x="603174" y="181425"/>
                  </a:lnTo>
                  <a:lnTo>
                    <a:pt x="605599" y="152669"/>
                  </a:lnTo>
                  <a:lnTo>
                    <a:pt x="607071" y="124033"/>
                  </a:lnTo>
                  <a:lnTo>
                    <a:pt x="607568" y="95504"/>
                  </a:lnTo>
                  <a:lnTo>
                    <a:pt x="607568" y="25654"/>
                  </a:lnTo>
                  <a:close/>
                </a:path>
                <a:path w="650875" h="327025">
                  <a:moveTo>
                    <a:pt x="153288" y="0"/>
                  </a:moveTo>
                  <a:lnTo>
                    <a:pt x="108346" y="5318"/>
                  </a:lnTo>
                  <a:lnTo>
                    <a:pt x="73406" y="21209"/>
                  </a:lnTo>
                  <a:lnTo>
                    <a:pt x="45188" y="59624"/>
                  </a:lnTo>
                  <a:lnTo>
                    <a:pt x="43306" y="75437"/>
                  </a:lnTo>
                  <a:lnTo>
                    <a:pt x="45208" y="91394"/>
                  </a:lnTo>
                  <a:lnTo>
                    <a:pt x="73532" y="130810"/>
                  </a:lnTo>
                  <a:lnTo>
                    <a:pt x="108791" y="147272"/>
                  </a:lnTo>
                  <a:lnTo>
                    <a:pt x="154050" y="152781"/>
                  </a:lnTo>
                  <a:lnTo>
                    <a:pt x="177311" y="151376"/>
                  </a:lnTo>
                  <a:lnTo>
                    <a:pt x="217023" y="140136"/>
                  </a:lnTo>
                  <a:lnTo>
                    <a:pt x="248981" y="115443"/>
                  </a:lnTo>
                  <a:lnTo>
                    <a:pt x="153288" y="115443"/>
                  </a:lnTo>
                  <a:lnTo>
                    <a:pt x="138709" y="114730"/>
                  </a:lnTo>
                  <a:lnTo>
                    <a:pt x="97234" y="98065"/>
                  </a:lnTo>
                  <a:lnTo>
                    <a:pt x="87375" y="75437"/>
                  </a:lnTo>
                  <a:lnTo>
                    <a:pt x="88467" y="67002"/>
                  </a:lnTo>
                  <a:lnTo>
                    <a:pt x="125491" y="37909"/>
                  </a:lnTo>
                  <a:lnTo>
                    <a:pt x="153288" y="35051"/>
                  </a:lnTo>
                  <a:lnTo>
                    <a:pt x="249022" y="35051"/>
                  </a:lnTo>
                  <a:lnTo>
                    <a:pt x="247082" y="32396"/>
                  </a:lnTo>
                  <a:lnTo>
                    <a:pt x="233934" y="21082"/>
                  </a:lnTo>
                  <a:lnTo>
                    <a:pt x="217618" y="11840"/>
                  </a:lnTo>
                  <a:lnTo>
                    <a:pt x="198755" y="5254"/>
                  </a:lnTo>
                  <a:lnTo>
                    <a:pt x="177319" y="1311"/>
                  </a:lnTo>
                  <a:lnTo>
                    <a:pt x="153288" y="0"/>
                  </a:lnTo>
                  <a:close/>
                </a:path>
                <a:path w="650875" h="327025">
                  <a:moveTo>
                    <a:pt x="249022" y="35051"/>
                  </a:moveTo>
                  <a:lnTo>
                    <a:pt x="153288" y="35051"/>
                  </a:lnTo>
                  <a:lnTo>
                    <a:pt x="167824" y="35766"/>
                  </a:lnTo>
                  <a:lnTo>
                    <a:pt x="180755" y="37909"/>
                  </a:lnTo>
                  <a:lnTo>
                    <a:pt x="214804" y="59181"/>
                  </a:lnTo>
                  <a:lnTo>
                    <a:pt x="219201" y="75437"/>
                  </a:lnTo>
                  <a:lnTo>
                    <a:pt x="218106" y="83726"/>
                  </a:lnTo>
                  <a:lnTo>
                    <a:pt x="180816" y="112601"/>
                  </a:lnTo>
                  <a:lnTo>
                    <a:pt x="153288" y="115443"/>
                  </a:lnTo>
                  <a:lnTo>
                    <a:pt x="248981" y="115443"/>
                  </a:lnTo>
                  <a:lnTo>
                    <a:pt x="256285" y="105394"/>
                  </a:lnTo>
                  <a:lnTo>
                    <a:pt x="262000" y="91029"/>
                  </a:lnTo>
                  <a:lnTo>
                    <a:pt x="263906" y="75437"/>
                  </a:lnTo>
                  <a:lnTo>
                    <a:pt x="262053" y="59624"/>
                  </a:lnTo>
                  <a:lnTo>
                    <a:pt x="261900" y="59181"/>
                  </a:lnTo>
                  <a:lnTo>
                    <a:pt x="256444" y="45212"/>
                  </a:lnTo>
                  <a:lnTo>
                    <a:pt x="249022" y="35051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123836" y="1390145"/>
            <a:ext cx="1043940" cy="424815"/>
            <a:chOff x="2123836" y="1390145"/>
            <a:chExt cx="1043940" cy="424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836" y="1390145"/>
              <a:ext cx="1043384" cy="4246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41473" y="1418717"/>
              <a:ext cx="967105" cy="332105"/>
            </a:xfrm>
            <a:custGeom>
              <a:avLst/>
              <a:gdLst/>
              <a:ahLst/>
              <a:cxnLst/>
              <a:rect l="l" t="t" r="r" b="b"/>
              <a:pathLst>
                <a:path w="967105" h="332105">
                  <a:moveTo>
                    <a:pt x="909193" y="235838"/>
                  </a:moveTo>
                  <a:lnTo>
                    <a:pt x="874629" y="237622"/>
                  </a:lnTo>
                  <a:lnTo>
                    <a:pt x="833732" y="239008"/>
                  </a:lnTo>
                  <a:lnTo>
                    <a:pt x="786507" y="239999"/>
                  </a:lnTo>
                  <a:lnTo>
                    <a:pt x="673100" y="240792"/>
                  </a:lnTo>
                  <a:lnTo>
                    <a:pt x="677544" y="277113"/>
                  </a:lnTo>
                  <a:lnTo>
                    <a:pt x="774875" y="276199"/>
                  </a:lnTo>
                  <a:lnTo>
                    <a:pt x="821681" y="275056"/>
                  </a:lnTo>
                  <a:lnTo>
                    <a:pt x="867256" y="273456"/>
                  </a:lnTo>
                  <a:lnTo>
                    <a:pt x="911606" y="271399"/>
                  </a:lnTo>
                  <a:lnTo>
                    <a:pt x="909193" y="235838"/>
                  </a:lnTo>
                  <a:close/>
                </a:path>
                <a:path w="967105" h="332105">
                  <a:moveTo>
                    <a:pt x="623443" y="206883"/>
                  </a:moveTo>
                  <a:lnTo>
                    <a:pt x="402081" y="206883"/>
                  </a:lnTo>
                  <a:lnTo>
                    <a:pt x="402081" y="243205"/>
                  </a:lnTo>
                  <a:lnTo>
                    <a:pt x="580389" y="243205"/>
                  </a:lnTo>
                  <a:lnTo>
                    <a:pt x="580389" y="331978"/>
                  </a:lnTo>
                  <a:lnTo>
                    <a:pt x="623443" y="331978"/>
                  </a:lnTo>
                  <a:lnTo>
                    <a:pt x="623443" y="206883"/>
                  </a:lnTo>
                  <a:close/>
                </a:path>
                <a:path w="967105" h="332105">
                  <a:moveTo>
                    <a:pt x="280543" y="179705"/>
                  </a:moveTo>
                  <a:lnTo>
                    <a:pt x="65786" y="179705"/>
                  </a:lnTo>
                  <a:lnTo>
                    <a:pt x="65786" y="215392"/>
                  </a:lnTo>
                  <a:lnTo>
                    <a:pt x="238251" y="215392"/>
                  </a:lnTo>
                  <a:lnTo>
                    <a:pt x="238251" y="236855"/>
                  </a:lnTo>
                  <a:lnTo>
                    <a:pt x="65786" y="236855"/>
                  </a:lnTo>
                  <a:lnTo>
                    <a:pt x="65786" y="327533"/>
                  </a:lnTo>
                  <a:lnTo>
                    <a:pt x="288925" y="327533"/>
                  </a:lnTo>
                  <a:lnTo>
                    <a:pt x="288925" y="291973"/>
                  </a:lnTo>
                  <a:lnTo>
                    <a:pt x="108457" y="291973"/>
                  </a:lnTo>
                  <a:lnTo>
                    <a:pt x="108457" y="269367"/>
                  </a:lnTo>
                  <a:lnTo>
                    <a:pt x="280543" y="269367"/>
                  </a:lnTo>
                  <a:lnTo>
                    <a:pt x="280543" y="179705"/>
                  </a:lnTo>
                  <a:close/>
                </a:path>
                <a:path w="967105" h="332105">
                  <a:moveTo>
                    <a:pt x="790067" y="20574"/>
                  </a:moveTo>
                  <a:lnTo>
                    <a:pt x="737703" y="33647"/>
                  </a:lnTo>
                  <a:lnTo>
                    <a:pt x="703103" y="70580"/>
                  </a:lnTo>
                  <a:lnTo>
                    <a:pt x="696340" y="104394"/>
                  </a:lnTo>
                  <a:lnTo>
                    <a:pt x="697986" y="122013"/>
                  </a:lnTo>
                  <a:lnTo>
                    <a:pt x="722757" y="164465"/>
                  </a:lnTo>
                  <a:lnTo>
                    <a:pt x="769494" y="186146"/>
                  </a:lnTo>
                  <a:lnTo>
                    <a:pt x="788288" y="187579"/>
                  </a:lnTo>
                  <a:lnTo>
                    <a:pt x="807144" y="186126"/>
                  </a:lnTo>
                  <a:lnTo>
                    <a:pt x="854328" y="164337"/>
                  </a:lnTo>
                  <a:lnTo>
                    <a:pt x="866397" y="151257"/>
                  </a:lnTo>
                  <a:lnTo>
                    <a:pt x="788796" y="151257"/>
                  </a:lnTo>
                  <a:lnTo>
                    <a:pt x="778619" y="150421"/>
                  </a:lnTo>
                  <a:lnTo>
                    <a:pt x="743823" y="122872"/>
                  </a:lnTo>
                  <a:lnTo>
                    <a:pt x="740409" y="104394"/>
                  </a:lnTo>
                  <a:lnTo>
                    <a:pt x="741241" y="94484"/>
                  </a:lnTo>
                  <a:lnTo>
                    <a:pt x="769064" y="60229"/>
                  </a:lnTo>
                  <a:lnTo>
                    <a:pt x="788796" y="56896"/>
                  </a:lnTo>
                  <a:lnTo>
                    <a:pt x="866806" y="56896"/>
                  </a:lnTo>
                  <a:lnTo>
                    <a:pt x="866479" y="56316"/>
                  </a:lnTo>
                  <a:lnTo>
                    <a:pt x="855218" y="43815"/>
                  </a:lnTo>
                  <a:lnTo>
                    <a:pt x="841501" y="33647"/>
                  </a:lnTo>
                  <a:lnTo>
                    <a:pt x="826071" y="26384"/>
                  </a:lnTo>
                  <a:lnTo>
                    <a:pt x="808926" y="22026"/>
                  </a:lnTo>
                  <a:lnTo>
                    <a:pt x="790067" y="20574"/>
                  </a:lnTo>
                  <a:close/>
                </a:path>
                <a:path w="967105" h="332105">
                  <a:moveTo>
                    <a:pt x="866806" y="56896"/>
                  </a:moveTo>
                  <a:lnTo>
                    <a:pt x="788796" y="56896"/>
                  </a:lnTo>
                  <a:lnTo>
                    <a:pt x="798893" y="57751"/>
                  </a:lnTo>
                  <a:lnTo>
                    <a:pt x="808037" y="60309"/>
                  </a:lnTo>
                  <a:lnTo>
                    <a:pt x="836094" y="94702"/>
                  </a:lnTo>
                  <a:lnTo>
                    <a:pt x="836930" y="104394"/>
                  </a:lnTo>
                  <a:lnTo>
                    <a:pt x="836096" y="113917"/>
                  </a:lnTo>
                  <a:lnTo>
                    <a:pt x="808185" y="147923"/>
                  </a:lnTo>
                  <a:lnTo>
                    <a:pt x="788796" y="151257"/>
                  </a:lnTo>
                  <a:lnTo>
                    <a:pt x="866397" y="151257"/>
                  </a:lnTo>
                  <a:lnTo>
                    <a:pt x="874331" y="137795"/>
                  </a:lnTo>
                  <a:lnTo>
                    <a:pt x="879332" y="121939"/>
                  </a:lnTo>
                  <a:lnTo>
                    <a:pt x="880999" y="104394"/>
                  </a:lnTo>
                  <a:lnTo>
                    <a:pt x="879381" y="86606"/>
                  </a:lnTo>
                  <a:lnTo>
                    <a:pt x="874537" y="70580"/>
                  </a:lnTo>
                  <a:lnTo>
                    <a:pt x="866806" y="56896"/>
                  </a:lnTo>
                  <a:close/>
                </a:path>
                <a:path w="967105" h="332105">
                  <a:moveTo>
                    <a:pt x="459486" y="10541"/>
                  </a:moveTo>
                  <a:lnTo>
                    <a:pt x="416559" y="10541"/>
                  </a:lnTo>
                  <a:lnTo>
                    <a:pt x="416559" y="55499"/>
                  </a:lnTo>
                  <a:lnTo>
                    <a:pt x="415127" y="71143"/>
                  </a:lnTo>
                  <a:lnTo>
                    <a:pt x="393445" y="117221"/>
                  </a:lnTo>
                  <a:lnTo>
                    <a:pt x="351154" y="154600"/>
                  </a:lnTo>
                  <a:lnTo>
                    <a:pt x="333628" y="163575"/>
                  </a:lnTo>
                  <a:lnTo>
                    <a:pt x="365125" y="192786"/>
                  </a:lnTo>
                  <a:lnTo>
                    <a:pt x="406400" y="160147"/>
                  </a:lnTo>
                  <a:lnTo>
                    <a:pt x="433617" y="127964"/>
                  </a:lnTo>
                  <a:lnTo>
                    <a:pt x="439165" y="118491"/>
                  </a:lnTo>
                  <a:lnTo>
                    <a:pt x="489005" y="118491"/>
                  </a:lnTo>
                  <a:lnTo>
                    <a:pt x="465486" y="84645"/>
                  </a:lnTo>
                  <a:lnTo>
                    <a:pt x="459486" y="53975"/>
                  </a:lnTo>
                  <a:lnTo>
                    <a:pt x="459486" y="10541"/>
                  </a:lnTo>
                  <a:close/>
                </a:path>
                <a:path w="967105" h="332105">
                  <a:moveTo>
                    <a:pt x="623443" y="0"/>
                  </a:moveTo>
                  <a:lnTo>
                    <a:pt x="581151" y="0"/>
                  </a:lnTo>
                  <a:lnTo>
                    <a:pt x="581151" y="62357"/>
                  </a:lnTo>
                  <a:lnTo>
                    <a:pt x="510539" y="62357"/>
                  </a:lnTo>
                  <a:lnTo>
                    <a:pt x="510539" y="99060"/>
                  </a:lnTo>
                  <a:lnTo>
                    <a:pt x="581151" y="99060"/>
                  </a:lnTo>
                  <a:lnTo>
                    <a:pt x="581151" y="192786"/>
                  </a:lnTo>
                  <a:lnTo>
                    <a:pt x="623443" y="192786"/>
                  </a:lnTo>
                  <a:lnTo>
                    <a:pt x="623443" y="0"/>
                  </a:lnTo>
                  <a:close/>
                </a:path>
                <a:path w="967105" h="332105">
                  <a:moveTo>
                    <a:pt x="489005" y="118491"/>
                  </a:moveTo>
                  <a:lnTo>
                    <a:pt x="439165" y="118491"/>
                  </a:lnTo>
                  <a:lnTo>
                    <a:pt x="453475" y="137804"/>
                  </a:lnTo>
                  <a:lnTo>
                    <a:pt x="470868" y="154987"/>
                  </a:lnTo>
                  <a:lnTo>
                    <a:pt x="491333" y="170051"/>
                  </a:lnTo>
                  <a:lnTo>
                    <a:pt x="514857" y="183007"/>
                  </a:lnTo>
                  <a:lnTo>
                    <a:pt x="542417" y="150113"/>
                  </a:lnTo>
                  <a:lnTo>
                    <a:pt x="525601" y="144141"/>
                  </a:lnTo>
                  <a:lnTo>
                    <a:pt x="510190" y="135953"/>
                  </a:lnTo>
                  <a:lnTo>
                    <a:pt x="496161" y="125575"/>
                  </a:lnTo>
                  <a:lnTo>
                    <a:pt x="489005" y="118491"/>
                  </a:lnTo>
                  <a:close/>
                </a:path>
                <a:path w="967105" h="332105">
                  <a:moveTo>
                    <a:pt x="179705" y="9525"/>
                  </a:moveTo>
                  <a:lnTo>
                    <a:pt x="20319" y="9525"/>
                  </a:lnTo>
                  <a:lnTo>
                    <a:pt x="20319" y="45847"/>
                  </a:lnTo>
                  <a:lnTo>
                    <a:pt x="125856" y="45847"/>
                  </a:lnTo>
                  <a:lnTo>
                    <a:pt x="115903" y="63660"/>
                  </a:lnTo>
                  <a:lnTo>
                    <a:pt x="88280" y="94192"/>
                  </a:lnTo>
                  <a:lnTo>
                    <a:pt x="51988" y="117725"/>
                  </a:lnTo>
                  <a:lnTo>
                    <a:pt x="16694" y="132687"/>
                  </a:lnTo>
                  <a:lnTo>
                    <a:pt x="0" y="136906"/>
                  </a:lnTo>
                  <a:lnTo>
                    <a:pt x="27686" y="171323"/>
                  </a:lnTo>
                  <a:lnTo>
                    <a:pt x="77475" y="149009"/>
                  </a:lnTo>
                  <a:lnTo>
                    <a:pt x="117571" y="121685"/>
                  </a:lnTo>
                  <a:lnTo>
                    <a:pt x="147975" y="89337"/>
                  </a:lnTo>
                  <a:lnTo>
                    <a:pt x="168686" y="51955"/>
                  </a:lnTo>
                  <a:lnTo>
                    <a:pt x="179705" y="9525"/>
                  </a:lnTo>
                  <a:close/>
                </a:path>
                <a:path w="967105" h="332105">
                  <a:moveTo>
                    <a:pt x="280543" y="0"/>
                  </a:moveTo>
                  <a:lnTo>
                    <a:pt x="238251" y="0"/>
                  </a:lnTo>
                  <a:lnTo>
                    <a:pt x="238251" y="43815"/>
                  </a:lnTo>
                  <a:lnTo>
                    <a:pt x="174370" y="43815"/>
                  </a:lnTo>
                  <a:lnTo>
                    <a:pt x="174370" y="77343"/>
                  </a:lnTo>
                  <a:lnTo>
                    <a:pt x="238251" y="77343"/>
                  </a:lnTo>
                  <a:lnTo>
                    <a:pt x="238251" y="107569"/>
                  </a:lnTo>
                  <a:lnTo>
                    <a:pt x="165226" y="107569"/>
                  </a:lnTo>
                  <a:lnTo>
                    <a:pt x="165226" y="140970"/>
                  </a:lnTo>
                  <a:lnTo>
                    <a:pt x="238251" y="140970"/>
                  </a:lnTo>
                  <a:lnTo>
                    <a:pt x="238251" y="166750"/>
                  </a:lnTo>
                  <a:lnTo>
                    <a:pt x="280543" y="166750"/>
                  </a:lnTo>
                  <a:lnTo>
                    <a:pt x="280543" y="0"/>
                  </a:lnTo>
                  <a:close/>
                </a:path>
                <a:path w="967105" h="332105">
                  <a:moveTo>
                    <a:pt x="966977" y="0"/>
                  </a:moveTo>
                  <a:lnTo>
                    <a:pt x="924306" y="0"/>
                  </a:lnTo>
                  <a:lnTo>
                    <a:pt x="924306" y="331978"/>
                  </a:lnTo>
                  <a:lnTo>
                    <a:pt x="966977" y="331978"/>
                  </a:lnTo>
                  <a:lnTo>
                    <a:pt x="96697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257161" y="1390145"/>
            <a:ext cx="386715" cy="424815"/>
            <a:chOff x="3257161" y="1390145"/>
            <a:chExt cx="386715" cy="4248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7161" y="1390145"/>
              <a:ext cx="386540" cy="4246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95015" y="1418717"/>
              <a:ext cx="285115" cy="332105"/>
            </a:xfrm>
            <a:custGeom>
              <a:avLst/>
              <a:gdLst/>
              <a:ahLst/>
              <a:cxnLst/>
              <a:rect l="l" t="t" r="r" b="b"/>
              <a:pathLst>
                <a:path w="285114" h="332105">
                  <a:moveTo>
                    <a:pt x="222376" y="207899"/>
                  </a:moveTo>
                  <a:lnTo>
                    <a:pt x="180339" y="207899"/>
                  </a:lnTo>
                  <a:lnTo>
                    <a:pt x="180339" y="321818"/>
                  </a:lnTo>
                  <a:lnTo>
                    <a:pt x="222376" y="321818"/>
                  </a:lnTo>
                  <a:lnTo>
                    <a:pt x="222376" y="207899"/>
                  </a:lnTo>
                  <a:close/>
                </a:path>
                <a:path w="285114" h="332105">
                  <a:moveTo>
                    <a:pt x="76073" y="19558"/>
                  </a:moveTo>
                  <a:lnTo>
                    <a:pt x="30692" y="36756"/>
                  </a:lnTo>
                  <a:lnTo>
                    <a:pt x="4953" y="87058"/>
                  </a:lnTo>
                  <a:lnTo>
                    <a:pt x="0" y="136525"/>
                  </a:lnTo>
                  <a:lnTo>
                    <a:pt x="1238" y="162841"/>
                  </a:lnTo>
                  <a:lnTo>
                    <a:pt x="11144" y="205997"/>
                  </a:lnTo>
                  <a:lnTo>
                    <a:pt x="43703" y="245856"/>
                  </a:lnTo>
                  <a:lnTo>
                    <a:pt x="76073" y="253492"/>
                  </a:lnTo>
                  <a:lnTo>
                    <a:pt x="97008" y="250654"/>
                  </a:lnTo>
                  <a:lnTo>
                    <a:pt x="114680" y="242125"/>
                  </a:lnTo>
                  <a:lnTo>
                    <a:pt x="129115" y="227881"/>
                  </a:lnTo>
                  <a:lnTo>
                    <a:pt x="135272" y="216916"/>
                  </a:lnTo>
                  <a:lnTo>
                    <a:pt x="76073" y="216916"/>
                  </a:lnTo>
                  <a:lnTo>
                    <a:pt x="68335" y="215604"/>
                  </a:lnTo>
                  <a:lnTo>
                    <a:pt x="44100" y="170513"/>
                  </a:lnTo>
                  <a:lnTo>
                    <a:pt x="41910" y="136525"/>
                  </a:lnTo>
                  <a:lnTo>
                    <a:pt x="44051" y="101353"/>
                  </a:lnTo>
                  <a:lnTo>
                    <a:pt x="50466" y="76231"/>
                  </a:lnTo>
                  <a:lnTo>
                    <a:pt x="61144" y="61158"/>
                  </a:lnTo>
                  <a:lnTo>
                    <a:pt x="76073" y="56134"/>
                  </a:lnTo>
                  <a:lnTo>
                    <a:pt x="135327" y="56134"/>
                  </a:lnTo>
                  <a:lnTo>
                    <a:pt x="128811" y="44686"/>
                  </a:lnTo>
                  <a:lnTo>
                    <a:pt x="114442" y="30718"/>
                  </a:lnTo>
                  <a:lnTo>
                    <a:pt x="96859" y="22346"/>
                  </a:lnTo>
                  <a:lnTo>
                    <a:pt x="76073" y="19558"/>
                  </a:lnTo>
                  <a:close/>
                </a:path>
                <a:path w="285114" h="332105">
                  <a:moveTo>
                    <a:pt x="135327" y="56134"/>
                  </a:moveTo>
                  <a:lnTo>
                    <a:pt x="76073" y="56134"/>
                  </a:lnTo>
                  <a:lnTo>
                    <a:pt x="90908" y="61158"/>
                  </a:lnTo>
                  <a:lnTo>
                    <a:pt x="101504" y="76231"/>
                  </a:lnTo>
                  <a:lnTo>
                    <a:pt x="107862" y="101353"/>
                  </a:lnTo>
                  <a:lnTo>
                    <a:pt x="109982" y="136525"/>
                  </a:lnTo>
                  <a:lnTo>
                    <a:pt x="109432" y="154906"/>
                  </a:lnTo>
                  <a:lnTo>
                    <a:pt x="101092" y="196215"/>
                  </a:lnTo>
                  <a:lnTo>
                    <a:pt x="76073" y="216916"/>
                  </a:lnTo>
                  <a:lnTo>
                    <a:pt x="135272" y="216916"/>
                  </a:lnTo>
                  <a:lnTo>
                    <a:pt x="140335" y="207899"/>
                  </a:lnTo>
                  <a:lnTo>
                    <a:pt x="222376" y="207899"/>
                  </a:lnTo>
                  <a:lnTo>
                    <a:pt x="222376" y="171958"/>
                  </a:lnTo>
                  <a:lnTo>
                    <a:pt x="149733" y="171958"/>
                  </a:lnTo>
                  <a:lnTo>
                    <a:pt x="150806" y="164457"/>
                  </a:lnTo>
                  <a:lnTo>
                    <a:pt x="151558" y="156051"/>
                  </a:lnTo>
                  <a:lnTo>
                    <a:pt x="152001" y="146740"/>
                  </a:lnTo>
                  <a:lnTo>
                    <a:pt x="152146" y="136525"/>
                  </a:lnTo>
                  <a:lnTo>
                    <a:pt x="152001" y="125902"/>
                  </a:lnTo>
                  <a:lnTo>
                    <a:pt x="151558" y="116316"/>
                  </a:lnTo>
                  <a:lnTo>
                    <a:pt x="150806" y="107753"/>
                  </a:lnTo>
                  <a:lnTo>
                    <a:pt x="149733" y="100203"/>
                  </a:lnTo>
                  <a:lnTo>
                    <a:pt x="222376" y="100203"/>
                  </a:lnTo>
                  <a:lnTo>
                    <a:pt x="222376" y="64262"/>
                  </a:lnTo>
                  <a:lnTo>
                    <a:pt x="139954" y="64262"/>
                  </a:lnTo>
                  <a:lnTo>
                    <a:pt x="135327" y="56134"/>
                  </a:lnTo>
                  <a:close/>
                </a:path>
                <a:path w="285114" h="332105">
                  <a:moveTo>
                    <a:pt x="222376" y="100203"/>
                  </a:moveTo>
                  <a:lnTo>
                    <a:pt x="180339" y="100203"/>
                  </a:lnTo>
                  <a:lnTo>
                    <a:pt x="180339" y="171958"/>
                  </a:lnTo>
                  <a:lnTo>
                    <a:pt x="222376" y="171958"/>
                  </a:lnTo>
                  <a:lnTo>
                    <a:pt x="222376" y="100203"/>
                  </a:lnTo>
                  <a:close/>
                </a:path>
                <a:path w="285114" h="332105">
                  <a:moveTo>
                    <a:pt x="222376" y="6731"/>
                  </a:moveTo>
                  <a:lnTo>
                    <a:pt x="180339" y="6731"/>
                  </a:lnTo>
                  <a:lnTo>
                    <a:pt x="180339" y="64262"/>
                  </a:lnTo>
                  <a:lnTo>
                    <a:pt x="222376" y="64262"/>
                  </a:lnTo>
                  <a:lnTo>
                    <a:pt x="222376" y="6731"/>
                  </a:lnTo>
                  <a:close/>
                </a:path>
                <a:path w="285114" h="332105">
                  <a:moveTo>
                    <a:pt x="284988" y="0"/>
                  </a:moveTo>
                  <a:lnTo>
                    <a:pt x="242570" y="0"/>
                  </a:lnTo>
                  <a:lnTo>
                    <a:pt x="242570" y="331978"/>
                  </a:lnTo>
                  <a:lnTo>
                    <a:pt x="284988" y="33197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4764" y="1356360"/>
            <a:ext cx="2342515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-10" b="1">
                <a:latin typeface="맑은 고딕"/>
                <a:cs typeface="맑은 고딕"/>
              </a:rPr>
              <a:t>유고</a:t>
            </a:r>
            <a:r>
              <a:rPr dirty="0" sz="2750" spc="-120" b="1">
                <a:latin typeface="맑은 고딕"/>
                <a:cs typeface="맑은 고딕"/>
              </a:rPr>
              <a:t> </a:t>
            </a:r>
            <a:r>
              <a:rPr dirty="0" sz="2750" spc="-25" b="1">
                <a:latin typeface="맑은 고딕"/>
                <a:cs typeface="맑은 고딕"/>
              </a:rPr>
              <a:t>결석의</a:t>
            </a:r>
            <a:r>
              <a:rPr dirty="0" sz="2750" spc="-114" b="1">
                <a:latin typeface="맑은 고딕"/>
                <a:cs typeface="맑은 고딕"/>
              </a:rPr>
              <a:t> </a:t>
            </a:r>
            <a:r>
              <a:rPr dirty="0" sz="2750" spc="30" b="1">
                <a:latin typeface="맑은 고딕"/>
                <a:cs typeface="맑은 고딕"/>
              </a:rPr>
              <a:t>예</a:t>
            </a:r>
            <a:endParaRPr sz="2750">
              <a:latin typeface="맑은 고딕"/>
              <a:cs typeface="맑은 고딕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04409" y="1409636"/>
            <a:ext cx="1072515" cy="367030"/>
            <a:chOff x="4104409" y="1409636"/>
            <a:chExt cx="1072515" cy="3670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4409" y="1456650"/>
              <a:ext cx="130319" cy="2820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8770" y="1474343"/>
              <a:ext cx="65912" cy="223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3850" y="1409636"/>
              <a:ext cx="976312" cy="3571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94937" y="1473200"/>
              <a:ext cx="834390" cy="219710"/>
            </a:xfrm>
            <a:custGeom>
              <a:avLst/>
              <a:gdLst/>
              <a:ahLst/>
              <a:cxnLst/>
              <a:rect l="l" t="t" r="r" b="b"/>
              <a:pathLst>
                <a:path w="834389" h="219710">
                  <a:moveTo>
                    <a:pt x="289433" y="143255"/>
                  </a:moveTo>
                  <a:lnTo>
                    <a:pt x="260730" y="143255"/>
                  </a:lnTo>
                  <a:lnTo>
                    <a:pt x="259207" y="144907"/>
                  </a:lnTo>
                  <a:lnTo>
                    <a:pt x="259334" y="204977"/>
                  </a:lnTo>
                  <a:lnTo>
                    <a:pt x="262254" y="212089"/>
                  </a:lnTo>
                  <a:lnTo>
                    <a:pt x="263398" y="213360"/>
                  </a:lnTo>
                  <a:lnTo>
                    <a:pt x="264922" y="214249"/>
                  </a:lnTo>
                  <a:lnTo>
                    <a:pt x="267080" y="214757"/>
                  </a:lnTo>
                  <a:lnTo>
                    <a:pt x="269113" y="215264"/>
                  </a:lnTo>
                  <a:lnTo>
                    <a:pt x="271779" y="215519"/>
                  </a:lnTo>
                  <a:lnTo>
                    <a:pt x="399414" y="215519"/>
                  </a:lnTo>
                  <a:lnTo>
                    <a:pt x="400430" y="215391"/>
                  </a:lnTo>
                  <a:lnTo>
                    <a:pt x="401320" y="215137"/>
                  </a:lnTo>
                  <a:lnTo>
                    <a:pt x="402209" y="214757"/>
                  </a:lnTo>
                  <a:lnTo>
                    <a:pt x="402716" y="213613"/>
                  </a:lnTo>
                  <a:lnTo>
                    <a:pt x="402716" y="191897"/>
                  </a:lnTo>
                  <a:lnTo>
                    <a:pt x="402209" y="190753"/>
                  </a:lnTo>
                  <a:lnTo>
                    <a:pt x="400430" y="189737"/>
                  </a:lnTo>
                  <a:lnTo>
                    <a:pt x="399414" y="189484"/>
                  </a:lnTo>
                  <a:lnTo>
                    <a:pt x="292100" y="189484"/>
                  </a:lnTo>
                  <a:lnTo>
                    <a:pt x="290957" y="188340"/>
                  </a:lnTo>
                  <a:lnTo>
                    <a:pt x="290957" y="144907"/>
                  </a:lnTo>
                  <a:lnTo>
                    <a:pt x="289433" y="143255"/>
                  </a:lnTo>
                  <a:close/>
                </a:path>
                <a:path w="834389" h="219710">
                  <a:moveTo>
                    <a:pt x="393318" y="0"/>
                  </a:moveTo>
                  <a:lnTo>
                    <a:pt x="364489" y="0"/>
                  </a:lnTo>
                  <a:lnTo>
                    <a:pt x="363220" y="1397"/>
                  </a:lnTo>
                  <a:lnTo>
                    <a:pt x="363220" y="57785"/>
                  </a:lnTo>
                  <a:lnTo>
                    <a:pt x="330580" y="57785"/>
                  </a:lnTo>
                  <a:lnTo>
                    <a:pt x="329564" y="58038"/>
                  </a:lnTo>
                  <a:lnTo>
                    <a:pt x="328802" y="58547"/>
                  </a:lnTo>
                  <a:lnTo>
                    <a:pt x="327913" y="58927"/>
                  </a:lnTo>
                  <a:lnTo>
                    <a:pt x="327533" y="60198"/>
                  </a:lnTo>
                  <a:lnTo>
                    <a:pt x="327533" y="82169"/>
                  </a:lnTo>
                  <a:lnTo>
                    <a:pt x="328929" y="83692"/>
                  </a:lnTo>
                  <a:lnTo>
                    <a:pt x="363220" y="83692"/>
                  </a:lnTo>
                  <a:lnTo>
                    <a:pt x="363220" y="152526"/>
                  </a:lnTo>
                  <a:lnTo>
                    <a:pt x="363474" y="153670"/>
                  </a:lnTo>
                  <a:lnTo>
                    <a:pt x="364489" y="154939"/>
                  </a:lnTo>
                  <a:lnTo>
                    <a:pt x="365633" y="155194"/>
                  </a:lnTo>
                  <a:lnTo>
                    <a:pt x="392049" y="155194"/>
                  </a:lnTo>
                  <a:lnTo>
                    <a:pt x="393191" y="154939"/>
                  </a:lnTo>
                  <a:lnTo>
                    <a:pt x="394462" y="153670"/>
                  </a:lnTo>
                  <a:lnTo>
                    <a:pt x="394715" y="152526"/>
                  </a:lnTo>
                  <a:lnTo>
                    <a:pt x="394715" y="1397"/>
                  </a:lnTo>
                  <a:lnTo>
                    <a:pt x="393318" y="0"/>
                  </a:lnTo>
                  <a:close/>
                </a:path>
                <a:path w="834389" h="219710">
                  <a:moveTo>
                    <a:pt x="317880" y="14350"/>
                  </a:moveTo>
                  <a:lnTo>
                    <a:pt x="230250" y="14350"/>
                  </a:lnTo>
                  <a:lnTo>
                    <a:pt x="228726" y="16001"/>
                  </a:lnTo>
                  <a:lnTo>
                    <a:pt x="228726" y="37337"/>
                  </a:lnTo>
                  <a:lnTo>
                    <a:pt x="228980" y="38608"/>
                  </a:lnTo>
                  <a:lnTo>
                    <a:pt x="229362" y="39370"/>
                  </a:lnTo>
                  <a:lnTo>
                    <a:pt x="229742" y="40259"/>
                  </a:lnTo>
                  <a:lnTo>
                    <a:pt x="231012" y="40639"/>
                  </a:lnTo>
                  <a:lnTo>
                    <a:pt x="285496" y="40639"/>
                  </a:lnTo>
                  <a:lnTo>
                    <a:pt x="286892" y="41021"/>
                  </a:lnTo>
                  <a:lnTo>
                    <a:pt x="287400" y="41655"/>
                  </a:lnTo>
                  <a:lnTo>
                    <a:pt x="287909" y="42417"/>
                  </a:lnTo>
                  <a:lnTo>
                    <a:pt x="287527" y="44196"/>
                  </a:lnTo>
                  <a:lnTo>
                    <a:pt x="266826" y="76200"/>
                  </a:lnTo>
                  <a:lnTo>
                    <a:pt x="236128" y="102608"/>
                  </a:lnTo>
                  <a:lnTo>
                    <a:pt x="215391" y="115570"/>
                  </a:lnTo>
                  <a:lnTo>
                    <a:pt x="214375" y="117728"/>
                  </a:lnTo>
                  <a:lnTo>
                    <a:pt x="215978" y="120141"/>
                  </a:lnTo>
                  <a:lnTo>
                    <a:pt x="225805" y="136016"/>
                  </a:lnTo>
                  <a:lnTo>
                    <a:pt x="226567" y="137160"/>
                  </a:lnTo>
                  <a:lnTo>
                    <a:pt x="227457" y="138049"/>
                  </a:lnTo>
                  <a:lnTo>
                    <a:pt x="228346" y="138557"/>
                  </a:lnTo>
                  <a:lnTo>
                    <a:pt x="229362" y="138937"/>
                  </a:lnTo>
                  <a:lnTo>
                    <a:pt x="231139" y="138557"/>
                  </a:lnTo>
                  <a:lnTo>
                    <a:pt x="268200" y="115018"/>
                  </a:lnTo>
                  <a:lnTo>
                    <a:pt x="286130" y="98551"/>
                  </a:lnTo>
                  <a:lnTo>
                    <a:pt x="327611" y="98551"/>
                  </a:lnTo>
                  <a:lnTo>
                    <a:pt x="303784" y="77470"/>
                  </a:lnTo>
                  <a:lnTo>
                    <a:pt x="308483" y="71120"/>
                  </a:lnTo>
                  <a:lnTo>
                    <a:pt x="312547" y="64642"/>
                  </a:lnTo>
                  <a:lnTo>
                    <a:pt x="327405" y="25400"/>
                  </a:lnTo>
                  <a:lnTo>
                    <a:pt x="325500" y="20954"/>
                  </a:lnTo>
                  <a:lnTo>
                    <a:pt x="323468" y="16637"/>
                  </a:lnTo>
                  <a:lnTo>
                    <a:pt x="317880" y="14350"/>
                  </a:lnTo>
                  <a:close/>
                </a:path>
                <a:path w="834389" h="219710">
                  <a:moveTo>
                    <a:pt x="327611" y="98551"/>
                  </a:moveTo>
                  <a:lnTo>
                    <a:pt x="286130" y="98551"/>
                  </a:lnTo>
                  <a:lnTo>
                    <a:pt x="289433" y="101980"/>
                  </a:lnTo>
                  <a:lnTo>
                    <a:pt x="315722" y="124587"/>
                  </a:lnTo>
                  <a:lnTo>
                    <a:pt x="319024" y="127126"/>
                  </a:lnTo>
                  <a:lnTo>
                    <a:pt x="330453" y="134112"/>
                  </a:lnTo>
                  <a:lnTo>
                    <a:pt x="331342" y="133985"/>
                  </a:lnTo>
                  <a:lnTo>
                    <a:pt x="332359" y="133985"/>
                  </a:lnTo>
                  <a:lnTo>
                    <a:pt x="333121" y="133350"/>
                  </a:lnTo>
                  <a:lnTo>
                    <a:pt x="333883" y="132079"/>
                  </a:lnTo>
                  <a:lnTo>
                    <a:pt x="345566" y="115442"/>
                  </a:lnTo>
                  <a:lnTo>
                    <a:pt x="347217" y="113157"/>
                  </a:lnTo>
                  <a:lnTo>
                    <a:pt x="346837" y="111251"/>
                  </a:lnTo>
                  <a:lnTo>
                    <a:pt x="344424" y="109727"/>
                  </a:lnTo>
                  <a:lnTo>
                    <a:pt x="341502" y="107823"/>
                  </a:lnTo>
                  <a:lnTo>
                    <a:pt x="334772" y="103504"/>
                  </a:lnTo>
                  <a:lnTo>
                    <a:pt x="331342" y="101219"/>
                  </a:lnTo>
                  <a:lnTo>
                    <a:pt x="327611" y="98551"/>
                  </a:lnTo>
                  <a:close/>
                </a:path>
                <a:path w="834389" h="219710">
                  <a:moveTo>
                    <a:pt x="832738" y="154686"/>
                  </a:moveTo>
                  <a:lnTo>
                    <a:pt x="631189" y="154686"/>
                  </a:lnTo>
                  <a:lnTo>
                    <a:pt x="629920" y="155066"/>
                  </a:lnTo>
                  <a:lnTo>
                    <a:pt x="628903" y="156590"/>
                  </a:lnTo>
                  <a:lnTo>
                    <a:pt x="628650" y="157861"/>
                  </a:lnTo>
                  <a:lnTo>
                    <a:pt x="628650" y="177419"/>
                  </a:lnTo>
                  <a:lnTo>
                    <a:pt x="628903" y="178562"/>
                  </a:lnTo>
                  <a:lnTo>
                    <a:pt x="629920" y="180339"/>
                  </a:lnTo>
                  <a:lnTo>
                    <a:pt x="631189" y="180848"/>
                  </a:lnTo>
                  <a:lnTo>
                    <a:pt x="832738" y="180848"/>
                  </a:lnTo>
                  <a:lnTo>
                    <a:pt x="834389" y="179197"/>
                  </a:lnTo>
                  <a:lnTo>
                    <a:pt x="834389" y="156337"/>
                  </a:lnTo>
                  <a:lnTo>
                    <a:pt x="832738" y="154686"/>
                  </a:lnTo>
                  <a:close/>
                </a:path>
                <a:path w="834389" h="219710">
                  <a:moveTo>
                    <a:pt x="734440" y="89153"/>
                  </a:moveTo>
                  <a:lnTo>
                    <a:pt x="708278" y="89153"/>
                  </a:lnTo>
                  <a:lnTo>
                    <a:pt x="707009" y="89408"/>
                  </a:lnTo>
                  <a:lnTo>
                    <a:pt x="705738" y="90677"/>
                  </a:lnTo>
                  <a:lnTo>
                    <a:pt x="705485" y="91821"/>
                  </a:lnTo>
                  <a:lnTo>
                    <a:pt x="705485" y="154686"/>
                  </a:lnTo>
                  <a:lnTo>
                    <a:pt x="737235" y="154686"/>
                  </a:lnTo>
                  <a:lnTo>
                    <a:pt x="737235" y="91821"/>
                  </a:lnTo>
                  <a:lnTo>
                    <a:pt x="736980" y="90677"/>
                  </a:lnTo>
                  <a:lnTo>
                    <a:pt x="735711" y="89408"/>
                  </a:lnTo>
                  <a:lnTo>
                    <a:pt x="734440" y="89153"/>
                  </a:lnTo>
                  <a:close/>
                </a:path>
                <a:path w="834389" h="219710">
                  <a:moveTo>
                    <a:pt x="798957" y="14097"/>
                  </a:moveTo>
                  <a:lnTo>
                    <a:pt x="661670" y="14097"/>
                  </a:lnTo>
                  <a:lnTo>
                    <a:pt x="660400" y="14350"/>
                  </a:lnTo>
                  <a:lnTo>
                    <a:pt x="659638" y="14859"/>
                  </a:lnTo>
                  <a:lnTo>
                    <a:pt x="658749" y="15239"/>
                  </a:lnTo>
                  <a:lnTo>
                    <a:pt x="658367" y="16383"/>
                  </a:lnTo>
                  <a:lnTo>
                    <a:pt x="658367" y="38100"/>
                  </a:lnTo>
                  <a:lnTo>
                    <a:pt x="658749" y="39242"/>
                  </a:lnTo>
                  <a:lnTo>
                    <a:pt x="659638" y="39624"/>
                  </a:lnTo>
                  <a:lnTo>
                    <a:pt x="660400" y="40004"/>
                  </a:lnTo>
                  <a:lnTo>
                    <a:pt x="661670" y="40259"/>
                  </a:lnTo>
                  <a:lnTo>
                    <a:pt x="774064" y="40259"/>
                  </a:lnTo>
                  <a:lnTo>
                    <a:pt x="776224" y="40639"/>
                  </a:lnTo>
                  <a:lnTo>
                    <a:pt x="776859" y="41655"/>
                  </a:lnTo>
                  <a:lnTo>
                    <a:pt x="777621" y="42672"/>
                  </a:lnTo>
                  <a:lnTo>
                    <a:pt x="777748" y="65277"/>
                  </a:lnTo>
                  <a:lnTo>
                    <a:pt x="777239" y="78232"/>
                  </a:lnTo>
                  <a:lnTo>
                    <a:pt x="776709" y="85089"/>
                  </a:lnTo>
                  <a:lnTo>
                    <a:pt x="776380" y="90677"/>
                  </a:lnTo>
                  <a:lnTo>
                    <a:pt x="772160" y="121538"/>
                  </a:lnTo>
                  <a:lnTo>
                    <a:pt x="771905" y="123062"/>
                  </a:lnTo>
                  <a:lnTo>
                    <a:pt x="772033" y="125602"/>
                  </a:lnTo>
                  <a:lnTo>
                    <a:pt x="772287" y="126746"/>
                  </a:lnTo>
                  <a:lnTo>
                    <a:pt x="773684" y="127508"/>
                  </a:lnTo>
                  <a:lnTo>
                    <a:pt x="796163" y="129794"/>
                  </a:lnTo>
                  <a:lnTo>
                    <a:pt x="798449" y="130175"/>
                  </a:lnTo>
                  <a:lnTo>
                    <a:pt x="799973" y="130048"/>
                  </a:lnTo>
                  <a:lnTo>
                    <a:pt x="800735" y="129539"/>
                  </a:lnTo>
                  <a:lnTo>
                    <a:pt x="801497" y="129159"/>
                  </a:lnTo>
                  <a:lnTo>
                    <a:pt x="802132" y="127762"/>
                  </a:lnTo>
                  <a:lnTo>
                    <a:pt x="802386" y="125475"/>
                  </a:lnTo>
                  <a:lnTo>
                    <a:pt x="803931" y="116665"/>
                  </a:lnTo>
                  <a:lnTo>
                    <a:pt x="808519" y="72872"/>
                  </a:lnTo>
                  <a:lnTo>
                    <a:pt x="809751" y="24891"/>
                  </a:lnTo>
                  <a:lnTo>
                    <a:pt x="808354" y="20447"/>
                  </a:lnTo>
                  <a:lnTo>
                    <a:pt x="803021" y="15366"/>
                  </a:lnTo>
                  <a:lnTo>
                    <a:pt x="798957" y="14097"/>
                  </a:lnTo>
                  <a:close/>
                </a:path>
                <a:path w="834389" h="219710">
                  <a:moveTo>
                    <a:pt x="623188" y="155828"/>
                  </a:moveTo>
                  <a:lnTo>
                    <a:pt x="421639" y="155828"/>
                  </a:lnTo>
                  <a:lnTo>
                    <a:pt x="420370" y="156210"/>
                  </a:lnTo>
                  <a:lnTo>
                    <a:pt x="419353" y="157734"/>
                  </a:lnTo>
                  <a:lnTo>
                    <a:pt x="419100" y="159003"/>
                  </a:lnTo>
                  <a:lnTo>
                    <a:pt x="419100" y="178562"/>
                  </a:lnTo>
                  <a:lnTo>
                    <a:pt x="419353" y="179704"/>
                  </a:lnTo>
                  <a:lnTo>
                    <a:pt x="420370" y="181483"/>
                  </a:lnTo>
                  <a:lnTo>
                    <a:pt x="421639" y="181990"/>
                  </a:lnTo>
                  <a:lnTo>
                    <a:pt x="623188" y="181990"/>
                  </a:lnTo>
                  <a:lnTo>
                    <a:pt x="624839" y="180339"/>
                  </a:lnTo>
                  <a:lnTo>
                    <a:pt x="624839" y="157479"/>
                  </a:lnTo>
                  <a:lnTo>
                    <a:pt x="623188" y="155828"/>
                  </a:lnTo>
                  <a:close/>
                </a:path>
                <a:path w="834389" h="219710">
                  <a:moveTo>
                    <a:pt x="537717" y="118617"/>
                  </a:moveTo>
                  <a:lnTo>
                    <a:pt x="505967" y="118617"/>
                  </a:lnTo>
                  <a:lnTo>
                    <a:pt x="505967" y="155828"/>
                  </a:lnTo>
                  <a:lnTo>
                    <a:pt x="537717" y="155828"/>
                  </a:lnTo>
                  <a:lnTo>
                    <a:pt x="537717" y="118617"/>
                  </a:lnTo>
                  <a:close/>
                </a:path>
                <a:path w="834389" h="219710">
                  <a:moveTo>
                    <a:pt x="478154" y="9778"/>
                  </a:moveTo>
                  <a:lnTo>
                    <a:pt x="449452" y="9778"/>
                  </a:lnTo>
                  <a:lnTo>
                    <a:pt x="448183" y="11302"/>
                  </a:lnTo>
                  <a:lnTo>
                    <a:pt x="448310" y="108203"/>
                  </a:lnTo>
                  <a:lnTo>
                    <a:pt x="462025" y="118617"/>
                  </a:lnTo>
                  <a:lnTo>
                    <a:pt x="584962" y="118617"/>
                  </a:lnTo>
                  <a:lnTo>
                    <a:pt x="589661" y="117475"/>
                  </a:lnTo>
                  <a:lnTo>
                    <a:pt x="594233" y="112649"/>
                  </a:lnTo>
                  <a:lnTo>
                    <a:pt x="595376" y="108585"/>
                  </a:lnTo>
                  <a:lnTo>
                    <a:pt x="595376" y="92583"/>
                  </a:lnTo>
                  <a:lnTo>
                    <a:pt x="480822" y="92583"/>
                  </a:lnTo>
                  <a:lnTo>
                    <a:pt x="479678" y="91439"/>
                  </a:lnTo>
                  <a:lnTo>
                    <a:pt x="479678" y="66548"/>
                  </a:lnTo>
                  <a:lnTo>
                    <a:pt x="595376" y="66548"/>
                  </a:lnTo>
                  <a:lnTo>
                    <a:pt x="595376" y="40386"/>
                  </a:lnTo>
                  <a:lnTo>
                    <a:pt x="479678" y="40386"/>
                  </a:lnTo>
                  <a:lnTo>
                    <a:pt x="479678" y="11302"/>
                  </a:lnTo>
                  <a:lnTo>
                    <a:pt x="478154" y="9778"/>
                  </a:lnTo>
                  <a:close/>
                </a:path>
                <a:path w="834389" h="219710">
                  <a:moveTo>
                    <a:pt x="595376" y="66548"/>
                  </a:moveTo>
                  <a:lnTo>
                    <a:pt x="563752" y="66548"/>
                  </a:lnTo>
                  <a:lnTo>
                    <a:pt x="563752" y="91439"/>
                  </a:lnTo>
                  <a:lnTo>
                    <a:pt x="562610" y="92583"/>
                  </a:lnTo>
                  <a:lnTo>
                    <a:pt x="595376" y="92583"/>
                  </a:lnTo>
                  <a:lnTo>
                    <a:pt x="595376" y="66548"/>
                  </a:lnTo>
                  <a:close/>
                </a:path>
                <a:path w="834389" h="219710">
                  <a:moveTo>
                    <a:pt x="593851" y="9398"/>
                  </a:moveTo>
                  <a:lnTo>
                    <a:pt x="565276" y="9398"/>
                  </a:lnTo>
                  <a:lnTo>
                    <a:pt x="563752" y="10922"/>
                  </a:lnTo>
                  <a:lnTo>
                    <a:pt x="563752" y="40386"/>
                  </a:lnTo>
                  <a:lnTo>
                    <a:pt x="595376" y="40386"/>
                  </a:lnTo>
                  <a:lnTo>
                    <a:pt x="595376" y="10922"/>
                  </a:lnTo>
                  <a:lnTo>
                    <a:pt x="593851" y="9398"/>
                  </a:lnTo>
                  <a:close/>
                </a:path>
                <a:path w="834389" h="219710">
                  <a:moveTo>
                    <a:pt x="57785" y="10922"/>
                  </a:moveTo>
                  <a:lnTo>
                    <a:pt x="55752" y="10922"/>
                  </a:lnTo>
                  <a:lnTo>
                    <a:pt x="54355" y="11302"/>
                  </a:lnTo>
                  <a:lnTo>
                    <a:pt x="53339" y="13080"/>
                  </a:lnTo>
                  <a:lnTo>
                    <a:pt x="53162" y="13970"/>
                  </a:lnTo>
                  <a:lnTo>
                    <a:pt x="53069" y="17145"/>
                  </a:lnTo>
                  <a:lnTo>
                    <a:pt x="52943" y="25834"/>
                  </a:lnTo>
                  <a:lnTo>
                    <a:pt x="52514" y="35321"/>
                  </a:lnTo>
                  <a:lnTo>
                    <a:pt x="45924" y="77537"/>
                  </a:lnTo>
                  <a:lnTo>
                    <a:pt x="26797" y="119887"/>
                  </a:lnTo>
                  <a:lnTo>
                    <a:pt x="888" y="151129"/>
                  </a:lnTo>
                  <a:lnTo>
                    <a:pt x="0" y="152526"/>
                  </a:lnTo>
                  <a:lnTo>
                    <a:pt x="0" y="154812"/>
                  </a:lnTo>
                  <a:lnTo>
                    <a:pt x="635" y="156083"/>
                  </a:lnTo>
                  <a:lnTo>
                    <a:pt x="1777" y="157225"/>
                  </a:lnTo>
                  <a:lnTo>
                    <a:pt x="14350" y="170307"/>
                  </a:lnTo>
                  <a:lnTo>
                    <a:pt x="15875" y="171830"/>
                  </a:lnTo>
                  <a:lnTo>
                    <a:pt x="17145" y="172465"/>
                  </a:lnTo>
                  <a:lnTo>
                    <a:pt x="19176" y="172212"/>
                  </a:lnTo>
                  <a:lnTo>
                    <a:pt x="20700" y="171323"/>
                  </a:lnTo>
                  <a:lnTo>
                    <a:pt x="22860" y="169545"/>
                  </a:lnTo>
                  <a:lnTo>
                    <a:pt x="26924" y="166370"/>
                  </a:lnTo>
                  <a:lnTo>
                    <a:pt x="31114" y="162560"/>
                  </a:lnTo>
                  <a:lnTo>
                    <a:pt x="35305" y="158114"/>
                  </a:lnTo>
                  <a:lnTo>
                    <a:pt x="39497" y="153797"/>
                  </a:lnTo>
                  <a:lnTo>
                    <a:pt x="43653" y="148844"/>
                  </a:lnTo>
                  <a:lnTo>
                    <a:pt x="51180" y="138557"/>
                  </a:lnTo>
                  <a:lnTo>
                    <a:pt x="54737" y="133096"/>
                  </a:lnTo>
                  <a:lnTo>
                    <a:pt x="58038" y="127380"/>
                  </a:lnTo>
                  <a:lnTo>
                    <a:pt x="61467" y="121665"/>
                  </a:lnTo>
                  <a:lnTo>
                    <a:pt x="64515" y="115824"/>
                  </a:lnTo>
                  <a:lnTo>
                    <a:pt x="67183" y="109982"/>
                  </a:lnTo>
                  <a:lnTo>
                    <a:pt x="100330" y="109982"/>
                  </a:lnTo>
                  <a:lnTo>
                    <a:pt x="81661" y="74675"/>
                  </a:lnTo>
                  <a:lnTo>
                    <a:pt x="80010" y="68325"/>
                  </a:lnTo>
                  <a:lnTo>
                    <a:pt x="81916" y="56471"/>
                  </a:lnTo>
                  <a:lnTo>
                    <a:pt x="83264" y="43973"/>
                  </a:lnTo>
                  <a:lnTo>
                    <a:pt x="84064" y="30857"/>
                  </a:lnTo>
                  <a:lnTo>
                    <a:pt x="84327" y="17145"/>
                  </a:lnTo>
                  <a:lnTo>
                    <a:pt x="84327" y="15239"/>
                  </a:lnTo>
                  <a:lnTo>
                    <a:pt x="79755" y="11684"/>
                  </a:lnTo>
                  <a:lnTo>
                    <a:pt x="57785" y="10922"/>
                  </a:lnTo>
                  <a:close/>
                </a:path>
                <a:path w="834389" h="219710">
                  <a:moveTo>
                    <a:pt x="100330" y="109982"/>
                  </a:moveTo>
                  <a:lnTo>
                    <a:pt x="67183" y="109982"/>
                  </a:lnTo>
                  <a:lnTo>
                    <a:pt x="69596" y="114935"/>
                  </a:lnTo>
                  <a:lnTo>
                    <a:pt x="94234" y="149351"/>
                  </a:lnTo>
                  <a:lnTo>
                    <a:pt x="107696" y="162051"/>
                  </a:lnTo>
                  <a:lnTo>
                    <a:pt x="111125" y="164846"/>
                  </a:lnTo>
                  <a:lnTo>
                    <a:pt x="129159" y="143001"/>
                  </a:lnTo>
                  <a:lnTo>
                    <a:pt x="128142" y="141604"/>
                  </a:lnTo>
                  <a:lnTo>
                    <a:pt x="125984" y="139826"/>
                  </a:lnTo>
                  <a:lnTo>
                    <a:pt x="122047" y="136651"/>
                  </a:lnTo>
                  <a:lnTo>
                    <a:pt x="117728" y="132334"/>
                  </a:lnTo>
                  <a:lnTo>
                    <a:pt x="108330" y="121412"/>
                  </a:lnTo>
                  <a:lnTo>
                    <a:pt x="103886" y="115315"/>
                  </a:lnTo>
                  <a:lnTo>
                    <a:pt x="100330" y="109982"/>
                  </a:lnTo>
                  <a:close/>
                </a:path>
                <a:path w="834389" h="219710">
                  <a:moveTo>
                    <a:pt x="173609" y="0"/>
                  </a:moveTo>
                  <a:lnTo>
                    <a:pt x="147192" y="0"/>
                  </a:lnTo>
                  <a:lnTo>
                    <a:pt x="145923" y="253"/>
                  </a:lnTo>
                  <a:lnTo>
                    <a:pt x="145287" y="888"/>
                  </a:lnTo>
                  <a:lnTo>
                    <a:pt x="144525" y="1524"/>
                  </a:lnTo>
                  <a:lnTo>
                    <a:pt x="144272" y="2666"/>
                  </a:lnTo>
                  <a:lnTo>
                    <a:pt x="144272" y="216662"/>
                  </a:lnTo>
                  <a:lnTo>
                    <a:pt x="144525" y="217804"/>
                  </a:lnTo>
                  <a:lnTo>
                    <a:pt x="145923" y="218948"/>
                  </a:lnTo>
                  <a:lnTo>
                    <a:pt x="147192" y="219201"/>
                  </a:lnTo>
                  <a:lnTo>
                    <a:pt x="173609" y="219201"/>
                  </a:lnTo>
                  <a:lnTo>
                    <a:pt x="174625" y="218948"/>
                  </a:lnTo>
                  <a:lnTo>
                    <a:pt x="175260" y="218439"/>
                  </a:lnTo>
                  <a:lnTo>
                    <a:pt x="175767" y="217804"/>
                  </a:lnTo>
                  <a:lnTo>
                    <a:pt x="176022" y="216662"/>
                  </a:lnTo>
                  <a:lnTo>
                    <a:pt x="176022" y="108330"/>
                  </a:lnTo>
                  <a:lnTo>
                    <a:pt x="205739" y="108330"/>
                  </a:lnTo>
                  <a:lnTo>
                    <a:pt x="206883" y="108076"/>
                  </a:lnTo>
                  <a:lnTo>
                    <a:pt x="207645" y="107569"/>
                  </a:lnTo>
                  <a:lnTo>
                    <a:pt x="208534" y="106934"/>
                  </a:lnTo>
                  <a:lnTo>
                    <a:pt x="208914" y="105790"/>
                  </a:lnTo>
                  <a:lnTo>
                    <a:pt x="208914" y="84454"/>
                  </a:lnTo>
                  <a:lnTo>
                    <a:pt x="208534" y="83185"/>
                  </a:lnTo>
                  <a:lnTo>
                    <a:pt x="207645" y="82803"/>
                  </a:lnTo>
                  <a:lnTo>
                    <a:pt x="206883" y="82423"/>
                  </a:lnTo>
                  <a:lnTo>
                    <a:pt x="205739" y="82296"/>
                  </a:lnTo>
                  <a:lnTo>
                    <a:pt x="176022" y="82296"/>
                  </a:lnTo>
                  <a:lnTo>
                    <a:pt x="176022" y="2666"/>
                  </a:lnTo>
                  <a:lnTo>
                    <a:pt x="175767" y="1524"/>
                  </a:lnTo>
                  <a:lnTo>
                    <a:pt x="175260" y="888"/>
                  </a:lnTo>
                  <a:lnTo>
                    <a:pt x="174625" y="253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2050" y="1409636"/>
              <a:ext cx="204787" cy="366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2756" y="1474343"/>
              <a:ext cx="66040" cy="22352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05909" y="1428686"/>
            <a:ext cx="10242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latin typeface="맑은 고딕"/>
                <a:cs typeface="맑은 고딕"/>
              </a:rPr>
              <a:t>(</a:t>
            </a:r>
            <a:r>
              <a:rPr dirty="0" sz="1800" spc="-155" b="1">
                <a:latin typeface="맑은 고딕"/>
                <a:cs typeface="맑은 고딕"/>
              </a:rPr>
              <a:t>사전보고</a:t>
            </a:r>
            <a:r>
              <a:rPr dirty="0" sz="1800" spc="10" b="1">
                <a:latin typeface="맑은 고딕"/>
                <a:cs typeface="맑은 고딕"/>
              </a:rPr>
              <a:t>)</a:t>
            </a:r>
            <a:endParaRPr sz="1800">
              <a:latin typeface="맑은 고딕"/>
              <a:cs typeface="맑은 고딕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8250" y="4143375"/>
            <a:ext cx="171450" cy="17145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513205" y="2914650"/>
            <a:ext cx="544195" cy="250190"/>
            <a:chOff x="1513205" y="2914650"/>
            <a:chExt cx="544195" cy="25019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3205" y="2937001"/>
              <a:ext cx="73913" cy="1996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26870" y="2914650"/>
              <a:ext cx="430530" cy="250190"/>
            </a:xfrm>
            <a:custGeom>
              <a:avLst/>
              <a:gdLst/>
              <a:ahLst/>
              <a:cxnLst/>
              <a:rect l="l" t="t" r="r" b="b"/>
              <a:pathLst>
                <a:path w="430530" h="250189">
                  <a:moveTo>
                    <a:pt x="413766" y="155575"/>
                  </a:moveTo>
                  <a:lnTo>
                    <a:pt x="266065" y="155575"/>
                  </a:lnTo>
                  <a:lnTo>
                    <a:pt x="264287" y="157352"/>
                  </a:lnTo>
                  <a:lnTo>
                    <a:pt x="264287" y="177673"/>
                  </a:lnTo>
                  <a:lnTo>
                    <a:pt x="264668" y="179070"/>
                  </a:lnTo>
                  <a:lnTo>
                    <a:pt x="265430" y="179832"/>
                  </a:lnTo>
                  <a:lnTo>
                    <a:pt x="266192" y="180466"/>
                  </a:lnTo>
                  <a:lnTo>
                    <a:pt x="267588" y="180848"/>
                  </a:lnTo>
                  <a:lnTo>
                    <a:pt x="388874" y="180848"/>
                  </a:lnTo>
                  <a:lnTo>
                    <a:pt x="389763" y="181863"/>
                  </a:lnTo>
                  <a:lnTo>
                    <a:pt x="389763" y="189864"/>
                  </a:lnTo>
                  <a:lnTo>
                    <a:pt x="388874" y="190880"/>
                  </a:lnTo>
                  <a:lnTo>
                    <a:pt x="279019" y="190880"/>
                  </a:lnTo>
                  <a:lnTo>
                    <a:pt x="275971" y="191135"/>
                  </a:lnTo>
                  <a:lnTo>
                    <a:pt x="273685" y="191770"/>
                  </a:lnTo>
                  <a:lnTo>
                    <a:pt x="271399" y="192277"/>
                  </a:lnTo>
                  <a:lnTo>
                    <a:pt x="269621" y="193294"/>
                  </a:lnTo>
                  <a:lnTo>
                    <a:pt x="264794" y="236220"/>
                  </a:lnTo>
                  <a:lnTo>
                    <a:pt x="265049" y="239013"/>
                  </a:lnTo>
                  <a:lnTo>
                    <a:pt x="273938" y="249300"/>
                  </a:lnTo>
                  <a:lnTo>
                    <a:pt x="276225" y="249936"/>
                  </a:lnTo>
                  <a:lnTo>
                    <a:pt x="279273" y="250189"/>
                  </a:lnTo>
                  <a:lnTo>
                    <a:pt x="428752" y="250189"/>
                  </a:lnTo>
                  <a:lnTo>
                    <a:pt x="430403" y="248538"/>
                  </a:lnTo>
                  <a:lnTo>
                    <a:pt x="430403" y="227837"/>
                  </a:lnTo>
                  <a:lnTo>
                    <a:pt x="430022" y="226313"/>
                  </a:lnTo>
                  <a:lnTo>
                    <a:pt x="428498" y="225298"/>
                  </a:lnTo>
                  <a:lnTo>
                    <a:pt x="427228" y="225044"/>
                  </a:lnTo>
                  <a:lnTo>
                    <a:pt x="301117" y="225044"/>
                  </a:lnTo>
                  <a:lnTo>
                    <a:pt x="300100" y="224154"/>
                  </a:lnTo>
                  <a:lnTo>
                    <a:pt x="300100" y="215391"/>
                  </a:lnTo>
                  <a:lnTo>
                    <a:pt x="300990" y="214502"/>
                  </a:lnTo>
                  <a:lnTo>
                    <a:pt x="409956" y="214502"/>
                  </a:lnTo>
                  <a:lnTo>
                    <a:pt x="413131" y="214249"/>
                  </a:lnTo>
                  <a:lnTo>
                    <a:pt x="424053" y="205739"/>
                  </a:lnTo>
                  <a:lnTo>
                    <a:pt x="424561" y="203580"/>
                  </a:lnTo>
                  <a:lnTo>
                    <a:pt x="424715" y="201802"/>
                  </a:lnTo>
                  <a:lnTo>
                    <a:pt x="424815" y="166115"/>
                  </a:lnTo>
                  <a:lnTo>
                    <a:pt x="423544" y="161544"/>
                  </a:lnTo>
                  <a:lnTo>
                    <a:pt x="421131" y="159258"/>
                  </a:lnTo>
                  <a:lnTo>
                    <a:pt x="418719" y="156845"/>
                  </a:lnTo>
                  <a:lnTo>
                    <a:pt x="413766" y="155575"/>
                  </a:lnTo>
                  <a:close/>
                </a:path>
                <a:path w="430530" h="250189">
                  <a:moveTo>
                    <a:pt x="314960" y="112395"/>
                  </a:moveTo>
                  <a:lnTo>
                    <a:pt x="279781" y="112395"/>
                  </a:lnTo>
                  <a:lnTo>
                    <a:pt x="279781" y="143383"/>
                  </a:lnTo>
                  <a:lnTo>
                    <a:pt x="281559" y="145034"/>
                  </a:lnTo>
                  <a:lnTo>
                    <a:pt x="313181" y="145034"/>
                  </a:lnTo>
                  <a:lnTo>
                    <a:pt x="314960" y="143383"/>
                  </a:lnTo>
                  <a:lnTo>
                    <a:pt x="314960" y="112395"/>
                  </a:lnTo>
                  <a:close/>
                </a:path>
                <a:path w="430530" h="250189">
                  <a:moveTo>
                    <a:pt x="422021" y="1777"/>
                  </a:moveTo>
                  <a:lnTo>
                    <a:pt x="392049" y="1777"/>
                  </a:lnTo>
                  <a:lnTo>
                    <a:pt x="390779" y="2159"/>
                  </a:lnTo>
                  <a:lnTo>
                    <a:pt x="390017" y="2794"/>
                  </a:lnTo>
                  <a:lnTo>
                    <a:pt x="389381" y="3555"/>
                  </a:lnTo>
                  <a:lnTo>
                    <a:pt x="389039" y="4699"/>
                  </a:lnTo>
                  <a:lnTo>
                    <a:pt x="389000" y="113411"/>
                  </a:lnTo>
                  <a:lnTo>
                    <a:pt x="349123" y="113411"/>
                  </a:lnTo>
                  <a:lnTo>
                    <a:pt x="347853" y="113537"/>
                  </a:lnTo>
                  <a:lnTo>
                    <a:pt x="345821" y="114300"/>
                  </a:lnTo>
                  <a:lnTo>
                    <a:pt x="345313" y="115697"/>
                  </a:lnTo>
                  <a:lnTo>
                    <a:pt x="345313" y="135889"/>
                  </a:lnTo>
                  <a:lnTo>
                    <a:pt x="345821" y="137160"/>
                  </a:lnTo>
                  <a:lnTo>
                    <a:pt x="346710" y="137667"/>
                  </a:lnTo>
                  <a:lnTo>
                    <a:pt x="347599" y="138302"/>
                  </a:lnTo>
                  <a:lnTo>
                    <a:pt x="348869" y="138684"/>
                  </a:lnTo>
                  <a:lnTo>
                    <a:pt x="389000" y="138684"/>
                  </a:lnTo>
                  <a:lnTo>
                    <a:pt x="389000" y="143001"/>
                  </a:lnTo>
                  <a:lnTo>
                    <a:pt x="389381" y="144145"/>
                  </a:lnTo>
                  <a:lnTo>
                    <a:pt x="390017" y="144525"/>
                  </a:lnTo>
                  <a:lnTo>
                    <a:pt x="390779" y="144907"/>
                  </a:lnTo>
                  <a:lnTo>
                    <a:pt x="392049" y="145034"/>
                  </a:lnTo>
                  <a:lnTo>
                    <a:pt x="422021" y="145034"/>
                  </a:lnTo>
                  <a:lnTo>
                    <a:pt x="423291" y="144907"/>
                  </a:lnTo>
                  <a:lnTo>
                    <a:pt x="424053" y="144525"/>
                  </a:lnTo>
                  <a:lnTo>
                    <a:pt x="424688" y="144145"/>
                  </a:lnTo>
                  <a:lnTo>
                    <a:pt x="425069" y="143001"/>
                  </a:lnTo>
                  <a:lnTo>
                    <a:pt x="425030" y="4699"/>
                  </a:lnTo>
                  <a:lnTo>
                    <a:pt x="424688" y="3555"/>
                  </a:lnTo>
                  <a:lnTo>
                    <a:pt x="424053" y="2794"/>
                  </a:lnTo>
                  <a:lnTo>
                    <a:pt x="423291" y="2159"/>
                  </a:lnTo>
                  <a:lnTo>
                    <a:pt x="422021" y="1777"/>
                  </a:lnTo>
                  <a:close/>
                </a:path>
                <a:path w="430530" h="250189">
                  <a:moveTo>
                    <a:pt x="224662" y="86360"/>
                  </a:moveTo>
                  <a:lnTo>
                    <a:pt x="222757" y="86360"/>
                  </a:lnTo>
                  <a:lnTo>
                    <a:pt x="221487" y="86867"/>
                  </a:lnTo>
                  <a:lnTo>
                    <a:pt x="220853" y="87757"/>
                  </a:lnTo>
                  <a:lnTo>
                    <a:pt x="220091" y="88519"/>
                  </a:lnTo>
                  <a:lnTo>
                    <a:pt x="219837" y="89915"/>
                  </a:lnTo>
                  <a:lnTo>
                    <a:pt x="219903" y="109458"/>
                  </a:lnTo>
                  <a:lnTo>
                    <a:pt x="220091" y="110489"/>
                  </a:lnTo>
                  <a:lnTo>
                    <a:pt x="221361" y="112267"/>
                  </a:lnTo>
                  <a:lnTo>
                    <a:pt x="222631" y="112649"/>
                  </a:lnTo>
                  <a:lnTo>
                    <a:pt x="224662" y="112649"/>
                  </a:lnTo>
                  <a:lnTo>
                    <a:pt x="231282" y="112887"/>
                  </a:lnTo>
                  <a:lnTo>
                    <a:pt x="237998" y="113029"/>
                  </a:lnTo>
                  <a:lnTo>
                    <a:pt x="244808" y="113077"/>
                  </a:lnTo>
                  <a:lnTo>
                    <a:pt x="265652" y="112807"/>
                  </a:lnTo>
                  <a:lnTo>
                    <a:pt x="279781" y="112395"/>
                  </a:lnTo>
                  <a:lnTo>
                    <a:pt x="314960" y="112395"/>
                  </a:lnTo>
                  <a:lnTo>
                    <a:pt x="314960" y="110616"/>
                  </a:lnTo>
                  <a:lnTo>
                    <a:pt x="346456" y="108203"/>
                  </a:lnTo>
                  <a:lnTo>
                    <a:pt x="361584" y="106568"/>
                  </a:lnTo>
                  <a:lnTo>
                    <a:pt x="380238" y="103250"/>
                  </a:lnTo>
                  <a:lnTo>
                    <a:pt x="381127" y="102615"/>
                  </a:lnTo>
                  <a:lnTo>
                    <a:pt x="381381" y="101346"/>
                  </a:lnTo>
                  <a:lnTo>
                    <a:pt x="381000" y="99313"/>
                  </a:lnTo>
                  <a:lnTo>
                    <a:pt x="379366" y="86651"/>
                  </a:lnTo>
                  <a:lnTo>
                    <a:pt x="243020" y="86651"/>
                  </a:lnTo>
                  <a:lnTo>
                    <a:pt x="224662" y="86360"/>
                  </a:lnTo>
                  <a:close/>
                </a:path>
                <a:path w="430530" h="250189">
                  <a:moveTo>
                    <a:pt x="374904" y="79121"/>
                  </a:moveTo>
                  <a:lnTo>
                    <a:pt x="336073" y="83312"/>
                  </a:lnTo>
                  <a:lnTo>
                    <a:pt x="280116" y="86234"/>
                  </a:lnTo>
                  <a:lnTo>
                    <a:pt x="243020" y="86651"/>
                  </a:lnTo>
                  <a:lnTo>
                    <a:pt x="379366" y="86651"/>
                  </a:lnTo>
                  <a:lnTo>
                    <a:pt x="378968" y="83565"/>
                  </a:lnTo>
                  <a:lnTo>
                    <a:pt x="378587" y="81534"/>
                  </a:lnTo>
                  <a:lnTo>
                    <a:pt x="378079" y="80263"/>
                  </a:lnTo>
                  <a:lnTo>
                    <a:pt x="376555" y="79248"/>
                  </a:lnTo>
                  <a:lnTo>
                    <a:pt x="374904" y="79121"/>
                  </a:lnTo>
                  <a:close/>
                </a:path>
                <a:path w="430530" h="250189">
                  <a:moveTo>
                    <a:pt x="308863" y="0"/>
                  </a:moveTo>
                  <a:lnTo>
                    <a:pt x="291592" y="0"/>
                  </a:lnTo>
                  <a:lnTo>
                    <a:pt x="283591" y="888"/>
                  </a:lnTo>
                  <a:lnTo>
                    <a:pt x="247904" y="18669"/>
                  </a:lnTo>
                  <a:lnTo>
                    <a:pt x="240411" y="33527"/>
                  </a:lnTo>
                  <a:lnTo>
                    <a:pt x="240411" y="45212"/>
                  </a:lnTo>
                  <a:lnTo>
                    <a:pt x="268986" y="73533"/>
                  </a:lnTo>
                  <a:lnTo>
                    <a:pt x="276225" y="75311"/>
                  </a:lnTo>
                  <a:lnTo>
                    <a:pt x="283591" y="77215"/>
                  </a:lnTo>
                  <a:lnTo>
                    <a:pt x="291592" y="78232"/>
                  </a:lnTo>
                  <a:lnTo>
                    <a:pt x="308863" y="78232"/>
                  </a:lnTo>
                  <a:lnTo>
                    <a:pt x="316738" y="77215"/>
                  </a:lnTo>
                  <a:lnTo>
                    <a:pt x="324104" y="75311"/>
                  </a:lnTo>
                  <a:lnTo>
                    <a:pt x="331343" y="73533"/>
                  </a:lnTo>
                  <a:lnTo>
                    <a:pt x="337693" y="70865"/>
                  </a:lnTo>
                  <a:lnTo>
                    <a:pt x="348361" y="64008"/>
                  </a:lnTo>
                  <a:lnTo>
                    <a:pt x="352425" y="59944"/>
                  </a:lnTo>
                  <a:lnTo>
                    <a:pt x="355473" y="55117"/>
                  </a:lnTo>
                  <a:lnTo>
                    <a:pt x="356379" y="53721"/>
                  </a:lnTo>
                  <a:lnTo>
                    <a:pt x="291592" y="53721"/>
                  </a:lnTo>
                  <a:lnTo>
                    <a:pt x="284861" y="52324"/>
                  </a:lnTo>
                  <a:lnTo>
                    <a:pt x="280416" y="49402"/>
                  </a:lnTo>
                  <a:lnTo>
                    <a:pt x="275844" y="46482"/>
                  </a:lnTo>
                  <a:lnTo>
                    <a:pt x="273557" y="43179"/>
                  </a:lnTo>
                  <a:lnTo>
                    <a:pt x="273557" y="35560"/>
                  </a:lnTo>
                  <a:lnTo>
                    <a:pt x="275844" y="32258"/>
                  </a:lnTo>
                  <a:lnTo>
                    <a:pt x="280416" y="29337"/>
                  </a:lnTo>
                  <a:lnTo>
                    <a:pt x="284861" y="26415"/>
                  </a:lnTo>
                  <a:lnTo>
                    <a:pt x="291592" y="24891"/>
                  </a:lnTo>
                  <a:lnTo>
                    <a:pt x="356435" y="24891"/>
                  </a:lnTo>
                  <a:lnTo>
                    <a:pt x="355473" y="23367"/>
                  </a:lnTo>
                  <a:lnTo>
                    <a:pt x="316738" y="888"/>
                  </a:lnTo>
                  <a:lnTo>
                    <a:pt x="308863" y="0"/>
                  </a:lnTo>
                  <a:close/>
                </a:path>
                <a:path w="430530" h="250189">
                  <a:moveTo>
                    <a:pt x="356435" y="24891"/>
                  </a:moveTo>
                  <a:lnTo>
                    <a:pt x="308991" y="24891"/>
                  </a:lnTo>
                  <a:lnTo>
                    <a:pt x="315594" y="26415"/>
                  </a:lnTo>
                  <a:lnTo>
                    <a:pt x="320040" y="29337"/>
                  </a:lnTo>
                  <a:lnTo>
                    <a:pt x="324612" y="32258"/>
                  </a:lnTo>
                  <a:lnTo>
                    <a:pt x="326771" y="35560"/>
                  </a:lnTo>
                  <a:lnTo>
                    <a:pt x="326771" y="43179"/>
                  </a:lnTo>
                  <a:lnTo>
                    <a:pt x="324612" y="46482"/>
                  </a:lnTo>
                  <a:lnTo>
                    <a:pt x="320040" y="49402"/>
                  </a:lnTo>
                  <a:lnTo>
                    <a:pt x="315594" y="52324"/>
                  </a:lnTo>
                  <a:lnTo>
                    <a:pt x="308991" y="53721"/>
                  </a:lnTo>
                  <a:lnTo>
                    <a:pt x="356379" y="53721"/>
                  </a:lnTo>
                  <a:lnTo>
                    <a:pt x="358521" y="50419"/>
                  </a:lnTo>
                  <a:lnTo>
                    <a:pt x="359918" y="45212"/>
                  </a:lnTo>
                  <a:lnTo>
                    <a:pt x="359918" y="33527"/>
                  </a:lnTo>
                  <a:lnTo>
                    <a:pt x="358521" y="28194"/>
                  </a:lnTo>
                  <a:lnTo>
                    <a:pt x="356435" y="24891"/>
                  </a:lnTo>
                  <a:close/>
                </a:path>
                <a:path w="430530" h="250189">
                  <a:moveTo>
                    <a:pt x="100584" y="21844"/>
                  </a:moveTo>
                  <a:lnTo>
                    <a:pt x="14986" y="21844"/>
                  </a:lnTo>
                  <a:lnTo>
                    <a:pt x="13335" y="23622"/>
                  </a:lnTo>
                  <a:lnTo>
                    <a:pt x="13335" y="49275"/>
                  </a:lnTo>
                  <a:lnTo>
                    <a:pt x="14986" y="50926"/>
                  </a:lnTo>
                  <a:lnTo>
                    <a:pt x="75184" y="50926"/>
                  </a:lnTo>
                  <a:lnTo>
                    <a:pt x="76835" y="53212"/>
                  </a:lnTo>
                  <a:lnTo>
                    <a:pt x="66468" y="92505"/>
                  </a:lnTo>
                  <a:lnTo>
                    <a:pt x="44338" y="127809"/>
                  </a:lnTo>
                  <a:lnTo>
                    <a:pt x="10791" y="159547"/>
                  </a:lnTo>
                  <a:lnTo>
                    <a:pt x="888" y="166370"/>
                  </a:lnTo>
                  <a:lnTo>
                    <a:pt x="0" y="167512"/>
                  </a:lnTo>
                  <a:lnTo>
                    <a:pt x="127" y="168528"/>
                  </a:lnTo>
                  <a:lnTo>
                    <a:pt x="127" y="169672"/>
                  </a:lnTo>
                  <a:lnTo>
                    <a:pt x="888" y="171196"/>
                  </a:lnTo>
                  <a:lnTo>
                    <a:pt x="2286" y="173100"/>
                  </a:lnTo>
                  <a:lnTo>
                    <a:pt x="14097" y="189484"/>
                  </a:lnTo>
                  <a:lnTo>
                    <a:pt x="15240" y="191135"/>
                  </a:lnTo>
                  <a:lnTo>
                    <a:pt x="16382" y="192024"/>
                  </a:lnTo>
                  <a:lnTo>
                    <a:pt x="51327" y="168528"/>
                  </a:lnTo>
                  <a:lnTo>
                    <a:pt x="82123" y="134096"/>
                  </a:lnTo>
                  <a:lnTo>
                    <a:pt x="102766" y="95174"/>
                  </a:lnTo>
                  <a:lnTo>
                    <a:pt x="111993" y="53212"/>
                  </a:lnTo>
                  <a:lnTo>
                    <a:pt x="112394" y="42417"/>
                  </a:lnTo>
                  <a:lnTo>
                    <a:pt x="112394" y="34671"/>
                  </a:lnTo>
                  <a:lnTo>
                    <a:pt x="110998" y="29337"/>
                  </a:lnTo>
                  <a:lnTo>
                    <a:pt x="108457" y="26415"/>
                  </a:lnTo>
                  <a:lnTo>
                    <a:pt x="105918" y="23367"/>
                  </a:lnTo>
                  <a:lnTo>
                    <a:pt x="100584" y="21844"/>
                  </a:lnTo>
                  <a:close/>
                </a:path>
                <a:path w="430530" h="250189">
                  <a:moveTo>
                    <a:pt x="216788" y="123698"/>
                  </a:moveTo>
                  <a:lnTo>
                    <a:pt x="181482" y="123698"/>
                  </a:lnTo>
                  <a:lnTo>
                    <a:pt x="181482" y="245999"/>
                  </a:lnTo>
                  <a:lnTo>
                    <a:pt x="181863" y="247141"/>
                  </a:lnTo>
                  <a:lnTo>
                    <a:pt x="182372" y="247776"/>
                  </a:lnTo>
                  <a:lnTo>
                    <a:pt x="183006" y="248412"/>
                  </a:lnTo>
                  <a:lnTo>
                    <a:pt x="184277" y="248665"/>
                  </a:lnTo>
                  <a:lnTo>
                    <a:pt x="213994" y="248665"/>
                  </a:lnTo>
                  <a:lnTo>
                    <a:pt x="215265" y="248412"/>
                  </a:lnTo>
                  <a:lnTo>
                    <a:pt x="215900" y="247776"/>
                  </a:lnTo>
                  <a:lnTo>
                    <a:pt x="216407" y="247141"/>
                  </a:lnTo>
                  <a:lnTo>
                    <a:pt x="216788" y="245999"/>
                  </a:lnTo>
                  <a:lnTo>
                    <a:pt x="216788" y="123698"/>
                  </a:lnTo>
                  <a:close/>
                </a:path>
                <a:path w="430530" h="250189">
                  <a:moveTo>
                    <a:pt x="158496" y="6730"/>
                  </a:moveTo>
                  <a:lnTo>
                    <a:pt x="130556" y="6730"/>
                  </a:lnTo>
                  <a:lnTo>
                    <a:pt x="129286" y="6985"/>
                  </a:lnTo>
                  <a:lnTo>
                    <a:pt x="128524" y="7620"/>
                  </a:lnTo>
                  <a:lnTo>
                    <a:pt x="127888" y="8254"/>
                  </a:lnTo>
                  <a:lnTo>
                    <a:pt x="127507" y="9398"/>
                  </a:lnTo>
                  <a:lnTo>
                    <a:pt x="127507" y="236727"/>
                  </a:lnTo>
                  <a:lnTo>
                    <a:pt x="127888" y="238125"/>
                  </a:lnTo>
                  <a:lnTo>
                    <a:pt x="128524" y="238505"/>
                  </a:lnTo>
                  <a:lnTo>
                    <a:pt x="129286" y="239013"/>
                  </a:lnTo>
                  <a:lnTo>
                    <a:pt x="130556" y="239140"/>
                  </a:lnTo>
                  <a:lnTo>
                    <a:pt x="158496" y="239140"/>
                  </a:lnTo>
                  <a:lnTo>
                    <a:pt x="159638" y="239013"/>
                  </a:lnTo>
                  <a:lnTo>
                    <a:pt x="160274" y="238505"/>
                  </a:lnTo>
                  <a:lnTo>
                    <a:pt x="160909" y="238125"/>
                  </a:lnTo>
                  <a:lnTo>
                    <a:pt x="161162" y="236727"/>
                  </a:lnTo>
                  <a:lnTo>
                    <a:pt x="161162" y="123698"/>
                  </a:lnTo>
                  <a:lnTo>
                    <a:pt x="216788" y="123698"/>
                  </a:lnTo>
                  <a:lnTo>
                    <a:pt x="216788" y="94614"/>
                  </a:lnTo>
                  <a:lnTo>
                    <a:pt x="161162" y="94614"/>
                  </a:lnTo>
                  <a:lnTo>
                    <a:pt x="161162" y="9398"/>
                  </a:lnTo>
                  <a:lnTo>
                    <a:pt x="160909" y="8254"/>
                  </a:lnTo>
                  <a:lnTo>
                    <a:pt x="159638" y="6985"/>
                  </a:lnTo>
                  <a:lnTo>
                    <a:pt x="158496" y="6730"/>
                  </a:lnTo>
                  <a:close/>
                </a:path>
                <a:path w="430530" h="250189">
                  <a:moveTo>
                    <a:pt x="213994" y="2032"/>
                  </a:moveTo>
                  <a:lnTo>
                    <a:pt x="184531" y="2032"/>
                  </a:lnTo>
                  <a:lnTo>
                    <a:pt x="183261" y="2412"/>
                  </a:lnTo>
                  <a:lnTo>
                    <a:pt x="182499" y="2921"/>
                  </a:lnTo>
                  <a:lnTo>
                    <a:pt x="181863" y="3555"/>
                  </a:lnTo>
                  <a:lnTo>
                    <a:pt x="181482" y="4825"/>
                  </a:lnTo>
                  <a:lnTo>
                    <a:pt x="181482" y="94614"/>
                  </a:lnTo>
                  <a:lnTo>
                    <a:pt x="216788" y="94614"/>
                  </a:lnTo>
                  <a:lnTo>
                    <a:pt x="216788" y="4825"/>
                  </a:lnTo>
                  <a:lnTo>
                    <a:pt x="216407" y="3555"/>
                  </a:lnTo>
                  <a:lnTo>
                    <a:pt x="215900" y="2921"/>
                  </a:lnTo>
                  <a:lnTo>
                    <a:pt x="215265" y="2412"/>
                  </a:lnTo>
                  <a:lnTo>
                    <a:pt x="213994" y="203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2134997" y="2916682"/>
            <a:ext cx="631190" cy="247015"/>
          </a:xfrm>
          <a:custGeom>
            <a:avLst/>
            <a:gdLst/>
            <a:ahLst/>
            <a:cxnLst/>
            <a:rect l="l" t="t" r="r" b="b"/>
            <a:pathLst>
              <a:path w="631189" h="247014">
                <a:moveTo>
                  <a:pt x="430148" y="163829"/>
                </a:moveTo>
                <a:lnTo>
                  <a:pt x="426719" y="163829"/>
                </a:lnTo>
                <a:lnTo>
                  <a:pt x="425069" y="165607"/>
                </a:lnTo>
                <a:lnTo>
                  <a:pt x="425069" y="189610"/>
                </a:lnTo>
                <a:lnTo>
                  <a:pt x="425322" y="191007"/>
                </a:lnTo>
                <a:lnTo>
                  <a:pt x="426084" y="191896"/>
                </a:lnTo>
                <a:lnTo>
                  <a:pt x="426719" y="192785"/>
                </a:lnTo>
                <a:lnTo>
                  <a:pt x="428116" y="193166"/>
                </a:lnTo>
                <a:lnTo>
                  <a:pt x="430148" y="193166"/>
                </a:lnTo>
                <a:lnTo>
                  <a:pt x="439364" y="193385"/>
                </a:lnTo>
                <a:lnTo>
                  <a:pt x="448722" y="193484"/>
                </a:lnTo>
                <a:lnTo>
                  <a:pt x="458223" y="193488"/>
                </a:lnTo>
                <a:lnTo>
                  <a:pt x="477585" y="193278"/>
                </a:lnTo>
                <a:lnTo>
                  <a:pt x="526256" y="191135"/>
                </a:lnTo>
                <a:lnTo>
                  <a:pt x="564324" y="187499"/>
                </a:lnTo>
                <a:lnTo>
                  <a:pt x="586485" y="182625"/>
                </a:lnTo>
                <a:lnTo>
                  <a:pt x="585977" y="179577"/>
                </a:lnTo>
                <a:lnTo>
                  <a:pt x="584157" y="164205"/>
                </a:lnTo>
                <a:lnTo>
                  <a:pt x="448468" y="164195"/>
                </a:lnTo>
                <a:lnTo>
                  <a:pt x="439249" y="164066"/>
                </a:lnTo>
                <a:lnTo>
                  <a:pt x="430148" y="163829"/>
                </a:lnTo>
                <a:close/>
              </a:path>
              <a:path w="631189" h="247014">
                <a:moveTo>
                  <a:pt x="581786" y="156082"/>
                </a:moveTo>
                <a:lnTo>
                  <a:pt x="580135" y="156082"/>
                </a:lnTo>
                <a:lnTo>
                  <a:pt x="577722" y="156337"/>
                </a:lnTo>
                <a:lnTo>
                  <a:pt x="569503" y="157507"/>
                </a:lnTo>
                <a:lnTo>
                  <a:pt x="561022" y="158559"/>
                </a:lnTo>
                <a:lnTo>
                  <a:pt x="515157" y="162436"/>
                </a:lnTo>
                <a:lnTo>
                  <a:pt x="476904" y="163941"/>
                </a:lnTo>
                <a:lnTo>
                  <a:pt x="457831" y="164205"/>
                </a:lnTo>
                <a:lnTo>
                  <a:pt x="584157" y="164205"/>
                </a:lnTo>
                <a:lnTo>
                  <a:pt x="583691" y="160273"/>
                </a:lnTo>
                <a:lnTo>
                  <a:pt x="583564" y="158368"/>
                </a:lnTo>
                <a:lnTo>
                  <a:pt x="583057" y="157225"/>
                </a:lnTo>
                <a:lnTo>
                  <a:pt x="582421" y="156590"/>
                </a:lnTo>
                <a:lnTo>
                  <a:pt x="581786" y="156082"/>
                </a:lnTo>
                <a:close/>
              </a:path>
              <a:path w="631189" h="247014">
                <a:moveTo>
                  <a:pt x="65277" y="16255"/>
                </a:moveTo>
                <a:lnTo>
                  <a:pt x="27114" y="30114"/>
                </a:lnTo>
                <a:lnTo>
                  <a:pt x="4571" y="67309"/>
                </a:lnTo>
                <a:lnTo>
                  <a:pt x="0" y="102107"/>
                </a:lnTo>
                <a:lnTo>
                  <a:pt x="285" y="111156"/>
                </a:lnTo>
                <a:lnTo>
                  <a:pt x="10223" y="150399"/>
                </a:lnTo>
                <a:lnTo>
                  <a:pt x="38353" y="180085"/>
                </a:lnTo>
                <a:lnTo>
                  <a:pt x="65277" y="186181"/>
                </a:lnTo>
                <a:lnTo>
                  <a:pt x="72707" y="185800"/>
                </a:lnTo>
                <a:lnTo>
                  <a:pt x="108954" y="167977"/>
                </a:lnTo>
                <a:lnTo>
                  <a:pt x="118455" y="155066"/>
                </a:lnTo>
                <a:lnTo>
                  <a:pt x="60832" y="155066"/>
                </a:lnTo>
                <a:lnTo>
                  <a:pt x="56768" y="153796"/>
                </a:lnTo>
                <a:lnTo>
                  <a:pt x="37464" y="122681"/>
                </a:lnTo>
                <a:lnTo>
                  <a:pt x="35940" y="116204"/>
                </a:lnTo>
                <a:lnTo>
                  <a:pt x="35178" y="109219"/>
                </a:lnTo>
                <a:lnTo>
                  <a:pt x="35276" y="92795"/>
                </a:lnTo>
                <a:lnTo>
                  <a:pt x="35940" y="86487"/>
                </a:lnTo>
                <a:lnTo>
                  <a:pt x="37464" y="79755"/>
                </a:lnTo>
                <a:lnTo>
                  <a:pt x="38861" y="73025"/>
                </a:lnTo>
                <a:lnTo>
                  <a:pt x="60832" y="47370"/>
                </a:lnTo>
                <a:lnTo>
                  <a:pt x="118315" y="47370"/>
                </a:lnTo>
                <a:lnTo>
                  <a:pt x="117383" y="45656"/>
                </a:lnTo>
                <a:lnTo>
                  <a:pt x="86423" y="19685"/>
                </a:lnTo>
                <a:lnTo>
                  <a:pt x="72707" y="16637"/>
                </a:lnTo>
                <a:lnTo>
                  <a:pt x="65277" y="16255"/>
                </a:lnTo>
                <a:close/>
              </a:path>
              <a:path w="631189" h="247014">
                <a:moveTo>
                  <a:pt x="118315" y="47370"/>
                </a:moveTo>
                <a:lnTo>
                  <a:pt x="69976" y="47370"/>
                </a:lnTo>
                <a:lnTo>
                  <a:pt x="74040" y="48640"/>
                </a:lnTo>
                <a:lnTo>
                  <a:pt x="81406" y="53975"/>
                </a:lnTo>
                <a:lnTo>
                  <a:pt x="95533" y="92795"/>
                </a:lnTo>
                <a:lnTo>
                  <a:pt x="95630" y="109219"/>
                </a:lnTo>
                <a:lnTo>
                  <a:pt x="94868" y="116204"/>
                </a:lnTo>
                <a:lnTo>
                  <a:pt x="74040" y="153796"/>
                </a:lnTo>
                <a:lnTo>
                  <a:pt x="69976" y="155066"/>
                </a:lnTo>
                <a:lnTo>
                  <a:pt x="118455" y="155066"/>
                </a:lnTo>
                <a:lnTo>
                  <a:pt x="130860" y="111156"/>
                </a:lnTo>
                <a:lnTo>
                  <a:pt x="131190" y="101600"/>
                </a:lnTo>
                <a:lnTo>
                  <a:pt x="130885" y="92287"/>
                </a:lnTo>
                <a:lnTo>
                  <a:pt x="120903" y="52133"/>
                </a:lnTo>
                <a:lnTo>
                  <a:pt x="118315" y="47370"/>
                </a:lnTo>
                <a:close/>
              </a:path>
              <a:path w="631189" h="247014">
                <a:moveTo>
                  <a:pt x="502411" y="14223"/>
                </a:moveTo>
                <a:lnTo>
                  <a:pt x="493648" y="14223"/>
                </a:lnTo>
                <a:lnTo>
                  <a:pt x="485394" y="15620"/>
                </a:lnTo>
                <a:lnTo>
                  <a:pt x="450850" y="36702"/>
                </a:lnTo>
                <a:lnTo>
                  <a:pt x="437693" y="65658"/>
                </a:lnTo>
                <a:lnTo>
                  <a:pt x="437694" y="83819"/>
                </a:lnTo>
                <a:lnTo>
                  <a:pt x="439292" y="91566"/>
                </a:lnTo>
                <a:lnTo>
                  <a:pt x="446150" y="106044"/>
                </a:lnTo>
                <a:lnTo>
                  <a:pt x="450850" y="112267"/>
                </a:lnTo>
                <a:lnTo>
                  <a:pt x="456819" y="117475"/>
                </a:lnTo>
                <a:lnTo>
                  <a:pt x="462660" y="122681"/>
                </a:lnTo>
                <a:lnTo>
                  <a:pt x="469519" y="126745"/>
                </a:lnTo>
                <a:lnTo>
                  <a:pt x="485139" y="132333"/>
                </a:lnTo>
                <a:lnTo>
                  <a:pt x="493394" y="133730"/>
                </a:lnTo>
                <a:lnTo>
                  <a:pt x="502157" y="133730"/>
                </a:lnTo>
                <a:lnTo>
                  <a:pt x="542163" y="122681"/>
                </a:lnTo>
                <a:lnTo>
                  <a:pt x="559613" y="104647"/>
                </a:lnTo>
                <a:lnTo>
                  <a:pt x="493902" y="104647"/>
                </a:lnTo>
                <a:lnTo>
                  <a:pt x="486790" y="101980"/>
                </a:lnTo>
                <a:lnTo>
                  <a:pt x="481329" y="96646"/>
                </a:lnTo>
                <a:lnTo>
                  <a:pt x="475869" y="91185"/>
                </a:lnTo>
                <a:lnTo>
                  <a:pt x="473075" y="83819"/>
                </a:lnTo>
                <a:lnTo>
                  <a:pt x="473075" y="65658"/>
                </a:lnTo>
                <a:lnTo>
                  <a:pt x="475869" y="58419"/>
                </a:lnTo>
                <a:lnTo>
                  <a:pt x="481456" y="52704"/>
                </a:lnTo>
                <a:lnTo>
                  <a:pt x="487044" y="47116"/>
                </a:lnTo>
                <a:lnTo>
                  <a:pt x="494029" y="44322"/>
                </a:lnTo>
                <a:lnTo>
                  <a:pt x="559540" y="44322"/>
                </a:lnTo>
                <a:lnTo>
                  <a:pt x="558926" y="43052"/>
                </a:lnTo>
                <a:lnTo>
                  <a:pt x="527684" y="18668"/>
                </a:lnTo>
                <a:lnTo>
                  <a:pt x="508986" y="14489"/>
                </a:lnTo>
                <a:lnTo>
                  <a:pt x="502411" y="14223"/>
                </a:lnTo>
                <a:close/>
              </a:path>
              <a:path w="631189" h="247014">
                <a:moveTo>
                  <a:pt x="559540" y="44322"/>
                </a:moveTo>
                <a:lnTo>
                  <a:pt x="506602" y="44322"/>
                </a:lnTo>
                <a:lnTo>
                  <a:pt x="510413" y="44957"/>
                </a:lnTo>
                <a:lnTo>
                  <a:pt x="514095" y="46481"/>
                </a:lnTo>
                <a:lnTo>
                  <a:pt x="532257" y="70357"/>
                </a:lnTo>
                <a:lnTo>
                  <a:pt x="532257" y="83819"/>
                </a:lnTo>
                <a:lnTo>
                  <a:pt x="529335" y="91185"/>
                </a:lnTo>
                <a:lnTo>
                  <a:pt x="523620" y="96646"/>
                </a:lnTo>
                <a:lnTo>
                  <a:pt x="517905" y="101980"/>
                </a:lnTo>
                <a:lnTo>
                  <a:pt x="510794" y="104647"/>
                </a:lnTo>
                <a:lnTo>
                  <a:pt x="559613" y="104647"/>
                </a:lnTo>
                <a:lnTo>
                  <a:pt x="566038" y="91566"/>
                </a:lnTo>
                <a:lnTo>
                  <a:pt x="567637" y="83819"/>
                </a:lnTo>
                <a:lnTo>
                  <a:pt x="567638" y="65658"/>
                </a:lnTo>
                <a:lnTo>
                  <a:pt x="566038" y="57784"/>
                </a:lnTo>
                <a:lnTo>
                  <a:pt x="559540" y="44322"/>
                </a:lnTo>
                <a:close/>
              </a:path>
              <a:path w="631189" h="247014">
                <a:moveTo>
                  <a:pt x="250189" y="18033"/>
                </a:moveTo>
                <a:lnTo>
                  <a:pt x="218312" y="18033"/>
                </a:lnTo>
                <a:lnTo>
                  <a:pt x="216788" y="19812"/>
                </a:lnTo>
                <a:lnTo>
                  <a:pt x="216788" y="163575"/>
                </a:lnTo>
                <a:lnTo>
                  <a:pt x="218439" y="168782"/>
                </a:lnTo>
                <a:lnTo>
                  <a:pt x="225551" y="174878"/>
                </a:lnTo>
                <a:lnTo>
                  <a:pt x="230885" y="176656"/>
                </a:lnTo>
                <a:lnTo>
                  <a:pt x="238125" y="176910"/>
                </a:lnTo>
                <a:lnTo>
                  <a:pt x="244094" y="177291"/>
                </a:lnTo>
                <a:lnTo>
                  <a:pt x="250444" y="177545"/>
                </a:lnTo>
                <a:lnTo>
                  <a:pt x="263651" y="177545"/>
                </a:lnTo>
                <a:lnTo>
                  <a:pt x="270382" y="177164"/>
                </a:lnTo>
                <a:lnTo>
                  <a:pt x="284098" y="176148"/>
                </a:lnTo>
                <a:lnTo>
                  <a:pt x="290829" y="175513"/>
                </a:lnTo>
                <a:lnTo>
                  <a:pt x="297306" y="174497"/>
                </a:lnTo>
                <a:lnTo>
                  <a:pt x="303910" y="173608"/>
                </a:lnTo>
                <a:lnTo>
                  <a:pt x="320675" y="167004"/>
                </a:lnTo>
                <a:lnTo>
                  <a:pt x="320420" y="165100"/>
                </a:lnTo>
                <a:lnTo>
                  <a:pt x="317684" y="148070"/>
                </a:lnTo>
                <a:lnTo>
                  <a:pt x="263157" y="148070"/>
                </a:lnTo>
                <a:lnTo>
                  <a:pt x="256920" y="147954"/>
                </a:lnTo>
                <a:lnTo>
                  <a:pt x="254761" y="147954"/>
                </a:lnTo>
                <a:lnTo>
                  <a:pt x="253491" y="147573"/>
                </a:lnTo>
                <a:lnTo>
                  <a:pt x="252856" y="147065"/>
                </a:lnTo>
                <a:lnTo>
                  <a:pt x="252221" y="146430"/>
                </a:lnTo>
                <a:lnTo>
                  <a:pt x="252079" y="145716"/>
                </a:lnTo>
                <a:lnTo>
                  <a:pt x="251967" y="19812"/>
                </a:lnTo>
                <a:lnTo>
                  <a:pt x="250189" y="18033"/>
                </a:lnTo>
                <a:close/>
              </a:path>
              <a:path w="631189" h="247014">
                <a:moveTo>
                  <a:pt x="314959" y="142620"/>
                </a:moveTo>
                <a:lnTo>
                  <a:pt x="311403" y="143255"/>
                </a:lnTo>
                <a:lnTo>
                  <a:pt x="304520" y="144587"/>
                </a:lnTo>
                <a:lnTo>
                  <a:pt x="297576" y="145716"/>
                </a:lnTo>
                <a:lnTo>
                  <a:pt x="263157" y="148070"/>
                </a:lnTo>
                <a:lnTo>
                  <a:pt x="317684" y="148070"/>
                </a:lnTo>
                <a:lnTo>
                  <a:pt x="316991" y="143763"/>
                </a:lnTo>
                <a:lnTo>
                  <a:pt x="314959" y="142620"/>
                </a:lnTo>
                <a:close/>
              </a:path>
              <a:path w="631189" h="247014">
                <a:moveTo>
                  <a:pt x="628014" y="0"/>
                </a:moveTo>
                <a:lnTo>
                  <a:pt x="598551" y="0"/>
                </a:lnTo>
                <a:lnTo>
                  <a:pt x="597280" y="380"/>
                </a:lnTo>
                <a:lnTo>
                  <a:pt x="596519" y="1015"/>
                </a:lnTo>
                <a:lnTo>
                  <a:pt x="595883" y="1777"/>
                </a:lnTo>
                <a:lnTo>
                  <a:pt x="595502" y="3047"/>
                </a:lnTo>
                <a:lnTo>
                  <a:pt x="595502" y="243839"/>
                </a:lnTo>
                <a:lnTo>
                  <a:pt x="595883" y="245109"/>
                </a:lnTo>
                <a:lnTo>
                  <a:pt x="596519" y="245744"/>
                </a:lnTo>
                <a:lnTo>
                  <a:pt x="597280" y="246379"/>
                </a:lnTo>
                <a:lnTo>
                  <a:pt x="598551" y="246633"/>
                </a:lnTo>
                <a:lnTo>
                  <a:pt x="628014" y="246633"/>
                </a:lnTo>
                <a:lnTo>
                  <a:pt x="629284" y="246379"/>
                </a:lnTo>
                <a:lnTo>
                  <a:pt x="630046" y="245744"/>
                </a:lnTo>
                <a:lnTo>
                  <a:pt x="630682" y="245109"/>
                </a:lnTo>
                <a:lnTo>
                  <a:pt x="631063" y="243839"/>
                </a:lnTo>
                <a:lnTo>
                  <a:pt x="631063" y="3047"/>
                </a:lnTo>
                <a:lnTo>
                  <a:pt x="630682" y="1777"/>
                </a:lnTo>
                <a:lnTo>
                  <a:pt x="630046" y="1015"/>
                </a:lnTo>
                <a:lnTo>
                  <a:pt x="629284" y="380"/>
                </a:lnTo>
                <a:lnTo>
                  <a:pt x="628014" y="0"/>
                </a:lnTo>
                <a:close/>
              </a:path>
              <a:path w="631189" h="247014">
                <a:moveTo>
                  <a:pt x="423036" y="121665"/>
                </a:moveTo>
                <a:lnTo>
                  <a:pt x="387730" y="121665"/>
                </a:lnTo>
                <a:lnTo>
                  <a:pt x="387730" y="243966"/>
                </a:lnTo>
                <a:lnTo>
                  <a:pt x="388111" y="245109"/>
                </a:lnTo>
                <a:lnTo>
                  <a:pt x="388619" y="245744"/>
                </a:lnTo>
                <a:lnTo>
                  <a:pt x="389254" y="246379"/>
                </a:lnTo>
                <a:lnTo>
                  <a:pt x="390525" y="246633"/>
                </a:lnTo>
                <a:lnTo>
                  <a:pt x="420242" y="246633"/>
                </a:lnTo>
                <a:lnTo>
                  <a:pt x="421513" y="246379"/>
                </a:lnTo>
                <a:lnTo>
                  <a:pt x="422147" y="245744"/>
                </a:lnTo>
                <a:lnTo>
                  <a:pt x="422655" y="245109"/>
                </a:lnTo>
                <a:lnTo>
                  <a:pt x="423036" y="243966"/>
                </a:lnTo>
                <a:lnTo>
                  <a:pt x="423036" y="121665"/>
                </a:lnTo>
                <a:close/>
              </a:path>
              <a:path w="631189" h="247014">
                <a:moveTo>
                  <a:pt x="364235" y="4698"/>
                </a:moveTo>
                <a:lnTo>
                  <a:pt x="336295" y="4698"/>
                </a:lnTo>
                <a:lnTo>
                  <a:pt x="334898" y="4952"/>
                </a:lnTo>
                <a:lnTo>
                  <a:pt x="333628" y="6222"/>
                </a:lnTo>
                <a:lnTo>
                  <a:pt x="333247" y="7365"/>
                </a:lnTo>
                <a:lnTo>
                  <a:pt x="333247" y="234695"/>
                </a:lnTo>
                <a:lnTo>
                  <a:pt x="333628" y="236092"/>
                </a:lnTo>
                <a:lnTo>
                  <a:pt x="334263" y="236473"/>
                </a:lnTo>
                <a:lnTo>
                  <a:pt x="334898" y="236981"/>
                </a:lnTo>
                <a:lnTo>
                  <a:pt x="336295" y="237108"/>
                </a:lnTo>
                <a:lnTo>
                  <a:pt x="364235" y="237108"/>
                </a:lnTo>
                <a:lnTo>
                  <a:pt x="365378" y="236981"/>
                </a:lnTo>
                <a:lnTo>
                  <a:pt x="366013" y="236473"/>
                </a:lnTo>
                <a:lnTo>
                  <a:pt x="366648" y="236092"/>
                </a:lnTo>
                <a:lnTo>
                  <a:pt x="366902" y="234695"/>
                </a:lnTo>
                <a:lnTo>
                  <a:pt x="366902" y="121665"/>
                </a:lnTo>
                <a:lnTo>
                  <a:pt x="423036" y="121665"/>
                </a:lnTo>
                <a:lnTo>
                  <a:pt x="423036" y="92582"/>
                </a:lnTo>
                <a:lnTo>
                  <a:pt x="366902" y="92582"/>
                </a:lnTo>
                <a:lnTo>
                  <a:pt x="366902" y="7365"/>
                </a:lnTo>
                <a:lnTo>
                  <a:pt x="366648" y="6222"/>
                </a:lnTo>
                <a:lnTo>
                  <a:pt x="365378" y="4952"/>
                </a:lnTo>
                <a:lnTo>
                  <a:pt x="364235" y="4698"/>
                </a:lnTo>
                <a:close/>
              </a:path>
              <a:path w="631189" h="247014">
                <a:moveTo>
                  <a:pt x="420242" y="0"/>
                </a:moveTo>
                <a:lnTo>
                  <a:pt x="390778" y="0"/>
                </a:lnTo>
                <a:lnTo>
                  <a:pt x="389508" y="380"/>
                </a:lnTo>
                <a:lnTo>
                  <a:pt x="388746" y="888"/>
                </a:lnTo>
                <a:lnTo>
                  <a:pt x="388111" y="1523"/>
                </a:lnTo>
                <a:lnTo>
                  <a:pt x="387730" y="2793"/>
                </a:lnTo>
                <a:lnTo>
                  <a:pt x="387730" y="92582"/>
                </a:lnTo>
                <a:lnTo>
                  <a:pt x="423036" y="92582"/>
                </a:lnTo>
                <a:lnTo>
                  <a:pt x="423036" y="2793"/>
                </a:lnTo>
                <a:lnTo>
                  <a:pt x="422655" y="1523"/>
                </a:lnTo>
                <a:lnTo>
                  <a:pt x="422147" y="888"/>
                </a:lnTo>
                <a:lnTo>
                  <a:pt x="421513" y="380"/>
                </a:lnTo>
                <a:lnTo>
                  <a:pt x="420242" y="0"/>
                </a:lnTo>
                <a:close/>
              </a:path>
              <a:path w="631189" h="247014">
                <a:moveTo>
                  <a:pt x="189864" y="0"/>
                </a:moveTo>
                <a:lnTo>
                  <a:pt x="160400" y="0"/>
                </a:lnTo>
                <a:lnTo>
                  <a:pt x="159130" y="380"/>
                </a:lnTo>
                <a:lnTo>
                  <a:pt x="158369" y="1015"/>
                </a:lnTo>
                <a:lnTo>
                  <a:pt x="157733" y="1777"/>
                </a:lnTo>
                <a:lnTo>
                  <a:pt x="157352" y="3047"/>
                </a:lnTo>
                <a:lnTo>
                  <a:pt x="157352" y="243839"/>
                </a:lnTo>
                <a:lnTo>
                  <a:pt x="157733" y="245109"/>
                </a:lnTo>
                <a:lnTo>
                  <a:pt x="158369" y="245744"/>
                </a:lnTo>
                <a:lnTo>
                  <a:pt x="159130" y="246379"/>
                </a:lnTo>
                <a:lnTo>
                  <a:pt x="160400" y="246633"/>
                </a:lnTo>
                <a:lnTo>
                  <a:pt x="189864" y="246633"/>
                </a:lnTo>
                <a:lnTo>
                  <a:pt x="191134" y="246379"/>
                </a:lnTo>
                <a:lnTo>
                  <a:pt x="191896" y="245744"/>
                </a:lnTo>
                <a:lnTo>
                  <a:pt x="192531" y="245109"/>
                </a:lnTo>
                <a:lnTo>
                  <a:pt x="192912" y="243839"/>
                </a:lnTo>
                <a:lnTo>
                  <a:pt x="192912" y="3047"/>
                </a:lnTo>
                <a:lnTo>
                  <a:pt x="192531" y="1777"/>
                </a:lnTo>
                <a:lnTo>
                  <a:pt x="191896" y="1015"/>
                </a:lnTo>
                <a:lnTo>
                  <a:pt x="191134" y="380"/>
                </a:lnTo>
                <a:lnTo>
                  <a:pt x="18986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6766" y="2916682"/>
            <a:ext cx="425450" cy="247015"/>
          </a:xfrm>
          <a:custGeom>
            <a:avLst/>
            <a:gdLst/>
            <a:ahLst/>
            <a:cxnLst/>
            <a:rect l="l" t="t" r="r" b="b"/>
            <a:pathLst>
              <a:path w="425450" h="247014">
                <a:moveTo>
                  <a:pt x="68833" y="90042"/>
                </a:moveTo>
                <a:lnTo>
                  <a:pt x="52958" y="90042"/>
                </a:lnTo>
                <a:lnTo>
                  <a:pt x="45719" y="91312"/>
                </a:lnTo>
                <a:lnTo>
                  <a:pt x="13588" y="115062"/>
                </a:lnTo>
                <a:lnTo>
                  <a:pt x="6857" y="134365"/>
                </a:lnTo>
                <a:lnTo>
                  <a:pt x="6857" y="149097"/>
                </a:lnTo>
                <a:lnTo>
                  <a:pt x="26669" y="183895"/>
                </a:lnTo>
                <a:lnTo>
                  <a:pt x="52704" y="194437"/>
                </a:lnTo>
                <a:lnTo>
                  <a:pt x="68579" y="194437"/>
                </a:lnTo>
                <a:lnTo>
                  <a:pt x="99694" y="178942"/>
                </a:lnTo>
                <a:lnTo>
                  <a:pt x="104520" y="174243"/>
                </a:lnTo>
                <a:lnTo>
                  <a:pt x="108203" y="168655"/>
                </a:lnTo>
                <a:lnTo>
                  <a:pt x="109459" y="165607"/>
                </a:lnTo>
                <a:lnTo>
                  <a:pt x="54356" y="165607"/>
                </a:lnTo>
                <a:lnTo>
                  <a:pt x="49148" y="163321"/>
                </a:lnTo>
                <a:lnTo>
                  <a:pt x="45338" y="158750"/>
                </a:lnTo>
                <a:lnTo>
                  <a:pt x="41528" y="154050"/>
                </a:lnTo>
                <a:lnTo>
                  <a:pt x="39496" y="148589"/>
                </a:lnTo>
                <a:lnTo>
                  <a:pt x="39496" y="135889"/>
                </a:lnTo>
                <a:lnTo>
                  <a:pt x="41528" y="130428"/>
                </a:lnTo>
                <a:lnTo>
                  <a:pt x="45338" y="125983"/>
                </a:lnTo>
                <a:lnTo>
                  <a:pt x="49148" y="121412"/>
                </a:lnTo>
                <a:lnTo>
                  <a:pt x="54356" y="119125"/>
                </a:lnTo>
                <a:lnTo>
                  <a:pt x="109945" y="119125"/>
                </a:lnTo>
                <a:lnTo>
                  <a:pt x="108203" y="115062"/>
                </a:lnTo>
                <a:lnTo>
                  <a:pt x="104520" y="109600"/>
                </a:lnTo>
                <a:lnTo>
                  <a:pt x="94995" y="100329"/>
                </a:lnTo>
                <a:lnTo>
                  <a:pt x="89281" y="96646"/>
                </a:lnTo>
                <a:lnTo>
                  <a:pt x="76072" y="91312"/>
                </a:lnTo>
                <a:lnTo>
                  <a:pt x="68833" y="90042"/>
                </a:lnTo>
                <a:close/>
              </a:path>
              <a:path w="425450" h="247014">
                <a:moveTo>
                  <a:pt x="109945" y="119125"/>
                </a:moveTo>
                <a:lnTo>
                  <a:pt x="67817" y="119125"/>
                </a:lnTo>
                <a:lnTo>
                  <a:pt x="73025" y="121412"/>
                </a:lnTo>
                <a:lnTo>
                  <a:pt x="76707" y="125983"/>
                </a:lnTo>
                <a:lnTo>
                  <a:pt x="80390" y="130428"/>
                </a:lnTo>
                <a:lnTo>
                  <a:pt x="82295" y="135889"/>
                </a:lnTo>
                <a:lnTo>
                  <a:pt x="82295" y="148589"/>
                </a:lnTo>
                <a:lnTo>
                  <a:pt x="80390" y="154050"/>
                </a:lnTo>
                <a:lnTo>
                  <a:pt x="76707" y="158750"/>
                </a:lnTo>
                <a:lnTo>
                  <a:pt x="73025" y="163321"/>
                </a:lnTo>
                <a:lnTo>
                  <a:pt x="67817" y="165607"/>
                </a:lnTo>
                <a:lnTo>
                  <a:pt x="109459" y="165607"/>
                </a:lnTo>
                <a:lnTo>
                  <a:pt x="113537" y="155701"/>
                </a:lnTo>
                <a:lnTo>
                  <a:pt x="114908" y="149097"/>
                </a:lnTo>
                <a:lnTo>
                  <a:pt x="114934" y="134365"/>
                </a:lnTo>
                <a:lnTo>
                  <a:pt x="113537" y="127507"/>
                </a:lnTo>
                <a:lnTo>
                  <a:pt x="109945" y="119125"/>
                </a:lnTo>
                <a:close/>
              </a:path>
              <a:path w="425450" h="247014">
                <a:moveTo>
                  <a:pt x="115950" y="53466"/>
                </a:moveTo>
                <a:lnTo>
                  <a:pt x="1777" y="53466"/>
                </a:lnTo>
                <a:lnTo>
                  <a:pt x="0" y="55371"/>
                </a:lnTo>
                <a:lnTo>
                  <a:pt x="118" y="80263"/>
                </a:lnTo>
                <a:lnTo>
                  <a:pt x="1777" y="82041"/>
                </a:lnTo>
                <a:lnTo>
                  <a:pt x="115950" y="82041"/>
                </a:lnTo>
                <a:lnTo>
                  <a:pt x="117728" y="80263"/>
                </a:lnTo>
                <a:lnTo>
                  <a:pt x="117728" y="55371"/>
                </a:lnTo>
                <a:lnTo>
                  <a:pt x="115950" y="53466"/>
                </a:lnTo>
                <a:close/>
              </a:path>
              <a:path w="425450" h="247014">
                <a:moveTo>
                  <a:pt x="223900" y="169290"/>
                </a:moveTo>
                <a:lnTo>
                  <a:pt x="221995" y="169290"/>
                </a:lnTo>
                <a:lnTo>
                  <a:pt x="220725" y="169671"/>
                </a:lnTo>
                <a:lnTo>
                  <a:pt x="220090" y="170560"/>
                </a:lnTo>
                <a:lnTo>
                  <a:pt x="219328" y="171450"/>
                </a:lnTo>
                <a:lnTo>
                  <a:pt x="219075" y="172719"/>
                </a:lnTo>
                <a:lnTo>
                  <a:pt x="219144" y="195452"/>
                </a:lnTo>
                <a:lnTo>
                  <a:pt x="219328" y="196468"/>
                </a:lnTo>
                <a:lnTo>
                  <a:pt x="219963" y="197230"/>
                </a:lnTo>
                <a:lnTo>
                  <a:pt x="220471" y="198119"/>
                </a:lnTo>
                <a:lnTo>
                  <a:pt x="221869" y="198627"/>
                </a:lnTo>
                <a:lnTo>
                  <a:pt x="223900" y="198627"/>
                </a:lnTo>
                <a:lnTo>
                  <a:pt x="233025" y="198794"/>
                </a:lnTo>
                <a:lnTo>
                  <a:pt x="281019" y="198707"/>
                </a:lnTo>
                <a:lnTo>
                  <a:pt x="320246" y="197024"/>
                </a:lnTo>
                <a:lnTo>
                  <a:pt x="358330" y="193452"/>
                </a:lnTo>
                <a:lnTo>
                  <a:pt x="381126" y="187832"/>
                </a:lnTo>
                <a:lnTo>
                  <a:pt x="380745" y="185419"/>
                </a:lnTo>
                <a:lnTo>
                  <a:pt x="379048" y="169925"/>
                </a:lnTo>
                <a:lnTo>
                  <a:pt x="252729" y="169925"/>
                </a:lnTo>
                <a:lnTo>
                  <a:pt x="223900" y="169290"/>
                </a:lnTo>
                <a:close/>
              </a:path>
              <a:path w="425450" h="247014">
                <a:moveTo>
                  <a:pt x="307975" y="16255"/>
                </a:moveTo>
                <a:lnTo>
                  <a:pt x="290575" y="16255"/>
                </a:lnTo>
                <a:lnTo>
                  <a:pt x="282320" y="17652"/>
                </a:lnTo>
                <a:lnTo>
                  <a:pt x="248919" y="37845"/>
                </a:lnTo>
                <a:lnTo>
                  <a:pt x="241045" y="51180"/>
                </a:lnTo>
                <a:lnTo>
                  <a:pt x="237616" y="58419"/>
                </a:lnTo>
                <a:lnTo>
                  <a:pt x="236074" y="65658"/>
                </a:lnTo>
                <a:lnTo>
                  <a:pt x="235965" y="81787"/>
                </a:lnTo>
                <a:lnTo>
                  <a:pt x="237108" y="88391"/>
                </a:lnTo>
                <a:lnTo>
                  <a:pt x="239521" y="94360"/>
                </a:lnTo>
                <a:lnTo>
                  <a:pt x="241807" y="100456"/>
                </a:lnTo>
                <a:lnTo>
                  <a:pt x="244982" y="105790"/>
                </a:lnTo>
                <a:lnTo>
                  <a:pt x="249173" y="110616"/>
                </a:lnTo>
                <a:lnTo>
                  <a:pt x="253237" y="115442"/>
                </a:lnTo>
                <a:lnTo>
                  <a:pt x="258063" y="119506"/>
                </a:lnTo>
                <a:lnTo>
                  <a:pt x="263778" y="122681"/>
                </a:lnTo>
                <a:lnTo>
                  <a:pt x="269494" y="125983"/>
                </a:lnTo>
                <a:lnTo>
                  <a:pt x="275589" y="128396"/>
                </a:lnTo>
                <a:lnTo>
                  <a:pt x="282320" y="129920"/>
                </a:lnTo>
                <a:lnTo>
                  <a:pt x="282320" y="169798"/>
                </a:lnTo>
                <a:lnTo>
                  <a:pt x="252729" y="169925"/>
                </a:lnTo>
                <a:lnTo>
                  <a:pt x="379048" y="169925"/>
                </a:lnTo>
                <a:lnTo>
                  <a:pt x="378922" y="168782"/>
                </a:lnTo>
                <a:lnTo>
                  <a:pt x="317245" y="168782"/>
                </a:lnTo>
                <a:lnTo>
                  <a:pt x="317245" y="129666"/>
                </a:lnTo>
                <a:lnTo>
                  <a:pt x="350011" y="110235"/>
                </a:lnTo>
                <a:lnTo>
                  <a:pt x="354075" y="105537"/>
                </a:lnTo>
                <a:lnTo>
                  <a:pt x="355209" y="103631"/>
                </a:lnTo>
                <a:lnTo>
                  <a:pt x="290702" y="103631"/>
                </a:lnTo>
                <a:lnTo>
                  <a:pt x="283717" y="101091"/>
                </a:lnTo>
                <a:lnTo>
                  <a:pt x="278129" y="96012"/>
                </a:lnTo>
                <a:lnTo>
                  <a:pt x="272669" y="90804"/>
                </a:lnTo>
                <a:lnTo>
                  <a:pt x="270001" y="83692"/>
                </a:lnTo>
                <a:lnTo>
                  <a:pt x="270001" y="65531"/>
                </a:lnTo>
                <a:lnTo>
                  <a:pt x="272669" y="58419"/>
                </a:lnTo>
                <a:lnTo>
                  <a:pt x="278129" y="53085"/>
                </a:lnTo>
                <a:lnTo>
                  <a:pt x="283717" y="47878"/>
                </a:lnTo>
                <a:lnTo>
                  <a:pt x="290702" y="45338"/>
                </a:lnTo>
                <a:lnTo>
                  <a:pt x="355300" y="45338"/>
                </a:lnTo>
                <a:lnTo>
                  <a:pt x="354710" y="44068"/>
                </a:lnTo>
                <a:lnTo>
                  <a:pt x="316229" y="17652"/>
                </a:lnTo>
                <a:lnTo>
                  <a:pt x="307975" y="16255"/>
                </a:lnTo>
                <a:close/>
              </a:path>
              <a:path w="425450" h="247014">
                <a:moveTo>
                  <a:pt x="374650" y="162687"/>
                </a:moveTo>
                <a:lnTo>
                  <a:pt x="331247" y="167830"/>
                </a:lnTo>
                <a:lnTo>
                  <a:pt x="317245" y="168782"/>
                </a:lnTo>
                <a:lnTo>
                  <a:pt x="378922" y="168782"/>
                </a:lnTo>
                <a:lnTo>
                  <a:pt x="376300" y="162813"/>
                </a:lnTo>
                <a:lnTo>
                  <a:pt x="374650" y="162687"/>
                </a:lnTo>
                <a:close/>
              </a:path>
              <a:path w="425450" h="247014">
                <a:moveTo>
                  <a:pt x="355300" y="45338"/>
                </a:moveTo>
                <a:lnTo>
                  <a:pt x="307720" y="45338"/>
                </a:lnTo>
                <a:lnTo>
                  <a:pt x="314706" y="48005"/>
                </a:lnTo>
                <a:lnTo>
                  <a:pt x="326263" y="58546"/>
                </a:lnTo>
                <a:lnTo>
                  <a:pt x="329007" y="65531"/>
                </a:lnTo>
                <a:lnTo>
                  <a:pt x="329056" y="83692"/>
                </a:lnTo>
                <a:lnTo>
                  <a:pt x="326263" y="90804"/>
                </a:lnTo>
                <a:lnTo>
                  <a:pt x="314706" y="101091"/>
                </a:lnTo>
                <a:lnTo>
                  <a:pt x="307720" y="103631"/>
                </a:lnTo>
                <a:lnTo>
                  <a:pt x="355209" y="103631"/>
                </a:lnTo>
                <a:lnTo>
                  <a:pt x="357250" y="100202"/>
                </a:lnTo>
                <a:lnTo>
                  <a:pt x="359536" y="94106"/>
                </a:lnTo>
                <a:lnTo>
                  <a:pt x="361822" y="88137"/>
                </a:lnTo>
                <a:lnTo>
                  <a:pt x="363068" y="81787"/>
                </a:lnTo>
                <a:lnTo>
                  <a:pt x="362947" y="65531"/>
                </a:lnTo>
                <a:lnTo>
                  <a:pt x="361314" y="58419"/>
                </a:lnTo>
                <a:lnTo>
                  <a:pt x="358013" y="51180"/>
                </a:lnTo>
                <a:lnTo>
                  <a:pt x="355300" y="45338"/>
                </a:lnTo>
                <a:close/>
              </a:path>
              <a:path w="425450" h="247014">
                <a:moveTo>
                  <a:pt x="96392" y="12572"/>
                </a:moveTo>
                <a:lnTo>
                  <a:pt x="28701" y="12572"/>
                </a:lnTo>
                <a:lnTo>
                  <a:pt x="27431" y="12953"/>
                </a:lnTo>
                <a:lnTo>
                  <a:pt x="26288" y="13715"/>
                </a:lnTo>
                <a:lnTo>
                  <a:pt x="25145" y="14350"/>
                </a:lnTo>
                <a:lnTo>
                  <a:pt x="24637" y="15747"/>
                </a:lnTo>
                <a:lnTo>
                  <a:pt x="24637" y="38226"/>
                </a:lnTo>
                <a:lnTo>
                  <a:pt x="25145" y="39623"/>
                </a:lnTo>
                <a:lnTo>
                  <a:pt x="27431" y="40893"/>
                </a:lnTo>
                <a:lnTo>
                  <a:pt x="28701" y="41147"/>
                </a:lnTo>
                <a:lnTo>
                  <a:pt x="96392" y="41147"/>
                </a:lnTo>
                <a:lnTo>
                  <a:pt x="98170" y="39242"/>
                </a:lnTo>
                <a:lnTo>
                  <a:pt x="98052" y="14350"/>
                </a:lnTo>
                <a:lnTo>
                  <a:pt x="96392" y="12572"/>
                </a:lnTo>
                <a:close/>
              </a:path>
              <a:path w="425450" h="247014">
                <a:moveTo>
                  <a:pt x="422275" y="0"/>
                </a:moveTo>
                <a:lnTo>
                  <a:pt x="392302" y="0"/>
                </a:lnTo>
                <a:lnTo>
                  <a:pt x="391032" y="380"/>
                </a:lnTo>
                <a:lnTo>
                  <a:pt x="390270" y="1015"/>
                </a:lnTo>
                <a:lnTo>
                  <a:pt x="389635" y="1777"/>
                </a:lnTo>
                <a:lnTo>
                  <a:pt x="389254" y="3047"/>
                </a:lnTo>
                <a:lnTo>
                  <a:pt x="389254" y="243839"/>
                </a:lnTo>
                <a:lnTo>
                  <a:pt x="389635" y="245109"/>
                </a:lnTo>
                <a:lnTo>
                  <a:pt x="390270" y="245744"/>
                </a:lnTo>
                <a:lnTo>
                  <a:pt x="391032" y="246379"/>
                </a:lnTo>
                <a:lnTo>
                  <a:pt x="392302" y="246633"/>
                </a:lnTo>
                <a:lnTo>
                  <a:pt x="422275" y="246633"/>
                </a:lnTo>
                <a:lnTo>
                  <a:pt x="423544" y="246379"/>
                </a:lnTo>
                <a:lnTo>
                  <a:pt x="424306" y="245744"/>
                </a:lnTo>
                <a:lnTo>
                  <a:pt x="424942" y="245109"/>
                </a:lnTo>
                <a:lnTo>
                  <a:pt x="425322" y="243839"/>
                </a:lnTo>
                <a:lnTo>
                  <a:pt x="425322" y="3047"/>
                </a:lnTo>
                <a:lnTo>
                  <a:pt x="424942" y="1777"/>
                </a:lnTo>
                <a:lnTo>
                  <a:pt x="424306" y="1015"/>
                </a:lnTo>
                <a:lnTo>
                  <a:pt x="423544" y="380"/>
                </a:lnTo>
                <a:lnTo>
                  <a:pt x="422275" y="0"/>
                </a:lnTo>
                <a:close/>
              </a:path>
              <a:path w="425450" h="247014">
                <a:moveTo>
                  <a:pt x="217042" y="123951"/>
                </a:moveTo>
                <a:lnTo>
                  <a:pt x="181736" y="123951"/>
                </a:lnTo>
                <a:lnTo>
                  <a:pt x="181736" y="243966"/>
                </a:lnTo>
                <a:lnTo>
                  <a:pt x="182117" y="245109"/>
                </a:lnTo>
                <a:lnTo>
                  <a:pt x="182625" y="245744"/>
                </a:lnTo>
                <a:lnTo>
                  <a:pt x="183260" y="246379"/>
                </a:lnTo>
                <a:lnTo>
                  <a:pt x="184531" y="246633"/>
                </a:lnTo>
                <a:lnTo>
                  <a:pt x="214248" y="246633"/>
                </a:lnTo>
                <a:lnTo>
                  <a:pt x="215519" y="246379"/>
                </a:lnTo>
                <a:lnTo>
                  <a:pt x="216153" y="245744"/>
                </a:lnTo>
                <a:lnTo>
                  <a:pt x="216661" y="245109"/>
                </a:lnTo>
                <a:lnTo>
                  <a:pt x="217042" y="243966"/>
                </a:lnTo>
                <a:lnTo>
                  <a:pt x="217042" y="123951"/>
                </a:lnTo>
                <a:close/>
              </a:path>
              <a:path w="425450" h="247014">
                <a:moveTo>
                  <a:pt x="160019" y="4698"/>
                </a:moveTo>
                <a:lnTo>
                  <a:pt x="132079" y="4698"/>
                </a:lnTo>
                <a:lnTo>
                  <a:pt x="130809" y="4952"/>
                </a:lnTo>
                <a:lnTo>
                  <a:pt x="130047" y="5587"/>
                </a:lnTo>
                <a:lnTo>
                  <a:pt x="129412" y="6222"/>
                </a:lnTo>
                <a:lnTo>
                  <a:pt x="129031" y="7365"/>
                </a:lnTo>
                <a:lnTo>
                  <a:pt x="129031" y="234695"/>
                </a:lnTo>
                <a:lnTo>
                  <a:pt x="129412" y="236092"/>
                </a:lnTo>
                <a:lnTo>
                  <a:pt x="130047" y="236473"/>
                </a:lnTo>
                <a:lnTo>
                  <a:pt x="130809" y="236981"/>
                </a:lnTo>
                <a:lnTo>
                  <a:pt x="132079" y="237108"/>
                </a:lnTo>
                <a:lnTo>
                  <a:pt x="160019" y="237108"/>
                </a:lnTo>
                <a:lnTo>
                  <a:pt x="161289" y="236981"/>
                </a:lnTo>
                <a:lnTo>
                  <a:pt x="161797" y="236473"/>
                </a:lnTo>
                <a:lnTo>
                  <a:pt x="162432" y="236092"/>
                </a:lnTo>
                <a:lnTo>
                  <a:pt x="162686" y="234695"/>
                </a:lnTo>
                <a:lnTo>
                  <a:pt x="162686" y="123951"/>
                </a:lnTo>
                <a:lnTo>
                  <a:pt x="217042" y="123951"/>
                </a:lnTo>
                <a:lnTo>
                  <a:pt x="217042" y="94868"/>
                </a:lnTo>
                <a:lnTo>
                  <a:pt x="162686" y="94868"/>
                </a:lnTo>
                <a:lnTo>
                  <a:pt x="162686" y="7365"/>
                </a:lnTo>
                <a:lnTo>
                  <a:pt x="162432" y="6222"/>
                </a:lnTo>
                <a:lnTo>
                  <a:pt x="161797" y="5587"/>
                </a:lnTo>
                <a:lnTo>
                  <a:pt x="161289" y="4952"/>
                </a:lnTo>
                <a:lnTo>
                  <a:pt x="160019" y="4698"/>
                </a:lnTo>
                <a:close/>
              </a:path>
              <a:path w="425450" h="247014">
                <a:moveTo>
                  <a:pt x="214248" y="0"/>
                </a:moveTo>
                <a:lnTo>
                  <a:pt x="184784" y="0"/>
                </a:lnTo>
                <a:lnTo>
                  <a:pt x="183514" y="380"/>
                </a:lnTo>
                <a:lnTo>
                  <a:pt x="182752" y="888"/>
                </a:lnTo>
                <a:lnTo>
                  <a:pt x="182117" y="1523"/>
                </a:lnTo>
                <a:lnTo>
                  <a:pt x="181736" y="2793"/>
                </a:lnTo>
                <a:lnTo>
                  <a:pt x="181736" y="94868"/>
                </a:lnTo>
                <a:lnTo>
                  <a:pt x="217042" y="94868"/>
                </a:lnTo>
                <a:lnTo>
                  <a:pt x="217042" y="2793"/>
                </a:lnTo>
                <a:lnTo>
                  <a:pt x="216661" y="1523"/>
                </a:lnTo>
                <a:lnTo>
                  <a:pt x="216153" y="888"/>
                </a:lnTo>
                <a:lnTo>
                  <a:pt x="215519" y="380"/>
                </a:lnTo>
                <a:lnTo>
                  <a:pt x="21424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24478" y="2916682"/>
            <a:ext cx="641985" cy="248920"/>
          </a:xfrm>
          <a:custGeom>
            <a:avLst/>
            <a:gdLst/>
            <a:ahLst/>
            <a:cxnLst/>
            <a:rect l="l" t="t" r="r" b="b"/>
            <a:pathLst>
              <a:path w="641985" h="248919">
                <a:moveTo>
                  <a:pt x="117348" y="147700"/>
                </a:moveTo>
                <a:lnTo>
                  <a:pt x="79674" y="153606"/>
                </a:lnTo>
                <a:lnTo>
                  <a:pt x="41656" y="184276"/>
                </a:lnTo>
                <a:lnTo>
                  <a:pt x="39750" y="205231"/>
                </a:lnTo>
                <a:lnTo>
                  <a:pt x="41656" y="211962"/>
                </a:lnTo>
                <a:lnTo>
                  <a:pt x="46054" y="218789"/>
                </a:lnTo>
                <a:lnTo>
                  <a:pt x="49530" y="224281"/>
                </a:lnTo>
                <a:lnTo>
                  <a:pt x="86487" y="244855"/>
                </a:lnTo>
                <a:lnTo>
                  <a:pt x="117348" y="248665"/>
                </a:lnTo>
                <a:lnTo>
                  <a:pt x="125231" y="248427"/>
                </a:lnTo>
                <a:lnTo>
                  <a:pt x="167076" y="237426"/>
                </a:lnTo>
                <a:lnTo>
                  <a:pt x="188112" y="220471"/>
                </a:lnTo>
                <a:lnTo>
                  <a:pt x="117348" y="220471"/>
                </a:lnTo>
                <a:lnTo>
                  <a:pt x="108249" y="220047"/>
                </a:lnTo>
                <a:lnTo>
                  <a:pt x="76200" y="204342"/>
                </a:lnTo>
                <a:lnTo>
                  <a:pt x="76200" y="192531"/>
                </a:lnTo>
                <a:lnTo>
                  <a:pt x="117348" y="175640"/>
                </a:lnTo>
                <a:lnTo>
                  <a:pt x="188166" y="175640"/>
                </a:lnTo>
                <a:lnTo>
                  <a:pt x="185547" y="171830"/>
                </a:lnTo>
                <a:lnTo>
                  <a:pt x="147574" y="151383"/>
                </a:lnTo>
                <a:lnTo>
                  <a:pt x="125231" y="147919"/>
                </a:lnTo>
                <a:lnTo>
                  <a:pt x="117348" y="147700"/>
                </a:lnTo>
                <a:close/>
              </a:path>
              <a:path w="641985" h="248919">
                <a:moveTo>
                  <a:pt x="188166" y="175640"/>
                </a:moveTo>
                <a:lnTo>
                  <a:pt x="123190" y="175640"/>
                </a:lnTo>
                <a:lnTo>
                  <a:pt x="128650" y="176275"/>
                </a:lnTo>
                <a:lnTo>
                  <a:pt x="133858" y="177672"/>
                </a:lnTo>
                <a:lnTo>
                  <a:pt x="156597" y="190753"/>
                </a:lnTo>
                <a:lnTo>
                  <a:pt x="158242" y="192785"/>
                </a:lnTo>
                <a:lnTo>
                  <a:pt x="159258" y="195706"/>
                </a:lnTo>
                <a:lnTo>
                  <a:pt x="159258" y="201548"/>
                </a:lnTo>
                <a:lnTo>
                  <a:pt x="158242" y="204215"/>
                </a:lnTo>
                <a:lnTo>
                  <a:pt x="153924" y="209550"/>
                </a:lnTo>
                <a:lnTo>
                  <a:pt x="151003" y="211962"/>
                </a:lnTo>
                <a:lnTo>
                  <a:pt x="147320" y="213867"/>
                </a:lnTo>
                <a:lnTo>
                  <a:pt x="143637" y="215900"/>
                </a:lnTo>
                <a:lnTo>
                  <a:pt x="139192" y="217423"/>
                </a:lnTo>
                <a:lnTo>
                  <a:pt x="134112" y="218693"/>
                </a:lnTo>
                <a:lnTo>
                  <a:pt x="128905" y="219837"/>
                </a:lnTo>
                <a:lnTo>
                  <a:pt x="123444" y="220471"/>
                </a:lnTo>
                <a:lnTo>
                  <a:pt x="188112" y="220471"/>
                </a:lnTo>
                <a:lnTo>
                  <a:pt x="189737" y="218058"/>
                </a:lnTo>
                <a:lnTo>
                  <a:pt x="193929" y="211962"/>
                </a:lnTo>
                <a:lnTo>
                  <a:pt x="196087" y="205231"/>
                </a:lnTo>
                <a:lnTo>
                  <a:pt x="196087" y="190626"/>
                </a:lnTo>
                <a:lnTo>
                  <a:pt x="193929" y="183895"/>
                </a:lnTo>
                <a:lnTo>
                  <a:pt x="189737" y="177926"/>
                </a:lnTo>
                <a:lnTo>
                  <a:pt x="188166" y="175640"/>
                </a:lnTo>
                <a:close/>
              </a:path>
              <a:path w="641985" h="248919">
                <a:moveTo>
                  <a:pt x="421386" y="0"/>
                </a:moveTo>
                <a:lnTo>
                  <a:pt x="391413" y="0"/>
                </a:lnTo>
                <a:lnTo>
                  <a:pt x="390144" y="380"/>
                </a:lnTo>
                <a:lnTo>
                  <a:pt x="389382" y="1015"/>
                </a:lnTo>
                <a:lnTo>
                  <a:pt x="388747" y="1777"/>
                </a:lnTo>
                <a:lnTo>
                  <a:pt x="388366" y="3047"/>
                </a:lnTo>
                <a:lnTo>
                  <a:pt x="388366" y="87756"/>
                </a:lnTo>
                <a:lnTo>
                  <a:pt x="346456" y="87756"/>
                </a:lnTo>
                <a:lnTo>
                  <a:pt x="345313" y="88010"/>
                </a:lnTo>
                <a:lnTo>
                  <a:pt x="344424" y="88772"/>
                </a:lnTo>
                <a:lnTo>
                  <a:pt x="343535" y="89407"/>
                </a:lnTo>
                <a:lnTo>
                  <a:pt x="343154" y="90804"/>
                </a:lnTo>
                <a:lnTo>
                  <a:pt x="343154" y="114300"/>
                </a:lnTo>
                <a:lnTo>
                  <a:pt x="343535" y="115569"/>
                </a:lnTo>
                <a:lnTo>
                  <a:pt x="344424" y="116204"/>
                </a:lnTo>
                <a:lnTo>
                  <a:pt x="345313" y="116712"/>
                </a:lnTo>
                <a:lnTo>
                  <a:pt x="346456" y="117093"/>
                </a:lnTo>
                <a:lnTo>
                  <a:pt x="388366" y="117093"/>
                </a:lnTo>
                <a:lnTo>
                  <a:pt x="388366" y="243839"/>
                </a:lnTo>
                <a:lnTo>
                  <a:pt x="388747" y="245109"/>
                </a:lnTo>
                <a:lnTo>
                  <a:pt x="389382" y="245744"/>
                </a:lnTo>
                <a:lnTo>
                  <a:pt x="390144" y="246379"/>
                </a:lnTo>
                <a:lnTo>
                  <a:pt x="391413" y="246633"/>
                </a:lnTo>
                <a:lnTo>
                  <a:pt x="421386" y="246633"/>
                </a:lnTo>
                <a:lnTo>
                  <a:pt x="422656" y="246379"/>
                </a:lnTo>
                <a:lnTo>
                  <a:pt x="423291" y="245744"/>
                </a:lnTo>
                <a:lnTo>
                  <a:pt x="423799" y="245109"/>
                </a:lnTo>
                <a:lnTo>
                  <a:pt x="424180" y="243839"/>
                </a:lnTo>
                <a:lnTo>
                  <a:pt x="424180" y="3047"/>
                </a:lnTo>
                <a:lnTo>
                  <a:pt x="423799" y="1777"/>
                </a:lnTo>
                <a:lnTo>
                  <a:pt x="423291" y="1015"/>
                </a:lnTo>
                <a:lnTo>
                  <a:pt x="422656" y="380"/>
                </a:lnTo>
                <a:lnTo>
                  <a:pt x="421386" y="0"/>
                </a:lnTo>
                <a:close/>
              </a:path>
              <a:path w="641985" h="248919">
                <a:moveTo>
                  <a:pt x="335280" y="19050"/>
                </a:moveTo>
                <a:lnTo>
                  <a:pt x="233807" y="19050"/>
                </a:lnTo>
                <a:lnTo>
                  <a:pt x="232410" y="19303"/>
                </a:lnTo>
                <a:lnTo>
                  <a:pt x="231140" y="20573"/>
                </a:lnTo>
                <a:lnTo>
                  <a:pt x="230759" y="21843"/>
                </a:lnTo>
                <a:lnTo>
                  <a:pt x="230759" y="45084"/>
                </a:lnTo>
                <a:lnTo>
                  <a:pt x="231012" y="46481"/>
                </a:lnTo>
                <a:lnTo>
                  <a:pt x="232029" y="48005"/>
                </a:lnTo>
                <a:lnTo>
                  <a:pt x="233425" y="48387"/>
                </a:lnTo>
                <a:lnTo>
                  <a:pt x="308101" y="48387"/>
                </a:lnTo>
                <a:lnTo>
                  <a:pt x="309499" y="50164"/>
                </a:lnTo>
                <a:lnTo>
                  <a:pt x="292506" y="101459"/>
                </a:lnTo>
                <a:lnTo>
                  <a:pt x="257413" y="142890"/>
                </a:lnTo>
                <a:lnTo>
                  <a:pt x="223012" y="166369"/>
                </a:lnTo>
                <a:lnTo>
                  <a:pt x="221487" y="167258"/>
                </a:lnTo>
                <a:lnTo>
                  <a:pt x="220472" y="168528"/>
                </a:lnTo>
                <a:lnTo>
                  <a:pt x="219710" y="171576"/>
                </a:lnTo>
                <a:lnTo>
                  <a:pt x="220091" y="173227"/>
                </a:lnTo>
                <a:lnTo>
                  <a:pt x="221234" y="174878"/>
                </a:lnTo>
                <a:lnTo>
                  <a:pt x="233299" y="192912"/>
                </a:lnTo>
                <a:lnTo>
                  <a:pt x="234696" y="194817"/>
                </a:lnTo>
                <a:lnTo>
                  <a:pt x="235966" y="195706"/>
                </a:lnTo>
                <a:lnTo>
                  <a:pt x="238633" y="195706"/>
                </a:lnTo>
                <a:lnTo>
                  <a:pt x="275828" y="171922"/>
                </a:lnTo>
                <a:lnTo>
                  <a:pt x="310516" y="136949"/>
                </a:lnTo>
                <a:lnTo>
                  <a:pt x="333982" y="96716"/>
                </a:lnTo>
                <a:lnTo>
                  <a:pt x="346075" y="52421"/>
                </a:lnTo>
                <a:lnTo>
                  <a:pt x="347725" y="33400"/>
                </a:lnTo>
                <a:lnTo>
                  <a:pt x="346583" y="27812"/>
                </a:lnTo>
                <a:lnTo>
                  <a:pt x="343788" y="24383"/>
                </a:lnTo>
                <a:lnTo>
                  <a:pt x="340995" y="20827"/>
                </a:lnTo>
                <a:lnTo>
                  <a:pt x="335280" y="19050"/>
                </a:lnTo>
                <a:close/>
              </a:path>
              <a:path w="641985" h="248919">
                <a:moveTo>
                  <a:pt x="190754" y="0"/>
                </a:moveTo>
                <a:lnTo>
                  <a:pt x="161036" y="0"/>
                </a:lnTo>
                <a:lnTo>
                  <a:pt x="159638" y="380"/>
                </a:lnTo>
                <a:lnTo>
                  <a:pt x="158876" y="1015"/>
                </a:lnTo>
                <a:lnTo>
                  <a:pt x="158115" y="1777"/>
                </a:lnTo>
                <a:lnTo>
                  <a:pt x="157734" y="3047"/>
                </a:lnTo>
                <a:lnTo>
                  <a:pt x="157734" y="139064"/>
                </a:lnTo>
                <a:lnTo>
                  <a:pt x="159512" y="140715"/>
                </a:lnTo>
                <a:lnTo>
                  <a:pt x="192024" y="140715"/>
                </a:lnTo>
                <a:lnTo>
                  <a:pt x="193548" y="139191"/>
                </a:lnTo>
                <a:lnTo>
                  <a:pt x="193548" y="88518"/>
                </a:lnTo>
                <a:lnTo>
                  <a:pt x="228854" y="88518"/>
                </a:lnTo>
                <a:lnTo>
                  <a:pt x="230505" y="86740"/>
                </a:lnTo>
                <a:lnTo>
                  <a:pt x="230505" y="61594"/>
                </a:lnTo>
                <a:lnTo>
                  <a:pt x="230124" y="60197"/>
                </a:lnTo>
                <a:lnTo>
                  <a:pt x="229108" y="59816"/>
                </a:lnTo>
                <a:lnTo>
                  <a:pt x="228219" y="59435"/>
                </a:lnTo>
                <a:lnTo>
                  <a:pt x="226949" y="59181"/>
                </a:lnTo>
                <a:lnTo>
                  <a:pt x="193548" y="59181"/>
                </a:lnTo>
                <a:lnTo>
                  <a:pt x="193548" y="3047"/>
                </a:lnTo>
                <a:lnTo>
                  <a:pt x="193167" y="1777"/>
                </a:lnTo>
                <a:lnTo>
                  <a:pt x="192659" y="1015"/>
                </a:lnTo>
                <a:lnTo>
                  <a:pt x="192024" y="380"/>
                </a:lnTo>
                <a:lnTo>
                  <a:pt x="190754" y="0"/>
                </a:lnTo>
                <a:close/>
              </a:path>
              <a:path w="641985" h="248919">
                <a:moveTo>
                  <a:pt x="555751" y="18287"/>
                </a:moveTo>
                <a:lnTo>
                  <a:pt x="459232" y="18287"/>
                </a:lnTo>
                <a:lnTo>
                  <a:pt x="457962" y="18668"/>
                </a:lnTo>
                <a:lnTo>
                  <a:pt x="457200" y="19303"/>
                </a:lnTo>
                <a:lnTo>
                  <a:pt x="456438" y="20065"/>
                </a:lnTo>
                <a:lnTo>
                  <a:pt x="456057" y="21335"/>
                </a:lnTo>
                <a:lnTo>
                  <a:pt x="456057" y="45973"/>
                </a:lnTo>
                <a:lnTo>
                  <a:pt x="457708" y="47625"/>
                </a:lnTo>
                <a:lnTo>
                  <a:pt x="532130" y="47625"/>
                </a:lnTo>
                <a:lnTo>
                  <a:pt x="533146" y="47878"/>
                </a:lnTo>
                <a:lnTo>
                  <a:pt x="533908" y="48640"/>
                </a:lnTo>
                <a:lnTo>
                  <a:pt x="534162" y="49656"/>
                </a:lnTo>
                <a:lnTo>
                  <a:pt x="534162" y="84073"/>
                </a:lnTo>
                <a:lnTo>
                  <a:pt x="533908" y="85089"/>
                </a:lnTo>
                <a:lnTo>
                  <a:pt x="533526" y="85597"/>
                </a:lnTo>
                <a:lnTo>
                  <a:pt x="533146" y="85978"/>
                </a:lnTo>
                <a:lnTo>
                  <a:pt x="532130" y="86232"/>
                </a:lnTo>
                <a:lnTo>
                  <a:pt x="464438" y="86232"/>
                </a:lnTo>
                <a:lnTo>
                  <a:pt x="460501" y="87248"/>
                </a:lnTo>
                <a:lnTo>
                  <a:pt x="455675" y="91820"/>
                </a:lnTo>
                <a:lnTo>
                  <a:pt x="454406" y="95630"/>
                </a:lnTo>
                <a:lnTo>
                  <a:pt x="454483" y="175005"/>
                </a:lnTo>
                <a:lnTo>
                  <a:pt x="455803" y="179323"/>
                </a:lnTo>
                <a:lnTo>
                  <a:pt x="461137" y="184912"/>
                </a:lnTo>
                <a:lnTo>
                  <a:pt x="466217" y="186308"/>
                </a:lnTo>
                <a:lnTo>
                  <a:pt x="473710" y="186435"/>
                </a:lnTo>
                <a:lnTo>
                  <a:pt x="480548" y="186672"/>
                </a:lnTo>
                <a:lnTo>
                  <a:pt x="487552" y="186801"/>
                </a:lnTo>
                <a:lnTo>
                  <a:pt x="494748" y="186811"/>
                </a:lnTo>
                <a:lnTo>
                  <a:pt x="509682" y="186525"/>
                </a:lnTo>
                <a:lnTo>
                  <a:pt x="554349" y="183203"/>
                </a:lnTo>
                <a:lnTo>
                  <a:pt x="591532" y="174751"/>
                </a:lnTo>
                <a:lnTo>
                  <a:pt x="591312" y="173100"/>
                </a:lnTo>
                <a:lnTo>
                  <a:pt x="588556" y="157801"/>
                </a:lnTo>
                <a:lnTo>
                  <a:pt x="504975" y="157801"/>
                </a:lnTo>
                <a:lnTo>
                  <a:pt x="490982" y="157733"/>
                </a:lnTo>
                <a:lnTo>
                  <a:pt x="489712" y="156590"/>
                </a:lnTo>
                <a:lnTo>
                  <a:pt x="489712" y="114807"/>
                </a:lnTo>
                <a:lnTo>
                  <a:pt x="490855" y="113664"/>
                </a:lnTo>
                <a:lnTo>
                  <a:pt x="557784" y="113664"/>
                </a:lnTo>
                <a:lnTo>
                  <a:pt x="562356" y="112521"/>
                </a:lnTo>
                <a:lnTo>
                  <a:pt x="568198" y="107441"/>
                </a:lnTo>
                <a:lnTo>
                  <a:pt x="569722" y="102615"/>
                </a:lnTo>
                <a:lnTo>
                  <a:pt x="569722" y="32638"/>
                </a:lnTo>
                <a:lnTo>
                  <a:pt x="558800" y="18541"/>
                </a:lnTo>
                <a:lnTo>
                  <a:pt x="555751" y="18287"/>
                </a:lnTo>
                <a:close/>
              </a:path>
              <a:path w="641985" h="248919">
                <a:moveTo>
                  <a:pt x="585216" y="150367"/>
                </a:moveTo>
                <a:lnTo>
                  <a:pt x="539623" y="156337"/>
                </a:lnTo>
                <a:lnTo>
                  <a:pt x="504975" y="157801"/>
                </a:lnTo>
                <a:lnTo>
                  <a:pt x="588556" y="157801"/>
                </a:lnTo>
                <a:lnTo>
                  <a:pt x="587629" y="152653"/>
                </a:lnTo>
                <a:lnTo>
                  <a:pt x="587248" y="151764"/>
                </a:lnTo>
                <a:lnTo>
                  <a:pt x="586740" y="151129"/>
                </a:lnTo>
                <a:lnTo>
                  <a:pt x="586359" y="150494"/>
                </a:lnTo>
                <a:lnTo>
                  <a:pt x="585216" y="150367"/>
                </a:lnTo>
                <a:close/>
              </a:path>
              <a:path w="641985" h="248919">
                <a:moveTo>
                  <a:pt x="116459" y="14223"/>
                </a:moveTo>
                <a:lnTo>
                  <a:pt x="16129" y="14223"/>
                </a:lnTo>
                <a:lnTo>
                  <a:pt x="14478" y="16001"/>
                </a:lnTo>
                <a:lnTo>
                  <a:pt x="14478" y="40004"/>
                </a:lnTo>
                <a:lnTo>
                  <a:pt x="14732" y="41401"/>
                </a:lnTo>
                <a:lnTo>
                  <a:pt x="15112" y="42290"/>
                </a:lnTo>
                <a:lnTo>
                  <a:pt x="15621" y="43306"/>
                </a:lnTo>
                <a:lnTo>
                  <a:pt x="16891" y="43814"/>
                </a:lnTo>
                <a:lnTo>
                  <a:pt x="80645" y="43814"/>
                </a:lnTo>
                <a:lnTo>
                  <a:pt x="82296" y="44322"/>
                </a:lnTo>
                <a:lnTo>
                  <a:pt x="58800" y="80390"/>
                </a:lnTo>
                <a:lnTo>
                  <a:pt x="24080" y="107100"/>
                </a:lnTo>
                <a:lnTo>
                  <a:pt x="1016" y="119252"/>
                </a:lnTo>
                <a:lnTo>
                  <a:pt x="0" y="121665"/>
                </a:lnTo>
                <a:lnTo>
                  <a:pt x="15494" y="146050"/>
                </a:lnTo>
                <a:lnTo>
                  <a:pt x="17525" y="145668"/>
                </a:lnTo>
                <a:lnTo>
                  <a:pt x="20447" y="144271"/>
                </a:lnTo>
                <a:lnTo>
                  <a:pt x="29428" y="140100"/>
                </a:lnTo>
                <a:lnTo>
                  <a:pt x="62422" y="119798"/>
                </a:lnTo>
                <a:lnTo>
                  <a:pt x="83693" y="101600"/>
                </a:lnTo>
                <a:lnTo>
                  <a:pt x="138582" y="101600"/>
                </a:lnTo>
                <a:lnTo>
                  <a:pt x="104012" y="78485"/>
                </a:lnTo>
                <a:lnTo>
                  <a:pt x="110180" y="69578"/>
                </a:lnTo>
                <a:lnTo>
                  <a:pt x="115538" y="60563"/>
                </a:lnTo>
                <a:lnTo>
                  <a:pt x="120086" y="51429"/>
                </a:lnTo>
                <a:lnTo>
                  <a:pt x="123825" y="42163"/>
                </a:lnTo>
                <a:lnTo>
                  <a:pt x="126873" y="33654"/>
                </a:lnTo>
                <a:lnTo>
                  <a:pt x="127254" y="26796"/>
                </a:lnTo>
                <a:lnTo>
                  <a:pt x="124968" y="21716"/>
                </a:lnTo>
                <a:lnTo>
                  <a:pt x="122682" y="16763"/>
                </a:lnTo>
                <a:lnTo>
                  <a:pt x="116459" y="14223"/>
                </a:lnTo>
                <a:close/>
              </a:path>
              <a:path w="641985" h="248919">
                <a:moveTo>
                  <a:pt x="138582" y="101600"/>
                </a:moveTo>
                <a:lnTo>
                  <a:pt x="83693" y="101600"/>
                </a:lnTo>
                <a:lnTo>
                  <a:pt x="87503" y="105028"/>
                </a:lnTo>
                <a:lnTo>
                  <a:pt x="119253" y="127507"/>
                </a:lnTo>
                <a:lnTo>
                  <a:pt x="128397" y="132460"/>
                </a:lnTo>
                <a:lnTo>
                  <a:pt x="131572" y="134238"/>
                </a:lnTo>
                <a:lnTo>
                  <a:pt x="133858" y="133730"/>
                </a:lnTo>
                <a:lnTo>
                  <a:pt x="135382" y="131190"/>
                </a:lnTo>
                <a:lnTo>
                  <a:pt x="147700" y="111632"/>
                </a:lnTo>
                <a:lnTo>
                  <a:pt x="149479" y="108965"/>
                </a:lnTo>
                <a:lnTo>
                  <a:pt x="148844" y="106806"/>
                </a:lnTo>
                <a:lnTo>
                  <a:pt x="145923" y="105155"/>
                </a:lnTo>
                <a:lnTo>
                  <a:pt x="139954" y="102362"/>
                </a:lnTo>
                <a:lnTo>
                  <a:pt x="138582" y="101600"/>
                </a:lnTo>
                <a:close/>
              </a:path>
              <a:path w="641985" h="248919">
                <a:moveTo>
                  <a:pt x="638683" y="0"/>
                </a:moveTo>
                <a:lnTo>
                  <a:pt x="609219" y="0"/>
                </a:lnTo>
                <a:lnTo>
                  <a:pt x="607949" y="380"/>
                </a:lnTo>
                <a:lnTo>
                  <a:pt x="607187" y="1015"/>
                </a:lnTo>
                <a:lnTo>
                  <a:pt x="606551" y="1777"/>
                </a:lnTo>
                <a:lnTo>
                  <a:pt x="606171" y="3047"/>
                </a:lnTo>
                <a:lnTo>
                  <a:pt x="606171" y="243839"/>
                </a:lnTo>
                <a:lnTo>
                  <a:pt x="606551" y="245109"/>
                </a:lnTo>
                <a:lnTo>
                  <a:pt x="607187" y="245744"/>
                </a:lnTo>
                <a:lnTo>
                  <a:pt x="607949" y="246379"/>
                </a:lnTo>
                <a:lnTo>
                  <a:pt x="609219" y="246633"/>
                </a:lnTo>
                <a:lnTo>
                  <a:pt x="638683" y="246633"/>
                </a:lnTo>
                <a:lnTo>
                  <a:pt x="639953" y="246379"/>
                </a:lnTo>
                <a:lnTo>
                  <a:pt x="640715" y="245744"/>
                </a:lnTo>
                <a:lnTo>
                  <a:pt x="641350" y="245109"/>
                </a:lnTo>
                <a:lnTo>
                  <a:pt x="641731" y="243839"/>
                </a:lnTo>
                <a:lnTo>
                  <a:pt x="641731" y="3047"/>
                </a:lnTo>
                <a:lnTo>
                  <a:pt x="641350" y="1777"/>
                </a:lnTo>
                <a:lnTo>
                  <a:pt x="640715" y="1015"/>
                </a:lnTo>
                <a:lnTo>
                  <a:pt x="639953" y="380"/>
                </a:lnTo>
                <a:lnTo>
                  <a:pt x="63868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24757" y="2912617"/>
            <a:ext cx="892301" cy="25272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970907" y="2916682"/>
            <a:ext cx="427990" cy="248285"/>
          </a:xfrm>
          <a:custGeom>
            <a:avLst/>
            <a:gdLst/>
            <a:ahLst/>
            <a:cxnLst/>
            <a:rect l="l" t="t" r="r" b="b"/>
            <a:pathLst>
              <a:path w="427989" h="248285">
                <a:moveTo>
                  <a:pt x="342518" y="156971"/>
                </a:moveTo>
                <a:lnTo>
                  <a:pt x="299436" y="162079"/>
                </a:lnTo>
                <a:lnTo>
                  <a:pt x="259587" y="189356"/>
                </a:lnTo>
                <a:lnTo>
                  <a:pt x="257596" y="209295"/>
                </a:lnTo>
                <a:lnTo>
                  <a:pt x="259587" y="215518"/>
                </a:lnTo>
                <a:lnTo>
                  <a:pt x="292496" y="240807"/>
                </a:lnTo>
                <a:lnTo>
                  <a:pt x="332872" y="247711"/>
                </a:lnTo>
                <a:lnTo>
                  <a:pt x="342518" y="247903"/>
                </a:lnTo>
                <a:lnTo>
                  <a:pt x="351569" y="247711"/>
                </a:lnTo>
                <a:lnTo>
                  <a:pt x="391064" y="240807"/>
                </a:lnTo>
                <a:lnTo>
                  <a:pt x="421622" y="220471"/>
                </a:lnTo>
                <a:lnTo>
                  <a:pt x="342518" y="220471"/>
                </a:lnTo>
                <a:lnTo>
                  <a:pt x="331589" y="220160"/>
                </a:lnTo>
                <a:lnTo>
                  <a:pt x="294893" y="207898"/>
                </a:lnTo>
                <a:lnTo>
                  <a:pt x="294893" y="197738"/>
                </a:lnTo>
                <a:lnTo>
                  <a:pt x="331515" y="184739"/>
                </a:lnTo>
                <a:lnTo>
                  <a:pt x="342518" y="184403"/>
                </a:lnTo>
                <a:lnTo>
                  <a:pt x="421818" y="184403"/>
                </a:lnTo>
                <a:lnTo>
                  <a:pt x="421131" y="183514"/>
                </a:lnTo>
                <a:lnTo>
                  <a:pt x="384083" y="161932"/>
                </a:lnTo>
                <a:lnTo>
                  <a:pt x="351569" y="157164"/>
                </a:lnTo>
                <a:lnTo>
                  <a:pt x="342518" y="156971"/>
                </a:lnTo>
                <a:close/>
              </a:path>
              <a:path w="427989" h="248285">
                <a:moveTo>
                  <a:pt x="421818" y="184403"/>
                </a:moveTo>
                <a:lnTo>
                  <a:pt x="342518" y="184403"/>
                </a:lnTo>
                <a:lnTo>
                  <a:pt x="352849" y="184739"/>
                </a:lnTo>
                <a:lnTo>
                  <a:pt x="362108" y="185753"/>
                </a:lnTo>
                <a:lnTo>
                  <a:pt x="370272" y="187457"/>
                </a:lnTo>
                <a:lnTo>
                  <a:pt x="377316" y="189864"/>
                </a:lnTo>
                <a:lnTo>
                  <a:pt x="385952" y="193420"/>
                </a:lnTo>
                <a:lnTo>
                  <a:pt x="390270" y="197738"/>
                </a:lnTo>
                <a:lnTo>
                  <a:pt x="390270" y="206375"/>
                </a:lnTo>
                <a:lnTo>
                  <a:pt x="348868" y="220471"/>
                </a:lnTo>
                <a:lnTo>
                  <a:pt x="421622" y="220471"/>
                </a:lnTo>
                <a:lnTo>
                  <a:pt x="425450" y="215518"/>
                </a:lnTo>
                <a:lnTo>
                  <a:pt x="427565" y="209295"/>
                </a:lnTo>
                <a:lnTo>
                  <a:pt x="427608" y="195325"/>
                </a:lnTo>
                <a:lnTo>
                  <a:pt x="425450" y="189102"/>
                </a:lnTo>
                <a:lnTo>
                  <a:pt x="421818" y="184403"/>
                </a:lnTo>
                <a:close/>
              </a:path>
              <a:path w="427989" h="248285">
                <a:moveTo>
                  <a:pt x="280796" y="74929"/>
                </a:moveTo>
                <a:lnTo>
                  <a:pt x="265302" y="74929"/>
                </a:lnTo>
                <a:lnTo>
                  <a:pt x="258317" y="75945"/>
                </a:lnTo>
                <a:lnTo>
                  <a:pt x="252094" y="78231"/>
                </a:lnTo>
                <a:lnTo>
                  <a:pt x="245871" y="80390"/>
                </a:lnTo>
                <a:lnTo>
                  <a:pt x="222122" y="120268"/>
                </a:lnTo>
                <a:lnTo>
                  <a:pt x="223265" y="125348"/>
                </a:lnTo>
                <a:lnTo>
                  <a:pt x="258063" y="154304"/>
                </a:lnTo>
                <a:lnTo>
                  <a:pt x="265048" y="155320"/>
                </a:lnTo>
                <a:lnTo>
                  <a:pt x="280669" y="155320"/>
                </a:lnTo>
                <a:lnTo>
                  <a:pt x="318262" y="134873"/>
                </a:lnTo>
                <a:lnTo>
                  <a:pt x="321085" y="129158"/>
                </a:lnTo>
                <a:lnTo>
                  <a:pt x="266826" y="129158"/>
                </a:lnTo>
                <a:lnTo>
                  <a:pt x="262381" y="127634"/>
                </a:lnTo>
                <a:lnTo>
                  <a:pt x="259714" y="124459"/>
                </a:lnTo>
                <a:lnTo>
                  <a:pt x="256920" y="121412"/>
                </a:lnTo>
                <a:lnTo>
                  <a:pt x="255523" y="118237"/>
                </a:lnTo>
                <a:lnTo>
                  <a:pt x="255582" y="111759"/>
                </a:lnTo>
                <a:lnTo>
                  <a:pt x="256920" y="108838"/>
                </a:lnTo>
                <a:lnTo>
                  <a:pt x="259821" y="105663"/>
                </a:lnTo>
                <a:lnTo>
                  <a:pt x="262381" y="102615"/>
                </a:lnTo>
                <a:lnTo>
                  <a:pt x="266826" y="101091"/>
                </a:lnTo>
                <a:lnTo>
                  <a:pt x="321517" y="101091"/>
                </a:lnTo>
                <a:lnTo>
                  <a:pt x="320675" y="99313"/>
                </a:lnTo>
                <a:lnTo>
                  <a:pt x="287781" y="75945"/>
                </a:lnTo>
                <a:lnTo>
                  <a:pt x="280796" y="74929"/>
                </a:lnTo>
                <a:close/>
              </a:path>
              <a:path w="427989" h="248285">
                <a:moveTo>
                  <a:pt x="321517" y="101091"/>
                </a:moveTo>
                <a:lnTo>
                  <a:pt x="279145" y="101091"/>
                </a:lnTo>
                <a:lnTo>
                  <a:pt x="283717" y="102615"/>
                </a:lnTo>
                <a:lnTo>
                  <a:pt x="286633" y="105790"/>
                </a:lnTo>
                <a:lnTo>
                  <a:pt x="289305" y="108584"/>
                </a:lnTo>
                <a:lnTo>
                  <a:pt x="290829" y="111759"/>
                </a:lnTo>
                <a:lnTo>
                  <a:pt x="290829" y="118237"/>
                </a:lnTo>
                <a:lnTo>
                  <a:pt x="289305" y="121412"/>
                </a:lnTo>
                <a:lnTo>
                  <a:pt x="286512" y="124459"/>
                </a:lnTo>
                <a:lnTo>
                  <a:pt x="283717" y="127634"/>
                </a:lnTo>
                <a:lnTo>
                  <a:pt x="279145" y="129158"/>
                </a:lnTo>
                <a:lnTo>
                  <a:pt x="321085" y="129158"/>
                </a:lnTo>
                <a:lnTo>
                  <a:pt x="322960" y="125094"/>
                </a:lnTo>
                <a:lnTo>
                  <a:pt x="324167" y="120268"/>
                </a:lnTo>
                <a:lnTo>
                  <a:pt x="324072" y="108584"/>
                </a:lnTo>
                <a:lnTo>
                  <a:pt x="322960" y="104139"/>
                </a:lnTo>
                <a:lnTo>
                  <a:pt x="321517" y="101091"/>
                </a:lnTo>
                <a:close/>
              </a:path>
              <a:path w="427989" h="248285">
                <a:moveTo>
                  <a:pt x="197230" y="155320"/>
                </a:moveTo>
                <a:lnTo>
                  <a:pt x="161670" y="155320"/>
                </a:lnTo>
                <a:lnTo>
                  <a:pt x="161670" y="243839"/>
                </a:lnTo>
                <a:lnTo>
                  <a:pt x="162051" y="245109"/>
                </a:lnTo>
                <a:lnTo>
                  <a:pt x="162559" y="245744"/>
                </a:lnTo>
                <a:lnTo>
                  <a:pt x="163194" y="246379"/>
                </a:lnTo>
                <a:lnTo>
                  <a:pt x="164464" y="246633"/>
                </a:lnTo>
                <a:lnTo>
                  <a:pt x="194182" y="246633"/>
                </a:lnTo>
                <a:lnTo>
                  <a:pt x="195452" y="246379"/>
                </a:lnTo>
                <a:lnTo>
                  <a:pt x="196214" y="245744"/>
                </a:lnTo>
                <a:lnTo>
                  <a:pt x="196850" y="245109"/>
                </a:lnTo>
                <a:lnTo>
                  <a:pt x="197230" y="243839"/>
                </a:lnTo>
                <a:lnTo>
                  <a:pt x="197230" y="155320"/>
                </a:lnTo>
                <a:close/>
              </a:path>
              <a:path w="427989" h="248285">
                <a:moveTo>
                  <a:pt x="64262" y="14223"/>
                </a:moveTo>
                <a:lnTo>
                  <a:pt x="26749" y="28543"/>
                </a:lnTo>
                <a:lnTo>
                  <a:pt x="4444" y="66675"/>
                </a:lnTo>
                <a:lnTo>
                  <a:pt x="0" y="102107"/>
                </a:lnTo>
                <a:lnTo>
                  <a:pt x="265" y="111202"/>
                </a:lnTo>
                <a:lnTo>
                  <a:pt x="9905" y="151479"/>
                </a:lnTo>
                <a:lnTo>
                  <a:pt x="37464" y="182625"/>
                </a:lnTo>
                <a:lnTo>
                  <a:pt x="64262" y="189356"/>
                </a:lnTo>
                <a:lnTo>
                  <a:pt x="72860" y="188787"/>
                </a:lnTo>
                <a:lnTo>
                  <a:pt x="107886" y="169592"/>
                </a:lnTo>
                <a:lnTo>
                  <a:pt x="115907" y="157987"/>
                </a:lnTo>
                <a:lnTo>
                  <a:pt x="59816" y="157987"/>
                </a:lnTo>
                <a:lnTo>
                  <a:pt x="55752" y="156463"/>
                </a:lnTo>
                <a:lnTo>
                  <a:pt x="52196" y="153669"/>
                </a:lnTo>
                <a:lnTo>
                  <a:pt x="48513" y="150875"/>
                </a:lnTo>
                <a:lnTo>
                  <a:pt x="45465" y="146938"/>
                </a:lnTo>
                <a:lnTo>
                  <a:pt x="43052" y="141858"/>
                </a:lnTo>
                <a:lnTo>
                  <a:pt x="40512" y="136778"/>
                </a:lnTo>
                <a:lnTo>
                  <a:pt x="38607" y="130937"/>
                </a:lnTo>
                <a:lnTo>
                  <a:pt x="35813" y="117347"/>
                </a:lnTo>
                <a:lnTo>
                  <a:pt x="35284" y="111202"/>
                </a:lnTo>
                <a:lnTo>
                  <a:pt x="35278" y="92678"/>
                </a:lnTo>
                <a:lnTo>
                  <a:pt x="35813" y="86359"/>
                </a:lnTo>
                <a:lnTo>
                  <a:pt x="38607" y="72389"/>
                </a:lnTo>
                <a:lnTo>
                  <a:pt x="40512" y="66420"/>
                </a:lnTo>
                <a:lnTo>
                  <a:pt x="43052" y="61467"/>
                </a:lnTo>
                <a:lnTo>
                  <a:pt x="45465" y="56514"/>
                </a:lnTo>
                <a:lnTo>
                  <a:pt x="48513" y="52577"/>
                </a:lnTo>
                <a:lnTo>
                  <a:pt x="52196" y="49783"/>
                </a:lnTo>
                <a:lnTo>
                  <a:pt x="55752" y="46989"/>
                </a:lnTo>
                <a:lnTo>
                  <a:pt x="59816" y="45592"/>
                </a:lnTo>
                <a:lnTo>
                  <a:pt x="115966" y="45592"/>
                </a:lnTo>
                <a:lnTo>
                  <a:pt x="113297" y="40977"/>
                </a:lnTo>
                <a:lnTo>
                  <a:pt x="81121" y="16509"/>
                </a:lnTo>
                <a:lnTo>
                  <a:pt x="72953" y="14795"/>
                </a:lnTo>
                <a:lnTo>
                  <a:pt x="64262" y="14223"/>
                </a:lnTo>
                <a:close/>
              </a:path>
              <a:path w="427989" h="248285">
                <a:moveTo>
                  <a:pt x="115966" y="45592"/>
                </a:moveTo>
                <a:lnTo>
                  <a:pt x="68833" y="45592"/>
                </a:lnTo>
                <a:lnTo>
                  <a:pt x="73025" y="46989"/>
                </a:lnTo>
                <a:lnTo>
                  <a:pt x="80390" y="52577"/>
                </a:lnTo>
                <a:lnTo>
                  <a:pt x="93987" y="92678"/>
                </a:lnTo>
                <a:lnTo>
                  <a:pt x="94053" y="110362"/>
                </a:lnTo>
                <a:lnTo>
                  <a:pt x="93344" y="117093"/>
                </a:lnTo>
                <a:lnTo>
                  <a:pt x="73025" y="156463"/>
                </a:lnTo>
                <a:lnTo>
                  <a:pt x="68833" y="157987"/>
                </a:lnTo>
                <a:lnTo>
                  <a:pt x="115907" y="157987"/>
                </a:lnTo>
                <a:lnTo>
                  <a:pt x="117475" y="155320"/>
                </a:lnTo>
                <a:lnTo>
                  <a:pt x="197230" y="155320"/>
                </a:lnTo>
                <a:lnTo>
                  <a:pt x="197230" y="126364"/>
                </a:lnTo>
                <a:lnTo>
                  <a:pt x="127253" y="126364"/>
                </a:lnTo>
                <a:lnTo>
                  <a:pt x="128650" y="118363"/>
                </a:lnTo>
                <a:lnTo>
                  <a:pt x="129219" y="111202"/>
                </a:lnTo>
                <a:lnTo>
                  <a:pt x="129158" y="93725"/>
                </a:lnTo>
                <a:lnTo>
                  <a:pt x="128396" y="85597"/>
                </a:lnTo>
                <a:lnTo>
                  <a:pt x="127888" y="81660"/>
                </a:lnTo>
                <a:lnTo>
                  <a:pt x="127253" y="77723"/>
                </a:lnTo>
                <a:lnTo>
                  <a:pt x="197230" y="77723"/>
                </a:lnTo>
                <a:lnTo>
                  <a:pt x="197230" y="48640"/>
                </a:lnTo>
                <a:lnTo>
                  <a:pt x="117728" y="48640"/>
                </a:lnTo>
                <a:lnTo>
                  <a:pt x="115966" y="45592"/>
                </a:lnTo>
                <a:close/>
              </a:path>
              <a:path w="427989" h="248285">
                <a:moveTo>
                  <a:pt x="197230" y="77723"/>
                </a:moveTo>
                <a:lnTo>
                  <a:pt x="161670" y="77723"/>
                </a:lnTo>
                <a:lnTo>
                  <a:pt x="161670" y="126364"/>
                </a:lnTo>
                <a:lnTo>
                  <a:pt x="197230" y="126364"/>
                </a:lnTo>
                <a:lnTo>
                  <a:pt x="197230" y="77723"/>
                </a:lnTo>
                <a:close/>
              </a:path>
              <a:path w="427989" h="248285">
                <a:moveTo>
                  <a:pt x="194182" y="0"/>
                </a:moveTo>
                <a:lnTo>
                  <a:pt x="164464" y="0"/>
                </a:lnTo>
                <a:lnTo>
                  <a:pt x="163194" y="380"/>
                </a:lnTo>
                <a:lnTo>
                  <a:pt x="162559" y="1015"/>
                </a:lnTo>
                <a:lnTo>
                  <a:pt x="162051" y="1777"/>
                </a:lnTo>
                <a:lnTo>
                  <a:pt x="161670" y="3047"/>
                </a:lnTo>
                <a:lnTo>
                  <a:pt x="161670" y="48640"/>
                </a:lnTo>
                <a:lnTo>
                  <a:pt x="197230" y="48640"/>
                </a:lnTo>
                <a:lnTo>
                  <a:pt x="197230" y="3047"/>
                </a:lnTo>
                <a:lnTo>
                  <a:pt x="196850" y="1777"/>
                </a:lnTo>
                <a:lnTo>
                  <a:pt x="196214" y="1015"/>
                </a:lnTo>
                <a:lnTo>
                  <a:pt x="195452" y="380"/>
                </a:lnTo>
                <a:lnTo>
                  <a:pt x="194182" y="0"/>
                </a:lnTo>
                <a:close/>
              </a:path>
              <a:path w="427989" h="248285">
                <a:moveTo>
                  <a:pt x="326516" y="40893"/>
                </a:moveTo>
                <a:lnTo>
                  <a:pt x="213994" y="40893"/>
                </a:lnTo>
                <a:lnTo>
                  <a:pt x="212089" y="42671"/>
                </a:lnTo>
                <a:lnTo>
                  <a:pt x="212089" y="66166"/>
                </a:lnTo>
                <a:lnTo>
                  <a:pt x="213994" y="67944"/>
                </a:lnTo>
                <a:lnTo>
                  <a:pt x="326516" y="67944"/>
                </a:lnTo>
                <a:lnTo>
                  <a:pt x="328294" y="66166"/>
                </a:lnTo>
                <a:lnTo>
                  <a:pt x="328294" y="42671"/>
                </a:lnTo>
                <a:lnTo>
                  <a:pt x="326516" y="40893"/>
                </a:lnTo>
                <a:close/>
              </a:path>
              <a:path w="427989" h="248285">
                <a:moveTo>
                  <a:pt x="305434" y="4952"/>
                </a:moveTo>
                <a:lnTo>
                  <a:pt x="242188" y="4952"/>
                </a:lnTo>
                <a:lnTo>
                  <a:pt x="240791" y="5206"/>
                </a:lnTo>
                <a:lnTo>
                  <a:pt x="239775" y="5968"/>
                </a:lnTo>
                <a:lnTo>
                  <a:pt x="238632" y="6603"/>
                </a:lnTo>
                <a:lnTo>
                  <a:pt x="237997" y="8127"/>
                </a:lnTo>
                <a:lnTo>
                  <a:pt x="237997" y="29209"/>
                </a:lnTo>
                <a:lnTo>
                  <a:pt x="238632" y="30733"/>
                </a:lnTo>
                <a:lnTo>
                  <a:pt x="239775" y="31241"/>
                </a:lnTo>
                <a:lnTo>
                  <a:pt x="240791" y="31876"/>
                </a:lnTo>
                <a:lnTo>
                  <a:pt x="242188" y="32130"/>
                </a:lnTo>
                <a:lnTo>
                  <a:pt x="305434" y="32130"/>
                </a:lnTo>
                <a:lnTo>
                  <a:pt x="307213" y="30352"/>
                </a:lnTo>
                <a:lnTo>
                  <a:pt x="307213" y="6857"/>
                </a:lnTo>
                <a:lnTo>
                  <a:pt x="305434" y="4952"/>
                </a:lnTo>
                <a:close/>
              </a:path>
              <a:path w="427989" h="248285">
                <a:moveTo>
                  <a:pt x="425576" y="95503"/>
                </a:moveTo>
                <a:lnTo>
                  <a:pt x="390270" y="95503"/>
                </a:lnTo>
                <a:lnTo>
                  <a:pt x="390270" y="150875"/>
                </a:lnTo>
                <a:lnTo>
                  <a:pt x="391921" y="152526"/>
                </a:lnTo>
                <a:lnTo>
                  <a:pt x="422528" y="152526"/>
                </a:lnTo>
                <a:lnTo>
                  <a:pt x="423798" y="152145"/>
                </a:lnTo>
                <a:lnTo>
                  <a:pt x="424560" y="151383"/>
                </a:lnTo>
                <a:lnTo>
                  <a:pt x="425195" y="150621"/>
                </a:lnTo>
                <a:lnTo>
                  <a:pt x="425576" y="149225"/>
                </a:lnTo>
                <a:lnTo>
                  <a:pt x="425576" y="95503"/>
                </a:lnTo>
                <a:close/>
              </a:path>
              <a:path w="427989" h="248285">
                <a:moveTo>
                  <a:pt x="370713" y="4444"/>
                </a:moveTo>
                <a:lnTo>
                  <a:pt x="341375" y="4444"/>
                </a:lnTo>
                <a:lnTo>
                  <a:pt x="339978" y="4698"/>
                </a:lnTo>
                <a:lnTo>
                  <a:pt x="338454" y="5968"/>
                </a:lnTo>
                <a:lnTo>
                  <a:pt x="338073" y="7112"/>
                </a:lnTo>
                <a:lnTo>
                  <a:pt x="338073" y="142366"/>
                </a:lnTo>
                <a:lnTo>
                  <a:pt x="338454" y="143763"/>
                </a:lnTo>
                <a:lnTo>
                  <a:pt x="339216" y="144144"/>
                </a:lnTo>
                <a:lnTo>
                  <a:pt x="339978" y="144652"/>
                </a:lnTo>
                <a:lnTo>
                  <a:pt x="341375" y="144779"/>
                </a:lnTo>
                <a:lnTo>
                  <a:pt x="369569" y="144779"/>
                </a:lnTo>
                <a:lnTo>
                  <a:pt x="370839" y="144525"/>
                </a:lnTo>
                <a:lnTo>
                  <a:pt x="371347" y="143890"/>
                </a:lnTo>
                <a:lnTo>
                  <a:pt x="371982" y="143382"/>
                </a:lnTo>
                <a:lnTo>
                  <a:pt x="372260" y="142366"/>
                </a:lnTo>
                <a:lnTo>
                  <a:pt x="372363" y="95503"/>
                </a:lnTo>
                <a:lnTo>
                  <a:pt x="425576" y="95503"/>
                </a:lnTo>
                <a:lnTo>
                  <a:pt x="425576" y="66675"/>
                </a:lnTo>
                <a:lnTo>
                  <a:pt x="372363" y="66675"/>
                </a:lnTo>
                <a:lnTo>
                  <a:pt x="372363" y="5968"/>
                </a:lnTo>
                <a:lnTo>
                  <a:pt x="370713" y="4444"/>
                </a:lnTo>
                <a:close/>
              </a:path>
              <a:path w="427989" h="248285">
                <a:moveTo>
                  <a:pt x="422528" y="0"/>
                </a:moveTo>
                <a:lnTo>
                  <a:pt x="393572" y="0"/>
                </a:lnTo>
                <a:lnTo>
                  <a:pt x="392175" y="380"/>
                </a:lnTo>
                <a:lnTo>
                  <a:pt x="391413" y="1015"/>
                </a:lnTo>
                <a:lnTo>
                  <a:pt x="390651" y="1777"/>
                </a:lnTo>
                <a:lnTo>
                  <a:pt x="390270" y="3047"/>
                </a:lnTo>
                <a:lnTo>
                  <a:pt x="390270" y="66675"/>
                </a:lnTo>
                <a:lnTo>
                  <a:pt x="425576" y="66675"/>
                </a:lnTo>
                <a:lnTo>
                  <a:pt x="425576" y="3047"/>
                </a:lnTo>
                <a:lnTo>
                  <a:pt x="425195" y="1777"/>
                </a:lnTo>
                <a:lnTo>
                  <a:pt x="424560" y="1015"/>
                </a:lnTo>
                <a:lnTo>
                  <a:pt x="423798" y="380"/>
                </a:lnTo>
                <a:lnTo>
                  <a:pt x="42252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63032" y="2916682"/>
            <a:ext cx="208152" cy="2506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724778" y="2916682"/>
            <a:ext cx="422909" cy="248920"/>
          </a:xfrm>
          <a:custGeom>
            <a:avLst/>
            <a:gdLst/>
            <a:ahLst/>
            <a:cxnLst/>
            <a:rect l="l" t="t" r="r" b="b"/>
            <a:pathLst>
              <a:path w="422910" h="248919">
                <a:moveTo>
                  <a:pt x="117348" y="147700"/>
                </a:moveTo>
                <a:lnTo>
                  <a:pt x="79674" y="153606"/>
                </a:lnTo>
                <a:lnTo>
                  <a:pt x="41656" y="184276"/>
                </a:lnTo>
                <a:lnTo>
                  <a:pt x="39750" y="205231"/>
                </a:lnTo>
                <a:lnTo>
                  <a:pt x="41656" y="211962"/>
                </a:lnTo>
                <a:lnTo>
                  <a:pt x="46054" y="218789"/>
                </a:lnTo>
                <a:lnTo>
                  <a:pt x="49530" y="224281"/>
                </a:lnTo>
                <a:lnTo>
                  <a:pt x="86487" y="244855"/>
                </a:lnTo>
                <a:lnTo>
                  <a:pt x="117348" y="248665"/>
                </a:lnTo>
                <a:lnTo>
                  <a:pt x="125231" y="248427"/>
                </a:lnTo>
                <a:lnTo>
                  <a:pt x="167076" y="237426"/>
                </a:lnTo>
                <a:lnTo>
                  <a:pt x="188112" y="220471"/>
                </a:lnTo>
                <a:lnTo>
                  <a:pt x="117348" y="220471"/>
                </a:lnTo>
                <a:lnTo>
                  <a:pt x="108249" y="220047"/>
                </a:lnTo>
                <a:lnTo>
                  <a:pt x="76200" y="204342"/>
                </a:lnTo>
                <a:lnTo>
                  <a:pt x="76200" y="192531"/>
                </a:lnTo>
                <a:lnTo>
                  <a:pt x="117348" y="175640"/>
                </a:lnTo>
                <a:lnTo>
                  <a:pt x="188166" y="175640"/>
                </a:lnTo>
                <a:lnTo>
                  <a:pt x="185547" y="171830"/>
                </a:lnTo>
                <a:lnTo>
                  <a:pt x="147574" y="151383"/>
                </a:lnTo>
                <a:lnTo>
                  <a:pt x="125231" y="147919"/>
                </a:lnTo>
                <a:lnTo>
                  <a:pt x="117348" y="147700"/>
                </a:lnTo>
                <a:close/>
              </a:path>
              <a:path w="422910" h="248919">
                <a:moveTo>
                  <a:pt x="188166" y="175640"/>
                </a:moveTo>
                <a:lnTo>
                  <a:pt x="123190" y="175640"/>
                </a:lnTo>
                <a:lnTo>
                  <a:pt x="128650" y="176275"/>
                </a:lnTo>
                <a:lnTo>
                  <a:pt x="133858" y="177672"/>
                </a:lnTo>
                <a:lnTo>
                  <a:pt x="156597" y="190753"/>
                </a:lnTo>
                <a:lnTo>
                  <a:pt x="158242" y="192785"/>
                </a:lnTo>
                <a:lnTo>
                  <a:pt x="159258" y="195706"/>
                </a:lnTo>
                <a:lnTo>
                  <a:pt x="159258" y="201548"/>
                </a:lnTo>
                <a:lnTo>
                  <a:pt x="158242" y="204215"/>
                </a:lnTo>
                <a:lnTo>
                  <a:pt x="153924" y="209550"/>
                </a:lnTo>
                <a:lnTo>
                  <a:pt x="151003" y="211962"/>
                </a:lnTo>
                <a:lnTo>
                  <a:pt x="147320" y="213867"/>
                </a:lnTo>
                <a:lnTo>
                  <a:pt x="143637" y="215900"/>
                </a:lnTo>
                <a:lnTo>
                  <a:pt x="139192" y="217423"/>
                </a:lnTo>
                <a:lnTo>
                  <a:pt x="134112" y="218693"/>
                </a:lnTo>
                <a:lnTo>
                  <a:pt x="128905" y="219837"/>
                </a:lnTo>
                <a:lnTo>
                  <a:pt x="123444" y="220471"/>
                </a:lnTo>
                <a:lnTo>
                  <a:pt x="188112" y="220471"/>
                </a:lnTo>
                <a:lnTo>
                  <a:pt x="189737" y="218058"/>
                </a:lnTo>
                <a:lnTo>
                  <a:pt x="193929" y="211962"/>
                </a:lnTo>
                <a:lnTo>
                  <a:pt x="196087" y="205231"/>
                </a:lnTo>
                <a:lnTo>
                  <a:pt x="196087" y="190626"/>
                </a:lnTo>
                <a:lnTo>
                  <a:pt x="193929" y="183895"/>
                </a:lnTo>
                <a:lnTo>
                  <a:pt x="189737" y="177926"/>
                </a:lnTo>
                <a:lnTo>
                  <a:pt x="188166" y="175640"/>
                </a:lnTo>
                <a:close/>
              </a:path>
              <a:path w="422910" h="248919">
                <a:moveTo>
                  <a:pt x="331850" y="19050"/>
                </a:moveTo>
                <a:lnTo>
                  <a:pt x="238379" y="19050"/>
                </a:lnTo>
                <a:lnTo>
                  <a:pt x="237109" y="19430"/>
                </a:lnTo>
                <a:lnTo>
                  <a:pt x="236347" y="20192"/>
                </a:lnTo>
                <a:lnTo>
                  <a:pt x="235458" y="20954"/>
                </a:lnTo>
                <a:lnTo>
                  <a:pt x="235076" y="22351"/>
                </a:lnTo>
                <a:lnTo>
                  <a:pt x="235076" y="44703"/>
                </a:lnTo>
                <a:lnTo>
                  <a:pt x="235331" y="45973"/>
                </a:lnTo>
                <a:lnTo>
                  <a:pt x="235712" y="46989"/>
                </a:lnTo>
                <a:lnTo>
                  <a:pt x="236220" y="47878"/>
                </a:lnTo>
                <a:lnTo>
                  <a:pt x="237617" y="48387"/>
                </a:lnTo>
                <a:lnTo>
                  <a:pt x="306070" y="48387"/>
                </a:lnTo>
                <a:lnTo>
                  <a:pt x="307340" y="50037"/>
                </a:lnTo>
                <a:lnTo>
                  <a:pt x="288863" y="90090"/>
                </a:lnTo>
                <a:lnTo>
                  <a:pt x="261826" y="124983"/>
                </a:lnTo>
                <a:lnTo>
                  <a:pt x="228080" y="155495"/>
                </a:lnTo>
                <a:lnTo>
                  <a:pt x="219201" y="161797"/>
                </a:lnTo>
                <a:lnTo>
                  <a:pt x="218186" y="162813"/>
                </a:lnTo>
                <a:lnTo>
                  <a:pt x="217805" y="163956"/>
                </a:lnTo>
                <a:lnTo>
                  <a:pt x="217297" y="165100"/>
                </a:lnTo>
                <a:lnTo>
                  <a:pt x="217805" y="166623"/>
                </a:lnTo>
                <a:lnTo>
                  <a:pt x="234696" y="187451"/>
                </a:lnTo>
                <a:lnTo>
                  <a:pt x="235712" y="187705"/>
                </a:lnTo>
                <a:lnTo>
                  <a:pt x="273176" y="159638"/>
                </a:lnTo>
                <a:lnTo>
                  <a:pt x="302513" y="128396"/>
                </a:lnTo>
                <a:lnTo>
                  <a:pt x="343471" y="128396"/>
                </a:lnTo>
                <a:lnTo>
                  <a:pt x="321563" y="101853"/>
                </a:lnTo>
                <a:lnTo>
                  <a:pt x="325516" y="95190"/>
                </a:lnTo>
                <a:lnTo>
                  <a:pt x="329200" y="88518"/>
                </a:lnTo>
                <a:lnTo>
                  <a:pt x="344678" y="49656"/>
                </a:lnTo>
                <a:lnTo>
                  <a:pt x="346075" y="43179"/>
                </a:lnTo>
                <a:lnTo>
                  <a:pt x="346583" y="41020"/>
                </a:lnTo>
                <a:lnTo>
                  <a:pt x="346710" y="30606"/>
                </a:lnTo>
                <a:lnTo>
                  <a:pt x="344805" y="26288"/>
                </a:lnTo>
                <a:lnTo>
                  <a:pt x="337058" y="20573"/>
                </a:lnTo>
                <a:lnTo>
                  <a:pt x="331850" y="19050"/>
                </a:lnTo>
                <a:close/>
              </a:path>
              <a:path w="422910" h="248919">
                <a:moveTo>
                  <a:pt x="343471" y="128396"/>
                </a:moveTo>
                <a:lnTo>
                  <a:pt x="302513" y="128396"/>
                </a:lnTo>
                <a:lnTo>
                  <a:pt x="305816" y="132841"/>
                </a:lnTo>
                <a:lnTo>
                  <a:pt x="334263" y="163448"/>
                </a:lnTo>
                <a:lnTo>
                  <a:pt x="354203" y="178307"/>
                </a:lnTo>
                <a:lnTo>
                  <a:pt x="355854" y="178815"/>
                </a:lnTo>
                <a:lnTo>
                  <a:pt x="357505" y="178180"/>
                </a:lnTo>
                <a:lnTo>
                  <a:pt x="358775" y="176402"/>
                </a:lnTo>
                <a:lnTo>
                  <a:pt x="370967" y="161289"/>
                </a:lnTo>
                <a:lnTo>
                  <a:pt x="374015" y="157733"/>
                </a:lnTo>
                <a:lnTo>
                  <a:pt x="374142" y="154812"/>
                </a:lnTo>
                <a:lnTo>
                  <a:pt x="371221" y="152526"/>
                </a:lnTo>
                <a:lnTo>
                  <a:pt x="367538" y="149605"/>
                </a:lnTo>
                <a:lnTo>
                  <a:pt x="363600" y="146303"/>
                </a:lnTo>
                <a:lnTo>
                  <a:pt x="359029" y="142620"/>
                </a:lnTo>
                <a:lnTo>
                  <a:pt x="354584" y="138937"/>
                </a:lnTo>
                <a:lnTo>
                  <a:pt x="350138" y="134873"/>
                </a:lnTo>
                <a:lnTo>
                  <a:pt x="343471" y="128396"/>
                </a:lnTo>
                <a:close/>
              </a:path>
              <a:path w="422910" h="248919">
                <a:moveTo>
                  <a:pt x="190754" y="0"/>
                </a:moveTo>
                <a:lnTo>
                  <a:pt x="161036" y="0"/>
                </a:lnTo>
                <a:lnTo>
                  <a:pt x="159638" y="380"/>
                </a:lnTo>
                <a:lnTo>
                  <a:pt x="158876" y="1015"/>
                </a:lnTo>
                <a:lnTo>
                  <a:pt x="158115" y="1777"/>
                </a:lnTo>
                <a:lnTo>
                  <a:pt x="157734" y="3047"/>
                </a:lnTo>
                <a:lnTo>
                  <a:pt x="157734" y="139064"/>
                </a:lnTo>
                <a:lnTo>
                  <a:pt x="159512" y="140715"/>
                </a:lnTo>
                <a:lnTo>
                  <a:pt x="192024" y="140715"/>
                </a:lnTo>
                <a:lnTo>
                  <a:pt x="193548" y="139191"/>
                </a:lnTo>
                <a:lnTo>
                  <a:pt x="193548" y="88518"/>
                </a:lnTo>
                <a:lnTo>
                  <a:pt x="228854" y="88518"/>
                </a:lnTo>
                <a:lnTo>
                  <a:pt x="230505" y="86740"/>
                </a:lnTo>
                <a:lnTo>
                  <a:pt x="230505" y="61594"/>
                </a:lnTo>
                <a:lnTo>
                  <a:pt x="230124" y="60197"/>
                </a:lnTo>
                <a:lnTo>
                  <a:pt x="229108" y="59816"/>
                </a:lnTo>
                <a:lnTo>
                  <a:pt x="228219" y="59435"/>
                </a:lnTo>
                <a:lnTo>
                  <a:pt x="226949" y="59181"/>
                </a:lnTo>
                <a:lnTo>
                  <a:pt x="193548" y="59181"/>
                </a:lnTo>
                <a:lnTo>
                  <a:pt x="193548" y="3047"/>
                </a:lnTo>
                <a:lnTo>
                  <a:pt x="193167" y="1777"/>
                </a:lnTo>
                <a:lnTo>
                  <a:pt x="192659" y="1015"/>
                </a:lnTo>
                <a:lnTo>
                  <a:pt x="192024" y="380"/>
                </a:lnTo>
                <a:lnTo>
                  <a:pt x="190754" y="0"/>
                </a:lnTo>
                <a:close/>
              </a:path>
              <a:path w="422910" h="248919">
                <a:moveTo>
                  <a:pt x="116459" y="14223"/>
                </a:moveTo>
                <a:lnTo>
                  <a:pt x="16129" y="14223"/>
                </a:lnTo>
                <a:lnTo>
                  <a:pt x="14478" y="16001"/>
                </a:lnTo>
                <a:lnTo>
                  <a:pt x="14478" y="40004"/>
                </a:lnTo>
                <a:lnTo>
                  <a:pt x="14732" y="41401"/>
                </a:lnTo>
                <a:lnTo>
                  <a:pt x="15112" y="42290"/>
                </a:lnTo>
                <a:lnTo>
                  <a:pt x="15621" y="43306"/>
                </a:lnTo>
                <a:lnTo>
                  <a:pt x="16891" y="43814"/>
                </a:lnTo>
                <a:lnTo>
                  <a:pt x="80645" y="43814"/>
                </a:lnTo>
                <a:lnTo>
                  <a:pt x="82296" y="44322"/>
                </a:lnTo>
                <a:lnTo>
                  <a:pt x="58800" y="80390"/>
                </a:lnTo>
                <a:lnTo>
                  <a:pt x="24080" y="107100"/>
                </a:lnTo>
                <a:lnTo>
                  <a:pt x="1016" y="119252"/>
                </a:lnTo>
                <a:lnTo>
                  <a:pt x="0" y="121665"/>
                </a:lnTo>
                <a:lnTo>
                  <a:pt x="15494" y="146050"/>
                </a:lnTo>
                <a:lnTo>
                  <a:pt x="17525" y="145668"/>
                </a:lnTo>
                <a:lnTo>
                  <a:pt x="20447" y="144271"/>
                </a:lnTo>
                <a:lnTo>
                  <a:pt x="29428" y="140100"/>
                </a:lnTo>
                <a:lnTo>
                  <a:pt x="62422" y="119798"/>
                </a:lnTo>
                <a:lnTo>
                  <a:pt x="83693" y="101600"/>
                </a:lnTo>
                <a:lnTo>
                  <a:pt x="138582" y="101600"/>
                </a:lnTo>
                <a:lnTo>
                  <a:pt x="104012" y="78485"/>
                </a:lnTo>
                <a:lnTo>
                  <a:pt x="110180" y="69578"/>
                </a:lnTo>
                <a:lnTo>
                  <a:pt x="115538" y="60563"/>
                </a:lnTo>
                <a:lnTo>
                  <a:pt x="120086" y="51429"/>
                </a:lnTo>
                <a:lnTo>
                  <a:pt x="123825" y="42163"/>
                </a:lnTo>
                <a:lnTo>
                  <a:pt x="126873" y="33654"/>
                </a:lnTo>
                <a:lnTo>
                  <a:pt x="127254" y="26796"/>
                </a:lnTo>
                <a:lnTo>
                  <a:pt x="124968" y="21716"/>
                </a:lnTo>
                <a:lnTo>
                  <a:pt x="122682" y="16763"/>
                </a:lnTo>
                <a:lnTo>
                  <a:pt x="116459" y="14223"/>
                </a:lnTo>
                <a:close/>
              </a:path>
              <a:path w="422910" h="248919">
                <a:moveTo>
                  <a:pt x="138582" y="101600"/>
                </a:moveTo>
                <a:lnTo>
                  <a:pt x="83693" y="101600"/>
                </a:lnTo>
                <a:lnTo>
                  <a:pt x="87503" y="105028"/>
                </a:lnTo>
                <a:lnTo>
                  <a:pt x="119253" y="127507"/>
                </a:lnTo>
                <a:lnTo>
                  <a:pt x="128397" y="132460"/>
                </a:lnTo>
                <a:lnTo>
                  <a:pt x="131572" y="134238"/>
                </a:lnTo>
                <a:lnTo>
                  <a:pt x="133858" y="133730"/>
                </a:lnTo>
                <a:lnTo>
                  <a:pt x="135382" y="131190"/>
                </a:lnTo>
                <a:lnTo>
                  <a:pt x="147700" y="111632"/>
                </a:lnTo>
                <a:lnTo>
                  <a:pt x="149479" y="108965"/>
                </a:lnTo>
                <a:lnTo>
                  <a:pt x="148844" y="106806"/>
                </a:lnTo>
                <a:lnTo>
                  <a:pt x="145923" y="105155"/>
                </a:lnTo>
                <a:lnTo>
                  <a:pt x="139954" y="102362"/>
                </a:lnTo>
                <a:lnTo>
                  <a:pt x="138582" y="101600"/>
                </a:lnTo>
                <a:close/>
              </a:path>
              <a:path w="422910" h="248919">
                <a:moveTo>
                  <a:pt x="419608" y="0"/>
                </a:moveTo>
                <a:lnTo>
                  <a:pt x="390144" y="0"/>
                </a:lnTo>
                <a:lnTo>
                  <a:pt x="388874" y="380"/>
                </a:lnTo>
                <a:lnTo>
                  <a:pt x="388112" y="1015"/>
                </a:lnTo>
                <a:lnTo>
                  <a:pt x="387476" y="1777"/>
                </a:lnTo>
                <a:lnTo>
                  <a:pt x="387096" y="3047"/>
                </a:lnTo>
                <a:lnTo>
                  <a:pt x="387096" y="243839"/>
                </a:lnTo>
                <a:lnTo>
                  <a:pt x="387476" y="245109"/>
                </a:lnTo>
                <a:lnTo>
                  <a:pt x="388112" y="245744"/>
                </a:lnTo>
                <a:lnTo>
                  <a:pt x="388874" y="246379"/>
                </a:lnTo>
                <a:lnTo>
                  <a:pt x="390144" y="246633"/>
                </a:lnTo>
                <a:lnTo>
                  <a:pt x="419608" y="246633"/>
                </a:lnTo>
                <a:lnTo>
                  <a:pt x="420878" y="246379"/>
                </a:lnTo>
                <a:lnTo>
                  <a:pt x="421640" y="245744"/>
                </a:lnTo>
                <a:lnTo>
                  <a:pt x="422275" y="245109"/>
                </a:lnTo>
                <a:lnTo>
                  <a:pt x="422656" y="243839"/>
                </a:lnTo>
                <a:lnTo>
                  <a:pt x="422656" y="3047"/>
                </a:lnTo>
                <a:lnTo>
                  <a:pt x="422275" y="1777"/>
                </a:lnTo>
                <a:lnTo>
                  <a:pt x="421640" y="1015"/>
                </a:lnTo>
                <a:lnTo>
                  <a:pt x="420878" y="380"/>
                </a:lnTo>
                <a:lnTo>
                  <a:pt x="41960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05982" y="2916047"/>
            <a:ext cx="440690" cy="248920"/>
          </a:xfrm>
          <a:custGeom>
            <a:avLst/>
            <a:gdLst/>
            <a:ahLst/>
            <a:cxnLst/>
            <a:rect l="l" t="t" r="r" b="b"/>
            <a:pathLst>
              <a:path w="440690" h="248919">
                <a:moveTo>
                  <a:pt x="355218" y="157606"/>
                </a:moveTo>
                <a:lnTo>
                  <a:pt x="312136" y="162714"/>
                </a:lnTo>
                <a:lnTo>
                  <a:pt x="272288" y="189991"/>
                </a:lnTo>
                <a:lnTo>
                  <a:pt x="270296" y="209930"/>
                </a:lnTo>
                <a:lnTo>
                  <a:pt x="272288" y="216153"/>
                </a:lnTo>
                <a:lnTo>
                  <a:pt x="305196" y="241442"/>
                </a:lnTo>
                <a:lnTo>
                  <a:pt x="345572" y="248346"/>
                </a:lnTo>
                <a:lnTo>
                  <a:pt x="355218" y="248538"/>
                </a:lnTo>
                <a:lnTo>
                  <a:pt x="364269" y="248346"/>
                </a:lnTo>
                <a:lnTo>
                  <a:pt x="403764" y="241442"/>
                </a:lnTo>
                <a:lnTo>
                  <a:pt x="434322" y="221106"/>
                </a:lnTo>
                <a:lnTo>
                  <a:pt x="355218" y="221106"/>
                </a:lnTo>
                <a:lnTo>
                  <a:pt x="344289" y="220795"/>
                </a:lnTo>
                <a:lnTo>
                  <a:pt x="307593" y="208533"/>
                </a:lnTo>
                <a:lnTo>
                  <a:pt x="307593" y="198374"/>
                </a:lnTo>
                <a:lnTo>
                  <a:pt x="344215" y="185374"/>
                </a:lnTo>
                <a:lnTo>
                  <a:pt x="355218" y="185038"/>
                </a:lnTo>
                <a:lnTo>
                  <a:pt x="434518" y="185038"/>
                </a:lnTo>
                <a:lnTo>
                  <a:pt x="433832" y="184150"/>
                </a:lnTo>
                <a:lnTo>
                  <a:pt x="396783" y="162567"/>
                </a:lnTo>
                <a:lnTo>
                  <a:pt x="364269" y="157799"/>
                </a:lnTo>
                <a:lnTo>
                  <a:pt x="355218" y="157606"/>
                </a:lnTo>
                <a:close/>
              </a:path>
              <a:path w="440690" h="248919">
                <a:moveTo>
                  <a:pt x="434518" y="185038"/>
                </a:moveTo>
                <a:lnTo>
                  <a:pt x="355218" y="185038"/>
                </a:lnTo>
                <a:lnTo>
                  <a:pt x="365549" y="185374"/>
                </a:lnTo>
                <a:lnTo>
                  <a:pt x="374808" y="186388"/>
                </a:lnTo>
                <a:lnTo>
                  <a:pt x="382972" y="188092"/>
                </a:lnTo>
                <a:lnTo>
                  <a:pt x="390016" y="190500"/>
                </a:lnTo>
                <a:lnTo>
                  <a:pt x="398652" y="194055"/>
                </a:lnTo>
                <a:lnTo>
                  <a:pt x="402970" y="198374"/>
                </a:lnTo>
                <a:lnTo>
                  <a:pt x="402970" y="207010"/>
                </a:lnTo>
                <a:lnTo>
                  <a:pt x="361568" y="221106"/>
                </a:lnTo>
                <a:lnTo>
                  <a:pt x="434322" y="221106"/>
                </a:lnTo>
                <a:lnTo>
                  <a:pt x="438149" y="216153"/>
                </a:lnTo>
                <a:lnTo>
                  <a:pt x="440265" y="209930"/>
                </a:lnTo>
                <a:lnTo>
                  <a:pt x="440309" y="195961"/>
                </a:lnTo>
                <a:lnTo>
                  <a:pt x="438149" y="189737"/>
                </a:lnTo>
                <a:lnTo>
                  <a:pt x="434518" y="185038"/>
                </a:lnTo>
                <a:close/>
              </a:path>
              <a:path w="440690" h="248919">
                <a:moveTo>
                  <a:pt x="133476" y="158114"/>
                </a:moveTo>
                <a:lnTo>
                  <a:pt x="97789" y="158114"/>
                </a:lnTo>
                <a:lnTo>
                  <a:pt x="97789" y="243839"/>
                </a:lnTo>
                <a:lnTo>
                  <a:pt x="99440" y="245490"/>
                </a:lnTo>
                <a:lnTo>
                  <a:pt x="131825" y="245490"/>
                </a:lnTo>
                <a:lnTo>
                  <a:pt x="133476" y="243839"/>
                </a:lnTo>
                <a:lnTo>
                  <a:pt x="133476" y="158114"/>
                </a:lnTo>
                <a:close/>
              </a:path>
              <a:path w="440690" h="248919">
                <a:moveTo>
                  <a:pt x="229742" y="128777"/>
                </a:moveTo>
                <a:lnTo>
                  <a:pt x="2920" y="128777"/>
                </a:lnTo>
                <a:lnTo>
                  <a:pt x="1523" y="129158"/>
                </a:lnTo>
                <a:lnTo>
                  <a:pt x="888" y="130175"/>
                </a:lnTo>
                <a:lnTo>
                  <a:pt x="380" y="131063"/>
                </a:lnTo>
                <a:lnTo>
                  <a:pt x="0" y="132461"/>
                </a:lnTo>
                <a:lnTo>
                  <a:pt x="0" y="154050"/>
                </a:lnTo>
                <a:lnTo>
                  <a:pt x="380" y="155448"/>
                </a:lnTo>
                <a:lnTo>
                  <a:pt x="888" y="156463"/>
                </a:lnTo>
                <a:lnTo>
                  <a:pt x="1523" y="157606"/>
                </a:lnTo>
                <a:lnTo>
                  <a:pt x="2920" y="158114"/>
                </a:lnTo>
                <a:lnTo>
                  <a:pt x="229742" y="158114"/>
                </a:lnTo>
                <a:lnTo>
                  <a:pt x="231520" y="156082"/>
                </a:lnTo>
                <a:lnTo>
                  <a:pt x="231520" y="130682"/>
                </a:lnTo>
                <a:lnTo>
                  <a:pt x="229742" y="128777"/>
                </a:lnTo>
                <a:close/>
              </a:path>
              <a:path w="440690" h="248919">
                <a:moveTo>
                  <a:pt x="293496" y="75564"/>
                </a:moveTo>
                <a:lnTo>
                  <a:pt x="278002" y="75564"/>
                </a:lnTo>
                <a:lnTo>
                  <a:pt x="271017" y="76580"/>
                </a:lnTo>
                <a:lnTo>
                  <a:pt x="264794" y="78866"/>
                </a:lnTo>
                <a:lnTo>
                  <a:pt x="258571" y="81025"/>
                </a:lnTo>
                <a:lnTo>
                  <a:pt x="234822" y="120903"/>
                </a:lnTo>
                <a:lnTo>
                  <a:pt x="235965" y="125983"/>
                </a:lnTo>
                <a:lnTo>
                  <a:pt x="270763" y="154939"/>
                </a:lnTo>
                <a:lnTo>
                  <a:pt x="277748" y="155955"/>
                </a:lnTo>
                <a:lnTo>
                  <a:pt x="293369" y="155955"/>
                </a:lnTo>
                <a:lnTo>
                  <a:pt x="330962" y="135508"/>
                </a:lnTo>
                <a:lnTo>
                  <a:pt x="333785" y="129793"/>
                </a:lnTo>
                <a:lnTo>
                  <a:pt x="279526" y="129793"/>
                </a:lnTo>
                <a:lnTo>
                  <a:pt x="275081" y="128269"/>
                </a:lnTo>
                <a:lnTo>
                  <a:pt x="272414" y="125094"/>
                </a:lnTo>
                <a:lnTo>
                  <a:pt x="269620" y="122047"/>
                </a:lnTo>
                <a:lnTo>
                  <a:pt x="268223" y="118872"/>
                </a:lnTo>
                <a:lnTo>
                  <a:pt x="268282" y="112394"/>
                </a:lnTo>
                <a:lnTo>
                  <a:pt x="269620" y="109474"/>
                </a:lnTo>
                <a:lnTo>
                  <a:pt x="272521" y="106299"/>
                </a:lnTo>
                <a:lnTo>
                  <a:pt x="275081" y="103250"/>
                </a:lnTo>
                <a:lnTo>
                  <a:pt x="279526" y="101726"/>
                </a:lnTo>
                <a:lnTo>
                  <a:pt x="334217" y="101726"/>
                </a:lnTo>
                <a:lnTo>
                  <a:pt x="333374" y="99949"/>
                </a:lnTo>
                <a:lnTo>
                  <a:pt x="300482" y="76580"/>
                </a:lnTo>
                <a:lnTo>
                  <a:pt x="293496" y="75564"/>
                </a:lnTo>
                <a:close/>
              </a:path>
              <a:path w="440690" h="248919">
                <a:moveTo>
                  <a:pt x="334217" y="101726"/>
                </a:moveTo>
                <a:lnTo>
                  <a:pt x="291845" y="101726"/>
                </a:lnTo>
                <a:lnTo>
                  <a:pt x="296417" y="103250"/>
                </a:lnTo>
                <a:lnTo>
                  <a:pt x="299333" y="106425"/>
                </a:lnTo>
                <a:lnTo>
                  <a:pt x="302006" y="109219"/>
                </a:lnTo>
                <a:lnTo>
                  <a:pt x="303529" y="112394"/>
                </a:lnTo>
                <a:lnTo>
                  <a:pt x="303529" y="118872"/>
                </a:lnTo>
                <a:lnTo>
                  <a:pt x="302006" y="122047"/>
                </a:lnTo>
                <a:lnTo>
                  <a:pt x="299212" y="125094"/>
                </a:lnTo>
                <a:lnTo>
                  <a:pt x="296417" y="128269"/>
                </a:lnTo>
                <a:lnTo>
                  <a:pt x="291845" y="129793"/>
                </a:lnTo>
                <a:lnTo>
                  <a:pt x="333785" y="129793"/>
                </a:lnTo>
                <a:lnTo>
                  <a:pt x="335661" y="125729"/>
                </a:lnTo>
                <a:lnTo>
                  <a:pt x="336867" y="120903"/>
                </a:lnTo>
                <a:lnTo>
                  <a:pt x="336772" y="109219"/>
                </a:lnTo>
                <a:lnTo>
                  <a:pt x="335661" y="104775"/>
                </a:lnTo>
                <a:lnTo>
                  <a:pt x="334217" y="101726"/>
                </a:lnTo>
                <a:close/>
              </a:path>
              <a:path w="440690" h="248919">
                <a:moveTo>
                  <a:pt x="339216" y="41528"/>
                </a:moveTo>
                <a:lnTo>
                  <a:pt x="226694" y="41528"/>
                </a:lnTo>
                <a:lnTo>
                  <a:pt x="224789" y="43306"/>
                </a:lnTo>
                <a:lnTo>
                  <a:pt x="224789" y="66801"/>
                </a:lnTo>
                <a:lnTo>
                  <a:pt x="226694" y="68579"/>
                </a:lnTo>
                <a:lnTo>
                  <a:pt x="339216" y="68579"/>
                </a:lnTo>
                <a:lnTo>
                  <a:pt x="340994" y="66801"/>
                </a:lnTo>
                <a:lnTo>
                  <a:pt x="340994" y="43306"/>
                </a:lnTo>
                <a:lnTo>
                  <a:pt x="339216" y="41528"/>
                </a:lnTo>
                <a:close/>
              </a:path>
              <a:path w="440690" h="248919">
                <a:moveTo>
                  <a:pt x="318135" y="5587"/>
                </a:moveTo>
                <a:lnTo>
                  <a:pt x="254888" y="5587"/>
                </a:lnTo>
                <a:lnTo>
                  <a:pt x="253491" y="5841"/>
                </a:lnTo>
                <a:lnTo>
                  <a:pt x="252475" y="6603"/>
                </a:lnTo>
                <a:lnTo>
                  <a:pt x="251332" y="7238"/>
                </a:lnTo>
                <a:lnTo>
                  <a:pt x="250697" y="8762"/>
                </a:lnTo>
                <a:lnTo>
                  <a:pt x="250697" y="29844"/>
                </a:lnTo>
                <a:lnTo>
                  <a:pt x="251332" y="31368"/>
                </a:lnTo>
                <a:lnTo>
                  <a:pt x="252475" y="31876"/>
                </a:lnTo>
                <a:lnTo>
                  <a:pt x="253491" y="32512"/>
                </a:lnTo>
                <a:lnTo>
                  <a:pt x="254888" y="32765"/>
                </a:lnTo>
                <a:lnTo>
                  <a:pt x="318135" y="32765"/>
                </a:lnTo>
                <a:lnTo>
                  <a:pt x="319913" y="30987"/>
                </a:lnTo>
                <a:lnTo>
                  <a:pt x="319913" y="7492"/>
                </a:lnTo>
                <a:lnTo>
                  <a:pt x="318135" y="5587"/>
                </a:lnTo>
                <a:close/>
              </a:path>
              <a:path w="440690" h="248919">
                <a:moveTo>
                  <a:pt x="438276" y="96138"/>
                </a:moveTo>
                <a:lnTo>
                  <a:pt x="402970" y="96138"/>
                </a:lnTo>
                <a:lnTo>
                  <a:pt x="402970" y="151511"/>
                </a:lnTo>
                <a:lnTo>
                  <a:pt x="404621" y="153162"/>
                </a:lnTo>
                <a:lnTo>
                  <a:pt x="435228" y="153162"/>
                </a:lnTo>
                <a:lnTo>
                  <a:pt x="436498" y="152780"/>
                </a:lnTo>
                <a:lnTo>
                  <a:pt x="437261" y="152018"/>
                </a:lnTo>
                <a:lnTo>
                  <a:pt x="437895" y="151256"/>
                </a:lnTo>
                <a:lnTo>
                  <a:pt x="438276" y="149860"/>
                </a:lnTo>
                <a:lnTo>
                  <a:pt x="438276" y="96138"/>
                </a:lnTo>
                <a:close/>
              </a:path>
              <a:path w="440690" h="248919">
                <a:moveTo>
                  <a:pt x="383413" y="5079"/>
                </a:moveTo>
                <a:lnTo>
                  <a:pt x="354075" y="5079"/>
                </a:lnTo>
                <a:lnTo>
                  <a:pt x="352678" y="5333"/>
                </a:lnTo>
                <a:lnTo>
                  <a:pt x="351154" y="6603"/>
                </a:lnTo>
                <a:lnTo>
                  <a:pt x="350773" y="7747"/>
                </a:lnTo>
                <a:lnTo>
                  <a:pt x="350773" y="143001"/>
                </a:lnTo>
                <a:lnTo>
                  <a:pt x="351154" y="144399"/>
                </a:lnTo>
                <a:lnTo>
                  <a:pt x="351916" y="144779"/>
                </a:lnTo>
                <a:lnTo>
                  <a:pt x="352678" y="145287"/>
                </a:lnTo>
                <a:lnTo>
                  <a:pt x="354075" y="145414"/>
                </a:lnTo>
                <a:lnTo>
                  <a:pt x="382269" y="145414"/>
                </a:lnTo>
                <a:lnTo>
                  <a:pt x="383539" y="145161"/>
                </a:lnTo>
                <a:lnTo>
                  <a:pt x="384047" y="144525"/>
                </a:lnTo>
                <a:lnTo>
                  <a:pt x="384683" y="144017"/>
                </a:lnTo>
                <a:lnTo>
                  <a:pt x="384960" y="143001"/>
                </a:lnTo>
                <a:lnTo>
                  <a:pt x="385063" y="96138"/>
                </a:lnTo>
                <a:lnTo>
                  <a:pt x="438276" y="96138"/>
                </a:lnTo>
                <a:lnTo>
                  <a:pt x="438276" y="67310"/>
                </a:lnTo>
                <a:lnTo>
                  <a:pt x="385063" y="67310"/>
                </a:lnTo>
                <a:lnTo>
                  <a:pt x="385063" y="6603"/>
                </a:lnTo>
                <a:lnTo>
                  <a:pt x="383413" y="5079"/>
                </a:lnTo>
                <a:close/>
              </a:path>
              <a:path w="440690" h="248919">
                <a:moveTo>
                  <a:pt x="435228" y="635"/>
                </a:moveTo>
                <a:lnTo>
                  <a:pt x="406272" y="635"/>
                </a:lnTo>
                <a:lnTo>
                  <a:pt x="404875" y="1015"/>
                </a:lnTo>
                <a:lnTo>
                  <a:pt x="404113" y="1650"/>
                </a:lnTo>
                <a:lnTo>
                  <a:pt x="403351" y="2412"/>
                </a:lnTo>
                <a:lnTo>
                  <a:pt x="402970" y="3682"/>
                </a:lnTo>
                <a:lnTo>
                  <a:pt x="402970" y="67310"/>
                </a:lnTo>
                <a:lnTo>
                  <a:pt x="438276" y="67310"/>
                </a:lnTo>
                <a:lnTo>
                  <a:pt x="438276" y="3682"/>
                </a:lnTo>
                <a:lnTo>
                  <a:pt x="437895" y="2412"/>
                </a:lnTo>
                <a:lnTo>
                  <a:pt x="437261" y="1650"/>
                </a:lnTo>
                <a:lnTo>
                  <a:pt x="436498" y="1015"/>
                </a:lnTo>
                <a:lnTo>
                  <a:pt x="435228" y="635"/>
                </a:lnTo>
                <a:close/>
              </a:path>
              <a:path w="440690" h="248919">
                <a:moveTo>
                  <a:pt x="102107" y="0"/>
                </a:moveTo>
                <a:lnTo>
                  <a:pt x="100583" y="126"/>
                </a:lnTo>
                <a:lnTo>
                  <a:pt x="99313" y="1142"/>
                </a:lnTo>
                <a:lnTo>
                  <a:pt x="98932" y="2666"/>
                </a:lnTo>
                <a:lnTo>
                  <a:pt x="98551" y="5079"/>
                </a:lnTo>
                <a:lnTo>
                  <a:pt x="96029" y="18030"/>
                </a:lnTo>
                <a:lnTo>
                  <a:pt x="76580" y="52069"/>
                </a:lnTo>
                <a:lnTo>
                  <a:pt x="37844" y="78091"/>
                </a:lnTo>
                <a:lnTo>
                  <a:pt x="16763" y="85978"/>
                </a:lnTo>
                <a:lnTo>
                  <a:pt x="15620" y="88011"/>
                </a:lnTo>
                <a:lnTo>
                  <a:pt x="17017" y="90931"/>
                </a:lnTo>
                <a:lnTo>
                  <a:pt x="26542" y="109727"/>
                </a:lnTo>
                <a:lnTo>
                  <a:pt x="26923" y="110236"/>
                </a:lnTo>
                <a:lnTo>
                  <a:pt x="27304" y="110870"/>
                </a:lnTo>
                <a:lnTo>
                  <a:pt x="28066" y="112394"/>
                </a:lnTo>
                <a:lnTo>
                  <a:pt x="28575" y="113029"/>
                </a:lnTo>
                <a:lnTo>
                  <a:pt x="29082" y="113283"/>
                </a:lnTo>
                <a:lnTo>
                  <a:pt x="29971" y="113791"/>
                </a:lnTo>
                <a:lnTo>
                  <a:pt x="31622" y="113791"/>
                </a:lnTo>
                <a:lnTo>
                  <a:pt x="34035" y="113029"/>
                </a:lnTo>
                <a:lnTo>
                  <a:pt x="71129" y="97492"/>
                </a:lnTo>
                <a:lnTo>
                  <a:pt x="102092" y="74739"/>
                </a:lnTo>
                <a:lnTo>
                  <a:pt x="117601" y="55752"/>
                </a:lnTo>
                <a:lnTo>
                  <a:pt x="164232" y="55752"/>
                </a:lnTo>
                <a:lnTo>
                  <a:pt x="135127" y="25653"/>
                </a:lnTo>
                <a:lnTo>
                  <a:pt x="132206" y="19176"/>
                </a:lnTo>
                <a:lnTo>
                  <a:pt x="132587" y="17144"/>
                </a:lnTo>
                <a:lnTo>
                  <a:pt x="132841" y="15112"/>
                </a:lnTo>
                <a:lnTo>
                  <a:pt x="132968" y="12953"/>
                </a:lnTo>
                <a:lnTo>
                  <a:pt x="133222" y="10922"/>
                </a:lnTo>
                <a:lnTo>
                  <a:pt x="133476" y="6603"/>
                </a:lnTo>
                <a:lnTo>
                  <a:pt x="133730" y="3175"/>
                </a:lnTo>
                <a:lnTo>
                  <a:pt x="131825" y="1397"/>
                </a:lnTo>
                <a:lnTo>
                  <a:pt x="127888" y="1142"/>
                </a:lnTo>
                <a:lnTo>
                  <a:pt x="102107" y="0"/>
                </a:lnTo>
                <a:close/>
              </a:path>
              <a:path w="440690" h="248919">
                <a:moveTo>
                  <a:pt x="164232" y="55752"/>
                </a:moveTo>
                <a:lnTo>
                  <a:pt x="117601" y="55752"/>
                </a:lnTo>
                <a:lnTo>
                  <a:pt x="122173" y="61849"/>
                </a:lnTo>
                <a:lnTo>
                  <a:pt x="154812" y="88900"/>
                </a:lnTo>
                <a:lnTo>
                  <a:pt x="192912" y="106299"/>
                </a:lnTo>
                <a:lnTo>
                  <a:pt x="200151" y="107695"/>
                </a:lnTo>
                <a:lnTo>
                  <a:pt x="201294" y="107950"/>
                </a:lnTo>
                <a:lnTo>
                  <a:pt x="202183" y="108076"/>
                </a:lnTo>
                <a:lnTo>
                  <a:pt x="202818" y="108076"/>
                </a:lnTo>
                <a:lnTo>
                  <a:pt x="205358" y="105410"/>
                </a:lnTo>
                <a:lnTo>
                  <a:pt x="205739" y="104901"/>
                </a:lnTo>
                <a:lnTo>
                  <a:pt x="205993" y="104520"/>
                </a:lnTo>
                <a:lnTo>
                  <a:pt x="214502" y="86613"/>
                </a:lnTo>
                <a:lnTo>
                  <a:pt x="215391" y="84454"/>
                </a:lnTo>
                <a:lnTo>
                  <a:pt x="215736" y="83077"/>
                </a:lnTo>
                <a:lnTo>
                  <a:pt x="215645" y="80517"/>
                </a:lnTo>
                <a:lnTo>
                  <a:pt x="214375" y="79501"/>
                </a:lnTo>
                <a:lnTo>
                  <a:pt x="211962" y="78866"/>
                </a:lnTo>
                <a:lnTo>
                  <a:pt x="205438" y="76819"/>
                </a:lnTo>
                <a:lnTo>
                  <a:pt x="168755" y="58906"/>
                </a:lnTo>
                <a:lnTo>
                  <a:pt x="164232" y="5575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96313" y="2351151"/>
            <a:ext cx="641350" cy="248285"/>
          </a:xfrm>
          <a:custGeom>
            <a:avLst/>
            <a:gdLst/>
            <a:ahLst/>
            <a:cxnLst/>
            <a:rect l="l" t="t" r="r" b="b"/>
            <a:pathLst>
              <a:path w="641350" h="248285">
                <a:moveTo>
                  <a:pt x="329438" y="155321"/>
                </a:moveTo>
                <a:lnTo>
                  <a:pt x="287178" y="160851"/>
                </a:lnTo>
                <a:lnTo>
                  <a:pt x="252349" y="183387"/>
                </a:lnTo>
                <a:lnTo>
                  <a:pt x="248666" y="188975"/>
                </a:lnTo>
                <a:lnTo>
                  <a:pt x="246887" y="195072"/>
                </a:lnTo>
                <a:lnTo>
                  <a:pt x="246887" y="208152"/>
                </a:lnTo>
                <a:lnTo>
                  <a:pt x="274224" y="237418"/>
                </a:lnTo>
                <a:lnTo>
                  <a:pt x="319909" y="247669"/>
                </a:lnTo>
                <a:lnTo>
                  <a:pt x="329438" y="247903"/>
                </a:lnTo>
                <a:lnTo>
                  <a:pt x="338911" y="247669"/>
                </a:lnTo>
                <a:lnTo>
                  <a:pt x="378332" y="240061"/>
                </a:lnTo>
                <a:lnTo>
                  <a:pt x="405493" y="220852"/>
                </a:lnTo>
                <a:lnTo>
                  <a:pt x="322325" y="220852"/>
                </a:lnTo>
                <a:lnTo>
                  <a:pt x="315975" y="220345"/>
                </a:lnTo>
                <a:lnTo>
                  <a:pt x="283337" y="204215"/>
                </a:lnTo>
                <a:lnTo>
                  <a:pt x="283337" y="196596"/>
                </a:lnTo>
                <a:lnTo>
                  <a:pt x="319410" y="183215"/>
                </a:lnTo>
                <a:lnTo>
                  <a:pt x="329438" y="182879"/>
                </a:lnTo>
                <a:lnTo>
                  <a:pt x="405934" y="182879"/>
                </a:lnTo>
                <a:lnTo>
                  <a:pt x="402463" y="177673"/>
                </a:lnTo>
                <a:lnTo>
                  <a:pt x="364236" y="158876"/>
                </a:lnTo>
                <a:lnTo>
                  <a:pt x="338911" y="155537"/>
                </a:lnTo>
                <a:lnTo>
                  <a:pt x="329438" y="155321"/>
                </a:lnTo>
                <a:close/>
              </a:path>
              <a:path w="641350" h="248285">
                <a:moveTo>
                  <a:pt x="405934" y="182879"/>
                </a:moveTo>
                <a:lnTo>
                  <a:pt x="329438" y="182879"/>
                </a:lnTo>
                <a:lnTo>
                  <a:pt x="339391" y="183215"/>
                </a:lnTo>
                <a:lnTo>
                  <a:pt x="348297" y="184229"/>
                </a:lnTo>
                <a:lnTo>
                  <a:pt x="356155" y="185933"/>
                </a:lnTo>
                <a:lnTo>
                  <a:pt x="362966" y="188340"/>
                </a:lnTo>
                <a:lnTo>
                  <a:pt x="371221" y="192024"/>
                </a:lnTo>
                <a:lnTo>
                  <a:pt x="375412" y="196596"/>
                </a:lnTo>
                <a:lnTo>
                  <a:pt x="375412" y="204215"/>
                </a:lnTo>
                <a:lnTo>
                  <a:pt x="374396" y="206628"/>
                </a:lnTo>
                <a:lnTo>
                  <a:pt x="372237" y="208787"/>
                </a:lnTo>
                <a:lnTo>
                  <a:pt x="370078" y="211074"/>
                </a:lnTo>
                <a:lnTo>
                  <a:pt x="336423" y="220852"/>
                </a:lnTo>
                <a:lnTo>
                  <a:pt x="405493" y="220852"/>
                </a:lnTo>
                <a:lnTo>
                  <a:pt x="410083" y="214122"/>
                </a:lnTo>
                <a:lnTo>
                  <a:pt x="411988" y="208152"/>
                </a:lnTo>
                <a:lnTo>
                  <a:pt x="411988" y="195072"/>
                </a:lnTo>
                <a:lnTo>
                  <a:pt x="410083" y="188975"/>
                </a:lnTo>
                <a:lnTo>
                  <a:pt x="405934" y="182879"/>
                </a:lnTo>
                <a:close/>
              </a:path>
              <a:path w="641350" h="248285">
                <a:moveTo>
                  <a:pt x="513461" y="16128"/>
                </a:moveTo>
                <a:lnTo>
                  <a:pt x="475297" y="30019"/>
                </a:lnTo>
                <a:lnTo>
                  <a:pt x="452723" y="67310"/>
                </a:lnTo>
                <a:lnTo>
                  <a:pt x="448183" y="102108"/>
                </a:lnTo>
                <a:lnTo>
                  <a:pt x="448468" y="111156"/>
                </a:lnTo>
                <a:lnTo>
                  <a:pt x="458406" y="150399"/>
                </a:lnTo>
                <a:lnTo>
                  <a:pt x="486537" y="179959"/>
                </a:lnTo>
                <a:lnTo>
                  <a:pt x="513461" y="186182"/>
                </a:lnTo>
                <a:lnTo>
                  <a:pt x="520890" y="185799"/>
                </a:lnTo>
                <a:lnTo>
                  <a:pt x="557091" y="168028"/>
                </a:lnTo>
                <a:lnTo>
                  <a:pt x="566635" y="155066"/>
                </a:lnTo>
                <a:lnTo>
                  <a:pt x="509016" y="155066"/>
                </a:lnTo>
                <a:lnTo>
                  <a:pt x="504952" y="153670"/>
                </a:lnTo>
                <a:lnTo>
                  <a:pt x="501269" y="151002"/>
                </a:lnTo>
                <a:lnTo>
                  <a:pt x="497586" y="148209"/>
                </a:lnTo>
                <a:lnTo>
                  <a:pt x="494411" y="144399"/>
                </a:lnTo>
                <a:lnTo>
                  <a:pt x="491744" y="139573"/>
                </a:lnTo>
                <a:lnTo>
                  <a:pt x="489077" y="134874"/>
                </a:lnTo>
                <a:lnTo>
                  <a:pt x="487044" y="129159"/>
                </a:lnTo>
                <a:lnTo>
                  <a:pt x="485648" y="122682"/>
                </a:lnTo>
                <a:lnTo>
                  <a:pt x="484124" y="116077"/>
                </a:lnTo>
                <a:lnTo>
                  <a:pt x="483362" y="109093"/>
                </a:lnTo>
                <a:lnTo>
                  <a:pt x="483460" y="92775"/>
                </a:lnTo>
                <a:lnTo>
                  <a:pt x="484124" y="86360"/>
                </a:lnTo>
                <a:lnTo>
                  <a:pt x="485648" y="79756"/>
                </a:lnTo>
                <a:lnTo>
                  <a:pt x="487044" y="73025"/>
                </a:lnTo>
                <a:lnTo>
                  <a:pt x="509016" y="47244"/>
                </a:lnTo>
                <a:lnTo>
                  <a:pt x="566474" y="47244"/>
                </a:lnTo>
                <a:lnTo>
                  <a:pt x="565566" y="45583"/>
                </a:lnTo>
                <a:lnTo>
                  <a:pt x="534606" y="19665"/>
                </a:lnTo>
                <a:lnTo>
                  <a:pt x="520890" y="16529"/>
                </a:lnTo>
                <a:lnTo>
                  <a:pt x="513461" y="16128"/>
                </a:lnTo>
                <a:close/>
              </a:path>
              <a:path w="641350" h="248285">
                <a:moveTo>
                  <a:pt x="566474" y="47244"/>
                </a:moveTo>
                <a:lnTo>
                  <a:pt x="518160" y="47244"/>
                </a:lnTo>
                <a:lnTo>
                  <a:pt x="522224" y="48640"/>
                </a:lnTo>
                <a:lnTo>
                  <a:pt x="529590" y="53975"/>
                </a:lnTo>
                <a:lnTo>
                  <a:pt x="543715" y="92775"/>
                </a:lnTo>
                <a:lnTo>
                  <a:pt x="543813" y="109093"/>
                </a:lnTo>
                <a:lnTo>
                  <a:pt x="543052" y="116077"/>
                </a:lnTo>
                <a:lnTo>
                  <a:pt x="541655" y="122682"/>
                </a:lnTo>
                <a:lnTo>
                  <a:pt x="540131" y="129159"/>
                </a:lnTo>
                <a:lnTo>
                  <a:pt x="538099" y="134874"/>
                </a:lnTo>
                <a:lnTo>
                  <a:pt x="535432" y="139573"/>
                </a:lnTo>
                <a:lnTo>
                  <a:pt x="532765" y="144399"/>
                </a:lnTo>
                <a:lnTo>
                  <a:pt x="529590" y="148209"/>
                </a:lnTo>
                <a:lnTo>
                  <a:pt x="525907" y="151002"/>
                </a:lnTo>
                <a:lnTo>
                  <a:pt x="522224" y="153670"/>
                </a:lnTo>
                <a:lnTo>
                  <a:pt x="518160" y="155066"/>
                </a:lnTo>
                <a:lnTo>
                  <a:pt x="566635" y="155066"/>
                </a:lnTo>
                <a:lnTo>
                  <a:pt x="579041" y="111156"/>
                </a:lnTo>
                <a:lnTo>
                  <a:pt x="579374" y="101600"/>
                </a:lnTo>
                <a:lnTo>
                  <a:pt x="579068" y="92267"/>
                </a:lnTo>
                <a:lnTo>
                  <a:pt x="569087" y="52022"/>
                </a:lnTo>
                <a:lnTo>
                  <a:pt x="566474" y="47244"/>
                </a:lnTo>
                <a:close/>
              </a:path>
              <a:path w="641350" h="248285">
                <a:moveTo>
                  <a:pt x="201675" y="0"/>
                </a:moveTo>
                <a:lnTo>
                  <a:pt x="171704" y="0"/>
                </a:lnTo>
                <a:lnTo>
                  <a:pt x="170434" y="381"/>
                </a:lnTo>
                <a:lnTo>
                  <a:pt x="169672" y="1015"/>
                </a:lnTo>
                <a:lnTo>
                  <a:pt x="169037" y="1650"/>
                </a:lnTo>
                <a:lnTo>
                  <a:pt x="168656" y="2921"/>
                </a:lnTo>
                <a:lnTo>
                  <a:pt x="168656" y="87629"/>
                </a:lnTo>
                <a:lnTo>
                  <a:pt x="126746" y="87629"/>
                </a:lnTo>
                <a:lnTo>
                  <a:pt x="125603" y="88011"/>
                </a:lnTo>
                <a:lnTo>
                  <a:pt x="124714" y="88646"/>
                </a:lnTo>
                <a:lnTo>
                  <a:pt x="123825" y="89408"/>
                </a:lnTo>
                <a:lnTo>
                  <a:pt x="123444" y="90804"/>
                </a:lnTo>
                <a:lnTo>
                  <a:pt x="123444" y="114300"/>
                </a:lnTo>
                <a:lnTo>
                  <a:pt x="123825" y="115443"/>
                </a:lnTo>
                <a:lnTo>
                  <a:pt x="125603" y="116712"/>
                </a:lnTo>
                <a:lnTo>
                  <a:pt x="126746" y="116966"/>
                </a:lnTo>
                <a:lnTo>
                  <a:pt x="168656" y="116966"/>
                </a:lnTo>
                <a:lnTo>
                  <a:pt x="168656" y="243839"/>
                </a:lnTo>
                <a:lnTo>
                  <a:pt x="169037" y="245110"/>
                </a:lnTo>
                <a:lnTo>
                  <a:pt x="169672" y="245745"/>
                </a:lnTo>
                <a:lnTo>
                  <a:pt x="170434" y="246252"/>
                </a:lnTo>
                <a:lnTo>
                  <a:pt x="171704" y="246634"/>
                </a:lnTo>
                <a:lnTo>
                  <a:pt x="201675" y="246634"/>
                </a:lnTo>
                <a:lnTo>
                  <a:pt x="202946" y="246252"/>
                </a:lnTo>
                <a:lnTo>
                  <a:pt x="203581" y="245745"/>
                </a:lnTo>
                <a:lnTo>
                  <a:pt x="204088" y="245110"/>
                </a:lnTo>
                <a:lnTo>
                  <a:pt x="204469" y="243839"/>
                </a:lnTo>
                <a:lnTo>
                  <a:pt x="204469" y="2921"/>
                </a:lnTo>
                <a:lnTo>
                  <a:pt x="204088" y="1650"/>
                </a:lnTo>
                <a:lnTo>
                  <a:pt x="203581" y="1015"/>
                </a:lnTo>
                <a:lnTo>
                  <a:pt x="202946" y="381"/>
                </a:lnTo>
                <a:lnTo>
                  <a:pt x="201675" y="0"/>
                </a:lnTo>
                <a:close/>
              </a:path>
              <a:path w="641350" h="248285">
                <a:moveTo>
                  <a:pt x="115570" y="19050"/>
                </a:moveTo>
                <a:lnTo>
                  <a:pt x="14097" y="19050"/>
                </a:lnTo>
                <a:lnTo>
                  <a:pt x="12700" y="19303"/>
                </a:lnTo>
                <a:lnTo>
                  <a:pt x="12065" y="19938"/>
                </a:lnTo>
                <a:lnTo>
                  <a:pt x="11430" y="20447"/>
                </a:lnTo>
                <a:lnTo>
                  <a:pt x="11049" y="21844"/>
                </a:lnTo>
                <a:lnTo>
                  <a:pt x="11049" y="45085"/>
                </a:lnTo>
                <a:lnTo>
                  <a:pt x="11303" y="46354"/>
                </a:lnTo>
                <a:lnTo>
                  <a:pt x="12319" y="47878"/>
                </a:lnTo>
                <a:lnTo>
                  <a:pt x="13716" y="48387"/>
                </a:lnTo>
                <a:lnTo>
                  <a:pt x="88392" y="48387"/>
                </a:lnTo>
                <a:lnTo>
                  <a:pt x="89789" y="50164"/>
                </a:lnTo>
                <a:lnTo>
                  <a:pt x="72796" y="101351"/>
                </a:lnTo>
                <a:lnTo>
                  <a:pt x="37703" y="142827"/>
                </a:lnTo>
                <a:lnTo>
                  <a:pt x="3302" y="166370"/>
                </a:lnTo>
                <a:lnTo>
                  <a:pt x="1778" y="167259"/>
                </a:lnTo>
                <a:lnTo>
                  <a:pt x="762" y="168401"/>
                </a:lnTo>
                <a:lnTo>
                  <a:pt x="381" y="169925"/>
                </a:lnTo>
                <a:lnTo>
                  <a:pt x="0" y="171576"/>
                </a:lnTo>
                <a:lnTo>
                  <a:pt x="381" y="173100"/>
                </a:lnTo>
                <a:lnTo>
                  <a:pt x="1524" y="174878"/>
                </a:lnTo>
                <a:lnTo>
                  <a:pt x="13589" y="192912"/>
                </a:lnTo>
                <a:lnTo>
                  <a:pt x="14986" y="194690"/>
                </a:lnTo>
                <a:lnTo>
                  <a:pt x="16256" y="195707"/>
                </a:lnTo>
                <a:lnTo>
                  <a:pt x="18923" y="195707"/>
                </a:lnTo>
                <a:lnTo>
                  <a:pt x="56118" y="171868"/>
                </a:lnTo>
                <a:lnTo>
                  <a:pt x="90806" y="136878"/>
                </a:lnTo>
                <a:lnTo>
                  <a:pt x="114272" y="96660"/>
                </a:lnTo>
                <a:lnTo>
                  <a:pt x="126365" y="52347"/>
                </a:lnTo>
                <a:lnTo>
                  <a:pt x="128016" y="33274"/>
                </a:lnTo>
                <a:lnTo>
                  <a:pt x="126873" y="27812"/>
                </a:lnTo>
                <a:lnTo>
                  <a:pt x="124079" y="24257"/>
                </a:lnTo>
                <a:lnTo>
                  <a:pt x="121285" y="20827"/>
                </a:lnTo>
                <a:lnTo>
                  <a:pt x="115570" y="19050"/>
                </a:lnTo>
                <a:close/>
              </a:path>
              <a:path w="641350" h="248285">
                <a:moveTo>
                  <a:pt x="441325" y="113919"/>
                </a:moveTo>
                <a:lnTo>
                  <a:pt x="217043" y="113919"/>
                </a:lnTo>
                <a:lnTo>
                  <a:pt x="215646" y="114300"/>
                </a:lnTo>
                <a:lnTo>
                  <a:pt x="215011" y="115062"/>
                </a:lnTo>
                <a:lnTo>
                  <a:pt x="214249" y="115824"/>
                </a:lnTo>
                <a:lnTo>
                  <a:pt x="213937" y="116966"/>
                </a:lnTo>
                <a:lnTo>
                  <a:pt x="213868" y="139573"/>
                </a:lnTo>
                <a:lnTo>
                  <a:pt x="214122" y="141097"/>
                </a:lnTo>
                <a:lnTo>
                  <a:pt x="214630" y="141859"/>
                </a:lnTo>
                <a:lnTo>
                  <a:pt x="215265" y="142621"/>
                </a:lnTo>
                <a:lnTo>
                  <a:pt x="216662" y="143001"/>
                </a:lnTo>
                <a:lnTo>
                  <a:pt x="443356" y="143001"/>
                </a:lnTo>
                <a:lnTo>
                  <a:pt x="445135" y="141224"/>
                </a:lnTo>
                <a:lnTo>
                  <a:pt x="445135" y="116966"/>
                </a:lnTo>
                <a:lnTo>
                  <a:pt x="444627" y="115570"/>
                </a:lnTo>
                <a:lnTo>
                  <a:pt x="442594" y="114300"/>
                </a:lnTo>
                <a:lnTo>
                  <a:pt x="441325" y="113919"/>
                </a:lnTo>
                <a:close/>
              </a:path>
              <a:path w="641350" h="248285">
                <a:moveTo>
                  <a:pt x="347344" y="92583"/>
                </a:moveTo>
                <a:lnTo>
                  <a:pt x="311658" y="92583"/>
                </a:lnTo>
                <a:lnTo>
                  <a:pt x="311658" y="113919"/>
                </a:lnTo>
                <a:lnTo>
                  <a:pt x="347344" y="113919"/>
                </a:lnTo>
                <a:lnTo>
                  <a:pt x="347344" y="92583"/>
                </a:lnTo>
                <a:close/>
              </a:path>
              <a:path w="641350" h="248285">
                <a:moveTo>
                  <a:pt x="408305" y="4063"/>
                </a:moveTo>
                <a:lnTo>
                  <a:pt x="262000" y="4063"/>
                </a:lnTo>
                <a:lnTo>
                  <a:pt x="256921" y="5207"/>
                </a:lnTo>
                <a:lnTo>
                  <a:pt x="250952" y="9906"/>
                </a:lnTo>
                <a:lnTo>
                  <a:pt x="249428" y="14732"/>
                </a:lnTo>
                <a:lnTo>
                  <a:pt x="249428" y="78612"/>
                </a:lnTo>
                <a:lnTo>
                  <a:pt x="250952" y="83820"/>
                </a:lnTo>
                <a:lnTo>
                  <a:pt x="254127" y="87249"/>
                </a:lnTo>
                <a:lnTo>
                  <a:pt x="257302" y="90804"/>
                </a:lnTo>
                <a:lnTo>
                  <a:pt x="262636" y="92583"/>
                </a:lnTo>
                <a:lnTo>
                  <a:pt x="410083" y="92583"/>
                </a:lnTo>
                <a:lnTo>
                  <a:pt x="411988" y="90804"/>
                </a:lnTo>
                <a:lnTo>
                  <a:pt x="411988" y="65532"/>
                </a:lnTo>
                <a:lnTo>
                  <a:pt x="410083" y="64008"/>
                </a:lnTo>
                <a:lnTo>
                  <a:pt x="286766" y="64008"/>
                </a:lnTo>
                <a:lnTo>
                  <a:pt x="285369" y="62611"/>
                </a:lnTo>
                <a:lnTo>
                  <a:pt x="285369" y="34289"/>
                </a:lnTo>
                <a:lnTo>
                  <a:pt x="286766" y="32893"/>
                </a:lnTo>
                <a:lnTo>
                  <a:pt x="406908" y="32893"/>
                </a:lnTo>
                <a:lnTo>
                  <a:pt x="408178" y="32512"/>
                </a:lnTo>
                <a:lnTo>
                  <a:pt x="408813" y="31876"/>
                </a:lnTo>
                <a:lnTo>
                  <a:pt x="409575" y="31241"/>
                </a:lnTo>
                <a:lnTo>
                  <a:pt x="409829" y="29845"/>
                </a:lnTo>
                <a:lnTo>
                  <a:pt x="409829" y="5714"/>
                </a:lnTo>
                <a:lnTo>
                  <a:pt x="408305" y="4063"/>
                </a:lnTo>
                <a:close/>
              </a:path>
              <a:path w="641350" h="248285">
                <a:moveTo>
                  <a:pt x="638048" y="0"/>
                </a:moveTo>
                <a:lnTo>
                  <a:pt x="608584" y="0"/>
                </a:lnTo>
                <a:lnTo>
                  <a:pt x="607313" y="381"/>
                </a:lnTo>
                <a:lnTo>
                  <a:pt x="606552" y="1015"/>
                </a:lnTo>
                <a:lnTo>
                  <a:pt x="605917" y="1650"/>
                </a:lnTo>
                <a:lnTo>
                  <a:pt x="605536" y="2921"/>
                </a:lnTo>
                <a:lnTo>
                  <a:pt x="605536" y="243839"/>
                </a:lnTo>
                <a:lnTo>
                  <a:pt x="605917" y="245110"/>
                </a:lnTo>
                <a:lnTo>
                  <a:pt x="606552" y="245745"/>
                </a:lnTo>
                <a:lnTo>
                  <a:pt x="607313" y="246252"/>
                </a:lnTo>
                <a:lnTo>
                  <a:pt x="608584" y="246634"/>
                </a:lnTo>
                <a:lnTo>
                  <a:pt x="638048" y="246634"/>
                </a:lnTo>
                <a:lnTo>
                  <a:pt x="639318" y="246252"/>
                </a:lnTo>
                <a:lnTo>
                  <a:pt x="640080" y="245745"/>
                </a:lnTo>
                <a:lnTo>
                  <a:pt x="640715" y="245110"/>
                </a:lnTo>
                <a:lnTo>
                  <a:pt x="641096" y="243839"/>
                </a:lnTo>
                <a:lnTo>
                  <a:pt x="641096" y="2921"/>
                </a:lnTo>
                <a:lnTo>
                  <a:pt x="640715" y="1650"/>
                </a:lnTo>
                <a:lnTo>
                  <a:pt x="640080" y="1015"/>
                </a:lnTo>
                <a:lnTo>
                  <a:pt x="639318" y="381"/>
                </a:lnTo>
                <a:lnTo>
                  <a:pt x="63804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08910" y="2351151"/>
            <a:ext cx="633730" cy="247015"/>
          </a:xfrm>
          <a:custGeom>
            <a:avLst/>
            <a:gdLst/>
            <a:ahLst/>
            <a:cxnLst/>
            <a:rect l="l" t="t" r="r" b="b"/>
            <a:pathLst>
              <a:path w="633730" h="247014">
                <a:moveTo>
                  <a:pt x="630555" y="0"/>
                </a:moveTo>
                <a:lnTo>
                  <a:pt x="600582" y="0"/>
                </a:lnTo>
                <a:lnTo>
                  <a:pt x="599313" y="381"/>
                </a:lnTo>
                <a:lnTo>
                  <a:pt x="598551" y="1015"/>
                </a:lnTo>
                <a:lnTo>
                  <a:pt x="597915" y="1650"/>
                </a:lnTo>
                <a:lnTo>
                  <a:pt x="597534" y="2921"/>
                </a:lnTo>
                <a:lnTo>
                  <a:pt x="597534" y="168401"/>
                </a:lnTo>
                <a:lnTo>
                  <a:pt x="555244" y="168401"/>
                </a:lnTo>
                <a:lnTo>
                  <a:pt x="554101" y="168656"/>
                </a:lnTo>
                <a:lnTo>
                  <a:pt x="552069" y="169672"/>
                </a:lnTo>
                <a:lnTo>
                  <a:pt x="551561" y="170941"/>
                </a:lnTo>
                <a:lnTo>
                  <a:pt x="551561" y="193928"/>
                </a:lnTo>
                <a:lnTo>
                  <a:pt x="551941" y="195199"/>
                </a:lnTo>
                <a:lnTo>
                  <a:pt x="552957" y="195834"/>
                </a:lnTo>
                <a:lnTo>
                  <a:pt x="553846" y="196469"/>
                </a:lnTo>
                <a:lnTo>
                  <a:pt x="555116" y="196723"/>
                </a:lnTo>
                <a:lnTo>
                  <a:pt x="597534" y="196723"/>
                </a:lnTo>
                <a:lnTo>
                  <a:pt x="597534" y="243839"/>
                </a:lnTo>
                <a:lnTo>
                  <a:pt x="597915" y="245110"/>
                </a:lnTo>
                <a:lnTo>
                  <a:pt x="598551" y="245745"/>
                </a:lnTo>
                <a:lnTo>
                  <a:pt x="599313" y="246252"/>
                </a:lnTo>
                <a:lnTo>
                  <a:pt x="600582" y="246634"/>
                </a:lnTo>
                <a:lnTo>
                  <a:pt x="630555" y="246634"/>
                </a:lnTo>
                <a:lnTo>
                  <a:pt x="631825" y="246252"/>
                </a:lnTo>
                <a:lnTo>
                  <a:pt x="632587" y="245745"/>
                </a:lnTo>
                <a:lnTo>
                  <a:pt x="633221" y="245110"/>
                </a:lnTo>
                <a:lnTo>
                  <a:pt x="633602" y="243839"/>
                </a:lnTo>
                <a:lnTo>
                  <a:pt x="633602" y="2921"/>
                </a:lnTo>
                <a:lnTo>
                  <a:pt x="633221" y="1650"/>
                </a:lnTo>
                <a:lnTo>
                  <a:pt x="632587" y="1015"/>
                </a:lnTo>
                <a:lnTo>
                  <a:pt x="631825" y="381"/>
                </a:lnTo>
                <a:lnTo>
                  <a:pt x="630555" y="0"/>
                </a:lnTo>
                <a:close/>
              </a:path>
              <a:path w="633730" h="247014">
                <a:moveTo>
                  <a:pt x="524763" y="159893"/>
                </a:moveTo>
                <a:lnTo>
                  <a:pt x="489331" y="159893"/>
                </a:lnTo>
                <a:lnTo>
                  <a:pt x="489331" y="237871"/>
                </a:lnTo>
                <a:lnTo>
                  <a:pt x="491108" y="239649"/>
                </a:lnTo>
                <a:lnTo>
                  <a:pt x="522986" y="239649"/>
                </a:lnTo>
                <a:lnTo>
                  <a:pt x="524763" y="237871"/>
                </a:lnTo>
                <a:lnTo>
                  <a:pt x="524763" y="159893"/>
                </a:lnTo>
                <a:close/>
              </a:path>
              <a:path w="633730" h="247014">
                <a:moveTo>
                  <a:pt x="432688" y="130937"/>
                </a:moveTo>
                <a:lnTo>
                  <a:pt x="430783" y="130937"/>
                </a:lnTo>
                <a:lnTo>
                  <a:pt x="429513" y="131318"/>
                </a:lnTo>
                <a:lnTo>
                  <a:pt x="428878" y="132079"/>
                </a:lnTo>
                <a:lnTo>
                  <a:pt x="428116" y="132841"/>
                </a:lnTo>
                <a:lnTo>
                  <a:pt x="427863" y="134112"/>
                </a:lnTo>
                <a:lnTo>
                  <a:pt x="427964" y="156971"/>
                </a:lnTo>
                <a:lnTo>
                  <a:pt x="428116" y="157734"/>
                </a:lnTo>
                <a:lnTo>
                  <a:pt x="428751" y="158623"/>
                </a:lnTo>
                <a:lnTo>
                  <a:pt x="429259" y="159512"/>
                </a:lnTo>
                <a:lnTo>
                  <a:pt x="430656" y="160020"/>
                </a:lnTo>
                <a:lnTo>
                  <a:pt x="432688" y="160147"/>
                </a:lnTo>
                <a:lnTo>
                  <a:pt x="439644" y="160293"/>
                </a:lnTo>
                <a:lnTo>
                  <a:pt x="460628" y="160400"/>
                </a:lnTo>
                <a:lnTo>
                  <a:pt x="474789" y="160289"/>
                </a:lnTo>
                <a:lnTo>
                  <a:pt x="482024" y="160133"/>
                </a:lnTo>
                <a:lnTo>
                  <a:pt x="489331" y="159893"/>
                </a:lnTo>
                <a:lnTo>
                  <a:pt x="524763" y="159893"/>
                </a:lnTo>
                <a:lnTo>
                  <a:pt x="524763" y="158114"/>
                </a:lnTo>
                <a:lnTo>
                  <a:pt x="532338" y="157591"/>
                </a:lnTo>
                <a:lnTo>
                  <a:pt x="539829" y="156971"/>
                </a:lnTo>
                <a:lnTo>
                  <a:pt x="583438" y="151511"/>
                </a:lnTo>
                <a:lnTo>
                  <a:pt x="588137" y="148336"/>
                </a:lnTo>
                <a:lnTo>
                  <a:pt x="587756" y="146050"/>
                </a:lnTo>
                <a:lnTo>
                  <a:pt x="586148" y="131179"/>
                </a:lnTo>
                <a:lnTo>
                  <a:pt x="451000" y="131179"/>
                </a:lnTo>
                <a:lnTo>
                  <a:pt x="432688" y="130937"/>
                </a:lnTo>
                <a:close/>
              </a:path>
              <a:path w="633730" h="247014">
                <a:moveTo>
                  <a:pt x="583311" y="123316"/>
                </a:moveTo>
                <a:lnTo>
                  <a:pt x="581659" y="123316"/>
                </a:lnTo>
                <a:lnTo>
                  <a:pt x="561086" y="126124"/>
                </a:lnTo>
                <a:lnTo>
                  <a:pt x="542988" y="128063"/>
                </a:lnTo>
                <a:lnTo>
                  <a:pt x="487767" y="130901"/>
                </a:lnTo>
                <a:lnTo>
                  <a:pt x="451000" y="131179"/>
                </a:lnTo>
                <a:lnTo>
                  <a:pt x="586148" y="131179"/>
                </a:lnTo>
                <a:lnTo>
                  <a:pt x="585724" y="127253"/>
                </a:lnTo>
                <a:lnTo>
                  <a:pt x="585343" y="125349"/>
                </a:lnTo>
                <a:lnTo>
                  <a:pt x="584834" y="124206"/>
                </a:lnTo>
                <a:lnTo>
                  <a:pt x="584072" y="123825"/>
                </a:lnTo>
                <a:lnTo>
                  <a:pt x="583311" y="123316"/>
                </a:lnTo>
                <a:close/>
              </a:path>
              <a:path w="633730" h="247014">
                <a:moveTo>
                  <a:pt x="515493" y="11557"/>
                </a:moveTo>
                <a:lnTo>
                  <a:pt x="497713" y="11557"/>
                </a:lnTo>
                <a:lnTo>
                  <a:pt x="489584" y="12826"/>
                </a:lnTo>
                <a:lnTo>
                  <a:pt x="452500" y="36575"/>
                </a:lnTo>
                <a:lnTo>
                  <a:pt x="444500" y="56134"/>
                </a:lnTo>
                <a:lnTo>
                  <a:pt x="444500" y="71247"/>
                </a:lnTo>
                <a:lnTo>
                  <a:pt x="467994" y="105156"/>
                </a:lnTo>
                <a:lnTo>
                  <a:pt x="497713" y="114935"/>
                </a:lnTo>
                <a:lnTo>
                  <a:pt x="515493" y="114935"/>
                </a:lnTo>
                <a:lnTo>
                  <a:pt x="551052" y="100711"/>
                </a:lnTo>
                <a:lnTo>
                  <a:pt x="563035" y="86360"/>
                </a:lnTo>
                <a:lnTo>
                  <a:pt x="502919" y="86360"/>
                </a:lnTo>
                <a:lnTo>
                  <a:pt x="499490" y="85851"/>
                </a:lnTo>
                <a:lnTo>
                  <a:pt x="481456" y="72644"/>
                </a:lnTo>
                <a:lnTo>
                  <a:pt x="479932" y="69850"/>
                </a:lnTo>
                <a:lnTo>
                  <a:pt x="479297" y="66801"/>
                </a:lnTo>
                <a:lnTo>
                  <a:pt x="479297" y="57023"/>
                </a:lnTo>
                <a:lnTo>
                  <a:pt x="481964" y="51562"/>
                </a:lnTo>
                <a:lnTo>
                  <a:pt x="487171" y="47116"/>
                </a:lnTo>
                <a:lnTo>
                  <a:pt x="492506" y="42799"/>
                </a:lnTo>
                <a:lnTo>
                  <a:pt x="498982" y="40639"/>
                </a:lnTo>
                <a:lnTo>
                  <a:pt x="562863" y="40639"/>
                </a:lnTo>
                <a:lnTo>
                  <a:pt x="560832" y="36575"/>
                </a:lnTo>
                <a:lnTo>
                  <a:pt x="523747" y="12826"/>
                </a:lnTo>
                <a:lnTo>
                  <a:pt x="515493" y="11557"/>
                </a:lnTo>
                <a:close/>
              </a:path>
              <a:path w="633730" h="247014">
                <a:moveTo>
                  <a:pt x="562863" y="40639"/>
                </a:moveTo>
                <a:lnTo>
                  <a:pt x="514350" y="40639"/>
                </a:lnTo>
                <a:lnTo>
                  <a:pt x="520953" y="42799"/>
                </a:lnTo>
                <a:lnTo>
                  <a:pt x="526161" y="47116"/>
                </a:lnTo>
                <a:lnTo>
                  <a:pt x="531368" y="51562"/>
                </a:lnTo>
                <a:lnTo>
                  <a:pt x="534034" y="57023"/>
                </a:lnTo>
                <a:lnTo>
                  <a:pt x="534034" y="66801"/>
                </a:lnTo>
                <a:lnTo>
                  <a:pt x="517397" y="84709"/>
                </a:lnTo>
                <a:lnTo>
                  <a:pt x="514095" y="85851"/>
                </a:lnTo>
                <a:lnTo>
                  <a:pt x="510413" y="86360"/>
                </a:lnTo>
                <a:lnTo>
                  <a:pt x="563035" y="86360"/>
                </a:lnTo>
                <a:lnTo>
                  <a:pt x="567182" y="78232"/>
                </a:lnTo>
                <a:lnTo>
                  <a:pt x="568706" y="71247"/>
                </a:lnTo>
                <a:lnTo>
                  <a:pt x="568706" y="56134"/>
                </a:lnTo>
                <a:lnTo>
                  <a:pt x="567182" y="49275"/>
                </a:lnTo>
                <a:lnTo>
                  <a:pt x="562863" y="40639"/>
                </a:lnTo>
                <a:close/>
              </a:path>
              <a:path w="633730" h="247014">
                <a:moveTo>
                  <a:pt x="196976" y="115950"/>
                </a:moveTo>
                <a:lnTo>
                  <a:pt x="161416" y="115950"/>
                </a:lnTo>
                <a:lnTo>
                  <a:pt x="161416" y="243839"/>
                </a:lnTo>
                <a:lnTo>
                  <a:pt x="161797" y="245110"/>
                </a:lnTo>
                <a:lnTo>
                  <a:pt x="162306" y="245745"/>
                </a:lnTo>
                <a:lnTo>
                  <a:pt x="162940" y="246252"/>
                </a:lnTo>
                <a:lnTo>
                  <a:pt x="164211" y="246634"/>
                </a:lnTo>
                <a:lnTo>
                  <a:pt x="193928" y="246634"/>
                </a:lnTo>
                <a:lnTo>
                  <a:pt x="195199" y="246252"/>
                </a:lnTo>
                <a:lnTo>
                  <a:pt x="195961" y="245745"/>
                </a:lnTo>
                <a:lnTo>
                  <a:pt x="196595" y="245110"/>
                </a:lnTo>
                <a:lnTo>
                  <a:pt x="196976" y="243839"/>
                </a:lnTo>
                <a:lnTo>
                  <a:pt x="196976" y="115950"/>
                </a:lnTo>
                <a:close/>
              </a:path>
              <a:path w="633730" h="247014">
                <a:moveTo>
                  <a:pt x="72897" y="14859"/>
                </a:moveTo>
                <a:lnTo>
                  <a:pt x="64007" y="14859"/>
                </a:lnTo>
                <a:lnTo>
                  <a:pt x="56842" y="15265"/>
                </a:lnTo>
                <a:lnTo>
                  <a:pt x="21677" y="34125"/>
                </a:lnTo>
                <a:lnTo>
                  <a:pt x="2464" y="75247"/>
                </a:lnTo>
                <a:lnTo>
                  <a:pt x="0" y="102108"/>
                </a:lnTo>
                <a:lnTo>
                  <a:pt x="265" y="111087"/>
                </a:lnTo>
                <a:lnTo>
                  <a:pt x="9906" y="150907"/>
                </a:lnTo>
                <a:lnTo>
                  <a:pt x="37464" y="181863"/>
                </a:lnTo>
                <a:lnTo>
                  <a:pt x="64007" y="188468"/>
                </a:lnTo>
                <a:lnTo>
                  <a:pt x="72897" y="188468"/>
                </a:lnTo>
                <a:lnTo>
                  <a:pt x="107950" y="168275"/>
                </a:lnTo>
                <a:lnTo>
                  <a:pt x="115308" y="157861"/>
                </a:lnTo>
                <a:lnTo>
                  <a:pt x="59689" y="157861"/>
                </a:lnTo>
                <a:lnTo>
                  <a:pt x="55752" y="156463"/>
                </a:lnTo>
                <a:lnTo>
                  <a:pt x="35687" y="117348"/>
                </a:lnTo>
                <a:lnTo>
                  <a:pt x="35034" y="92773"/>
                </a:lnTo>
                <a:lnTo>
                  <a:pt x="35687" y="86360"/>
                </a:lnTo>
                <a:lnTo>
                  <a:pt x="52324" y="49784"/>
                </a:lnTo>
                <a:lnTo>
                  <a:pt x="55752" y="46862"/>
                </a:lnTo>
                <a:lnTo>
                  <a:pt x="59689" y="45465"/>
                </a:lnTo>
                <a:lnTo>
                  <a:pt x="115101" y="45465"/>
                </a:lnTo>
                <a:lnTo>
                  <a:pt x="114934" y="45148"/>
                </a:lnTo>
                <a:lnTo>
                  <a:pt x="88391" y="20193"/>
                </a:lnTo>
                <a:lnTo>
                  <a:pt x="81025" y="16637"/>
                </a:lnTo>
                <a:lnTo>
                  <a:pt x="72897" y="14859"/>
                </a:lnTo>
                <a:close/>
              </a:path>
              <a:path w="633730" h="247014">
                <a:moveTo>
                  <a:pt x="115101" y="45465"/>
                </a:moveTo>
                <a:lnTo>
                  <a:pt x="68452" y="45465"/>
                </a:lnTo>
                <a:lnTo>
                  <a:pt x="72516" y="46862"/>
                </a:lnTo>
                <a:lnTo>
                  <a:pt x="76200" y="49784"/>
                </a:lnTo>
                <a:lnTo>
                  <a:pt x="93344" y="86360"/>
                </a:lnTo>
                <a:lnTo>
                  <a:pt x="94093" y="109982"/>
                </a:lnTo>
                <a:lnTo>
                  <a:pt x="93344" y="117094"/>
                </a:lnTo>
                <a:lnTo>
                  <a:pt x="72516" y="156463"/>
                </a:lnTo>
                <a:lnTo>
                  <a:pt x="68452" y="157861"/>
                </a:lnTo>
                <a:lnTo>
                  <a:pt x="115308" y="157861"/>
                </a:lnTo>
                <a:lnTo>
                  <a:pt x="128015" y="115950"/>
                </a:lnTo>
                <a:lnTo>
                  <a:pt x="196976" y="115950"/>
                </a:lnTo>
                <a:lnTo>
                  <a:pt x="196976" y="86613"/>
                </a:lnTo>
                <a:lnTo>
                  <a:pt x="127762" y="86613"/>
                </a:lnTo>
                <a:lnTo>
                  <a:pt x="126670" y="78853"/>
                </a:lnTo>
                <a:lnTo>
                  <a:pt x="125126" y="71389"/>
                </a:lnTo>
                <a:lnTo>
                  <a:pt x="123154" y="64236"/>
                </a:lnTo>
                <a:lnTo>
                  <a:pt x="120776" y="57403"/>
                </a:lnTo>
                <a:lnTo>
                  <a:pt x="118034" y="51050"/>
                </a:lnTo>
                <a:lnTo>
                  <a:pt x="115101" y="45465"/>
                </a:lnTo>
                <a:close/>
              </a:path>
              <a:path w="633730" h="247014">
                <a:moveTo>
                  <a:pt x="193928" y="0"/>
                </a:moveTo>
                <a:lnTo>
                  <a:pt x="164211" y="0"/>
                </a:lnTo>
                <a:lnTo>
                  <a:pt x="162940" y="381"/>
                </a:lnTo>
                <a:lnTo>
                  <a:pt x="162306" y="1015"/>
                </a:lnTo>
                <a:lnTo>
                  <a:pt x="161797" y="1650"/>
                </a:lnTo>
                <a:lnTo>
                  <a:pt x="161416" y="2921"/>
                </a:lnTo>
                <a:lnTo>
                  <a:pt x="161416" y="86613"/>
                </a:lnTo>
                <a:lnTo>
                  <a:pt x="196976" y="86613"/>
                </a:lnTo>
                <a:lnTo>
                  <a:pt x="196976" y="2921"/>
                </a:lnTo>
                <a:lnTo>
                  <a:pt x="196595" y="1650"/>
                </a:lnTo>
                <a:lnTo>
                  <a:pt x="195961" y="1015"/>
                </a:lnTo>
                <a:lnTo>
                  <a:pt x="195199" y="381"/>
                </a:lnTo>
                <a:lnTo>
                  <a:pt x="193928" y="0"/>
                </a:lnTo>
                <a:close/>
              </a:path>
              <a:path w="633730" h="247014">
                <a:moveTo>
                  <a:pt x="415544" y="0"/>
                </a:moveTo>
                <a:lnTo>
                  <a:pt x="385571" y="0"/>
                </a:lnTo>
                <a:lnTo>
                  <a:pt x="384301" y="381"/>
                </a:lnTo>
                <a:lnTo>
                  <a:pt x="383666" y="1015"/>
                </a:lnTo>
                <a:lnTo>
                  <a:pt x="382905" y="1650"/>
                </a:lnTo>
                <a:lnTo>
                  <a:pt x="382650" y="2921"/>
                </a:lnTo>
                <a:lnTo>
                  <a:pt x="382650" y="56007"/>
                </a:lnTo>
                <a:lnTo>
                  <a:pt x="344043" y="56007"/>
                </a:lnTo>
                <a:lnTo>
                  <a:pt x="342772" y="56387"/>
                </a:lnTo>
                <a:lnTo>
                  <a:pt x="342011" y="56896"/>
                </a:lnTo>
                <a:lnTo>
                  <a:pt x="341121" y="57531"/>
                </a:lnTo>
                <a:lnTo>
                  <a:pt x="340613" y="58927"/>
                </a:lnTo>
                <a:lnTo>
                  <a:pt x="340613" y="81787"/>
                </a:lnTo>
                <a:lnTo>
                  <a:pt x="341121" y="83185"/>
                </a:lnTo>
                <a:lnTo>
                  <a:pt x="342011" y="83820"/>
                </a:lnTo>
                <a:lnTo>
                  <a:pt x="342772" y="84454"/>
                </a:lnTo>
                <a:lnTo>
                  <a:pt x="344043" y="84836"/>
                </a:lnTo>
                <a:lnTo>
                  <a:pt x="382650" y="84836"/>
                </a:lnTo>
                <a:lnTo>
                  <a:pt x="382650" y="113664"/>
                </a:lnTo>
                <a:lnTo>
                  <a:pt x="344043" y="113664"/>
                </a:lnTo>
                <a:lnTo>
                  <a:pt x="342772" y="113919"/>
                </a:lnTo>
                <a:lnTo>
                  <a:pt x="342011" y="114553"/>
                </a:lnTo>
                <a:lnTo>
                  <a:pt x="341121" y="115188"/>
                </a:lnTo>
                <a:lnTo>
                  <a:pt x="340613" y="116459"/>
                </a:lnTo>
                <a:lnTo>
                  <a:pt x="340613" y="139700"/>
                </a:lnTo>
                <a:lnTo>
                  <a:pt x="341121" y="140970"/>
                </a:lnTo>
                <a:lnTo>
                  <a:pt x="342011" y="141604"/>
                </a:lnTo>
                <a:lnTo>
                  <a:pt x="342772" y="142112"/>
                </a:lnTo>
                <a:lnTo>
                  <a:pt x="344043" y="142494"/>
                </a:lnTo>
                <a:lnTo>
                  <a:pt x="382650" y="142494"/>
                </a:lnTo>
                <a:lnTo>
                  <a:pt x="382650" y="243839"/>
                </a:lnTo>
                <a:lnTo>
                  <a:pt x="382905" y="245110"/>
                </a:lnTo>
                <a:lnTo>
                  <a:pt x="384301" y="246252"/>
                </a:lnTo>
                <a:lnTo>
                  <a:pt x="385571" y="246634"/>
                </a:lnTo>
                <a:lnTo>
                  <a:pt x="415544" y="246634"/>
                </a:lnTo>
                <a:lnTo>
                  <a:pt x="416813" y="246252"/>
                </a:lnTo>
                <a:lnTo>
                  <a:pt x="417449" y="245745"/>
                </a:lnTo>
                <a:lnTo>
                  <a:pt x="418083" y="245110"/>
                </a:lnTo>
                <a:lnTo>
                  <a:pt x="418338" y="243839"/>
                </a:lnTo>
                <a:lnTo>
                  <a:pt x="418338" y="2921"/>
                </a:lnTo>
                <a:lnTo>
                  <a:pt x="418083" y="1650"/>
                </a:lnTo>
                <a:lnTo>
                  <a:pt x="416813" y="381"/>
                </a:lnTo>
                <a:lnTo>
                  <a:pt x="415544" y="0"/>
                </a:lnTo>
                <a:close/>
              </a:path>
              <a:path w="633730" h="247014">
                <a:moveTo>
                  <a:pt x="312546" y="18287"/>
                </a:moveTo>
                <a:lnTo>
                  <a:pt x="227964" y="18287"/>
                </a:lnTo>
                <a:lnTo>
                  <a:pt x="226568" y="18541"/>
                </a:lnTo>
                <a:lnTo>
                  <a:pt x="225806" y="19303"/>
                </a:lnTo>
                <a:lnTo>
                  <a:pt x="225044" y="19938"/>
                </a:lnTo>
                <a:lnTo>
                  <a:pt x="224662" y="21209"/>
                </a:lnTo>
                <a:lnTo>
                  <a:pt x="224662" y="45974"/>
                </a:lnTo>
                <a:lnTo>
                  <a:pt x="226440" y="47498"/>
                </a:lnTo>
                <a:lnTo>
                  <a:pt x="288670" y="47498"/>
                </a:lnTo>
                <a:lnTo>
                  <a:pt x="289687" y="47751"/>
                </a:lnTo>
                <a:lnTo>
                  <a:pt x="290575" y="48640"/>
                </a:lnTo>
                <a:lnTo>
                  <a:pt x="290830" y="49657"/>
                </a:lnTo>
                <a:lnTo>
                  <a:pt x="290798" y="84454"/>
                </a:lnTo>
                <a:lnTo>
                  <a:pt x="290575" y="85344"/>
                </a:lnTo>
                <a:lnTo>
                  <a:pt x="289687" y="86233"/>
                </a:lnTo>
                <a:lnTo>
                  <a:pt x="288670" y="86360"/>
                </a:lnTo>
                <a:lnTo>
                  <a:pt x="233044" y="86360"/>
                </a:lnTo>
                <a:lnTo>
                  <a:pt x="229107" y="87502"/>
                </a:lnTo>
                <a:lnTo>
                  <a:pt x="224408" y="91948"/>
                </a:lnTo>
                <a:lnTo>
                  <a:pt x="223138" y="95758"/>
                </a:lnTo>
                <a:lnTo>
                  <a:pt x="223216" y="176784"/>
                </a:lnTo>
                <a:lnTo>
                  <a:pt x="242443" y="188213"/>
                </a:lnTo>
                <a:lnTo>
                  <a:pt x="256041" y="188642"/>
                </a:lnTo>
                <a:lnTo>
                  <a:pt x="296671" y="187071"/>
                </a:lnTo>
                <a:lnTo>
                  <a:pt x="335158" y="182177"/>
                </a:lnTo>
                <a:lnTo>
                  <a:pt x="347090" y="179959"/>
                </a:lnTo>
                <a:lnTo>
                  <a:pt x="348995" y="179704"/>
                </a:lnTo>
                <a:lnTo>
                  <a:pt x="350265" y="179197"/>
                </a:lnTo>
                <a:lnTo>
                  <a:pt x="350774" y="178562"/>
                </a:lnTo>
                <a:lnTo>
                  <a:pt x="351408" y="177926"/>
                </a:lnTo>
                <a:lnTo>
                  <a:pt x="351502" y="176529"/>
                </a:lnTo>
                <a:lnTo>
                  <a:pt x="351281" y="174878"/>
                </a:lnTo>
                <a:lnTo>
                  <a:pt x="348493" y="159385"/>
                </a:lnTo>
                <a:lnTo>
                  <a:pt x="269747" y="159385"/>
                </a:lnTo>
                <a:lnTo>
                  <a:pt x="262255" y="159131"/>
                </a:lnTo>
                <a:lnTo>
                  <a:pt x="259714" y="159131"/>
                </a:lnTo>
                <a:lnTo>
                  <a:pt x="258318" y="158114"/>
                </a:lnTo>
                <a:lnTo>
                  <a:pt x="258318" y="115062"/>
                </a:lnTo>
                <a:lnTo>
                  <a:pt x="259461" y="113919"/>
                </a:lnTo>
                <a:lnTo>
                  <a:pt x="314706" y="113919"/>
                </a:lnTo>
                <a:lnTo>
                  <a:pt x="319150" y="112649"/>
                </a:lnTo>
                <a:lnTo>
                  <a:pt x="322071" y="110236"/>
                </a:lnTo>
                <a:lnTo>
                  <a:pt x="324865" y="107696"/>
                </a:lnTo>
                <a:lnTo>
                  <a:pt x="326263" y="102870"/>
                </a:lnTo>
                <a:lnTo>
                  <a:pt x="326263" y="32512"/>
                </a:lnTo>
                <a:lnTo>
                  <a:pt x="317881" y="19176"/>
                </a:lnTo>
                <a:lnTo>
                  <a:pt x="315594" y="18541"/>
                </a:lnTo>
                <a:lnTo>
                  <a:pt x="312546" y="18287"/>
                </a:lnTo>
                <a:close/>
              </a:path>
              <a:path w="633730" h="247014">
                <a:moveTo>
                  <a:pt x="344931" y="152146"/>
                </a:moveTo>
                <a:lnTo>
                  <a:pt x="297180" y="158369"/>
                </a:lnTo>
                <a:lnTo>
                  <a:pt x="269747" y="159385"/>
                </a:lnTo>
                <a:lnTo>
                  <a:pt x="348493" y="159385"/>
                </a:lnTo>
                <a:lnTo>
                  <a:pt x="347852" y="155828"/>
                </a:lnTo>
                <a:lnTo>
                  <a:pt x="347471" y="154432"/>
                </a:lnTo>
                <a:lnTo>
                  <a:pt x="347090" y="153415"/>
                </a:lnTo>
                <a:lnTo>
                  <a:pt x="346582" y="152908"/>
                </a:lnTo>
                <a:lnTo>
                  <a:pt x="346075" y="152273"/>
                </a:lnTo>
                <a:lnTo>
                  <a:pt x="344931" y="1521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24555" y="2351151"/>
            <a:ext cx="632460" cy="248285"/>
          </a:xfrm>
          <a:custGeom>
            <a:avLst/>
            <a:gdLst/>
            <a:ahLst/>
            <a:cxnLst/>
            <a:rect l="l" t="t" r="r" b="b"/>
            <a:pathLst>
              <a:path w="632460" h="248285">
                <a:moveTo>
                  <a:pt x="617855" y="154304"/>
                </a:moveTo>
                <a:lnTo>
                  <a:pt x="476884" y="154304"/>
                </a:lnTo>
                <a:lnTo>
                  <a:pt x="475742" y="154559"/>
                </a:lnTo>
                <a:lnTo>
                  <a:pt x="474726" y="154939"/>
                </a:lnTo>
                <a:lnTo>
                  <a:pt x="473836" y="155321"/>
                </a:lnTo>
                <a:lnTo>
                  <a:pt x="473329" y="156718"/>
                </a:lnTo>
                <a:lnTo>
                  <a:pt x="473329" y="181101"/>
                </a:lnTo>
                <a:lnTo>
                  <a:pt x="473836" y="182372"/>
                </a:lnTo>
                <a:lnTo>
                  <a:pt x="474726" y="182879"/>
                </a:lnTo>
                <a:lnTo>
                  <a:pt x="475742" y="183387"/>
                </a:lnTo>
                <a:lnTo>
                  <a:pt x="476884" y="183641"/>
                </a:lnTo>
                <a:lnTo>
                  <a:pt x="595248" y="183641"/>
                </a:lnTo>
                <a:lnTo>
                  <a:pt x="596519" y="184912"/>
                </a:lnTo>
                <a:lnTo>
                  <a:pt x="596519" y="244348"/>
                </a:lnTo>
                <a:lnTo>
                  <a:pt x="598296" y="246125"/>
                </a:lnTo>
                <a:lnTo>
                  <a:pt x="630682" y="246125"/>
                </a:lnTo>
                <a:lnTo>
                  <a:pt x="632332" y="244348"/>
                </a:lnTo>
                <a:lnTo>
                  <a:pt x="632332" y="169925"/>
                </a:lnTo>
                <a:lnTo>
                  <a:pt x="632079" y="166877"/>
                </a:lnTo>
                <a:lnTo>
                  <a:pt x="631570" y="164464"/>
                </a:lnTo>
                <a:lnTo>
                  <a:pt x="631063" y="161925"/>
                </a:lnTo>
                <a:lnTo>
                  <a:pt x="630046" y="159893"/>
                </a:lnTo>
                <a:lnTo>
                  <a:pt x="627507" y="156845"/>
                </a:lnTo>
                <a:lnTo>
                  <a:pt x="625729" y="155828"/>
                </a:lnTo>
                <a:lnTo>
                  <a:pt x="620903" y="154559"/>
                </a:lnTo>
                <a:lnTo>
                  <a:pt x="617855" y="154304"/>
                </a:lnTo>
                <a:close/>
              </a:path>
              <a:path w="632460" h="248285">
                <a:moveTo>
                  <a:pt x="177292" y="139064"/>
                </a:moveTo>
                <a:lnTo>
                  <a:pt x="39750" y="139064"/>
                </a:lnTo>
                <a:lnTo>
                  <a:pt x="37973" y="140715"/>
                </a:lnTo>
                <a:lnTo>
                  <a:pt x="37973" y="163829"/>
                </a:lnTo>
                <a:lnTo>
                  <a:pt x="38481" y="165226"/>
                </a:lnTo>
                <a:lnTo>
                  <a:pt x="40005" y="166497"/>
                </a:lnTo>
                <a:lnTo>
                  <a:pt x="41275" y="166877"/>
                </a:lnTo>
                <a:lnTo>
                  <a:pt x="155956" y="166877"/>
                </a:lnTo>
                <a:lnTo>
                  <a:pt x="156844" y="167894"/>
                </a:lnTo>
                <a:lnTo>
                  <a:pt x="156844" y="179070"/>
                </a:lnTo>
                <a:lnTo>
                  <a:pt x="155956" y="179959"/>
                </a:lnTo>
                <a:lnTo>
                  <a:pt x="52324" y="179959"/>
                </a:lnTo>
                <a:lnTo>
                  <a:pt x="49275" y="180212"/>
                </a:lnTo>
                <a:lnTo>
                  <a:pt x="39243" y="188468"/>
                </a:lnTo>
                <a:lnTo>
                  <a:pt x="38735" y="190500"/>
                </a:lnTo>
                <a:lnTo>
                  <a:pt x="38607" y="193166"/>
                </a:lnTo>
                <a:lnTo>
                  <a:pt x="38607" y="234314"/>
                </a:lnTo>
                <a:lnTo>
                  <a:pt x="38735" y="236854"/>
                </a:lnTo>
                <a:lnTo>
                  <a:pt x="39243" y="239013"/>
                </a:lnTo>
                <a:lnTo>
                  <a:pt x="39624" y="241173"/>
                </a:lnTo>
                <a:lnTo>
                  <a:pt x="52577" y="247903"/>
                </a:lnTo>
                <a:lnTo>
                  <a:pt x="196595" y="247903"/>
                </a:lnTo>
                <a:lnTo>
                  <a:pt x="198246" y="246125"/>
                </a:lnTo>
                <a:lnTo>
                  <a:pt x="198246" y="222758"/>
                </a:lnTo>
                <a:lnTo>
                  <a:pt x="197866" y="221361"/>
                </a:lnTo>
                <a:lnTo>
                  <a:pt x="196342" y="220345"/>
                </a:lnTo>
                <a:lnTo>
                  <a:pt x="194944" y="220090"/>
                </a:lnTo>
                <a:lnTo>
                  <a:pt x="74802" y="220090"/>
                </a:lnTo>
                <a:lnTo>
                  <a:pt x="73787" y="219201"/>
                </a:lnTo>
                <a:lnTo>
                  <a:pt x="73787" y="207390"/>
                </a:lnTo>
                <a:lnTo>
                  <a:pt x="74675" y="206501"/>
                </a:lnTo>
                <a:lnTo>
                  <a:pt x="177800" y="206501"/>
                </a:lnTo>
                <a:lnTo>
                  <a:pt x="180848" y="206248"/>
                </a:lnTo>
                <a:lnTo>
                  <a:pt x="191135" y="198374"/>
                </a:lnTo>
                <a:lnTo>
                  <a:pt x="191643" y="196214"/>
                </a:lnTo>
                <a:lnTo>
                  <a:pt x="191643" y="149860"/>
                </a:lnTo>
                <a:lnTo>
                  <a:pt x="191135" y="147827"/>
                </a:lnTo>
                <a:lnTo>
                  <a:pt x="190754" y="145796"/>
                </a:lnTo>
                <a:lnTo>
                  <a:pt x="180467" y="139446"/>
                </a:lnTo>
                <a:lnTo>
                  <a:pt x="177292" y="139064"/>
                </a:lnTo>
                <a:close/>
              </a:path>
              <a:path w="632460" h="248285">
                <a:moveTo>
                  <a:pt x="62483" y="5841"/>
                </a:moveTo>
                <a:lnTo>
                  <a:pt x="22860" y="17525"/>
                </a:lnTo>
                <a:lnTo>
                  <a:pt x="0" y="55625"/>
                </a:lnTo>
                <a:lnTo>
                  <a:pt x="0" y="71500"/>
                </a:lnTo>
                <a:lnTo>
                  <a:pt x="22860" y="109474"/>
                </a:lnTo>
                <a:lnTo>
                  <a:pt x="62483" y="121158"/>
                </a:lnTo>
                <a:lnTo>
                  <a:pt x="69385" y="120872"/>
                </a:lnTo>
                <a:lnTo>
                  <a:pt x="113664" y="99060"/>
                </a:lnTo>
                <a:lnTo>
                  <a:pt x="118481" y="91821"/>
                </a:lnTo>
                <a:lnTo>
                  <a:pt x="53720" y="91821"/>
                </a:lnTo>
                <a:lnTo>
                  <a:pt x="46736" y="89026"/>
                </a:lnTo>
                <a:lnTo>
                  <a:pt x="36068" y="78104"/>
                </a:lnTo>
                <a:lnTo>
                  <a:pt x="33451" y="71500"/>
                </a:lnTo>
                <a:lnTo>
                  <a:pt x="33400" y="59562"/>
                </a:lnTo>
                <a:lnTo>
                  <a:pt x="34036" y="55879"/>
                </a:lnTo>
                <a:lnTo>
                  <a:pt x="58038" y="34925"/>
                </a:lnTo>
                <a:lnTo>
                  <a:pt x="118363" y="34925"/>
                </a:lnTo>
                <a:lnTo>
                  <a:pt x="117982" y="34036"/>
                </a:lnTo>
                <a:lnTo>
                  <a:pt x="82236" y="8413"/>
                </a:lnTo>
                <a:lnTo>
                  <a:pt x="69385" y="6127"/>
                </a:lnTo>
                <a:lnTo>
                  <a:pt x="62483" y="5841"/>
                </a:lnTo>
                <a:close/>
              </a:path>
              <a:path w="632460" h="248285">
                <a:moveTo>
                  <a:pt x="118363" y="34925"/>
                </a:moveTo>
                <a:lnTo>
                  <a:pt x="71500" y="34925"/>
                </a:lnTo>
                <a:lnTo>
                  <a:pt x="78739" y="37719"/>
                </a:lnTo>
                <a:lnTo>
                  <a:pt x="84200" y="43307"/>
                </a:lnTo>
                <a:lnTo>
                  <a:pt x="89535" y="48895"/>
                </a:lnTo>
                <a:lnTo>
                  <a:pt x="92329" y="55625"/>
                </a:lnTo>
                <a:lnTo>
                  <a:pt x="92276" y="71500"/>
                </a:lnTo>
                <a:lnTo>
                  <a:pt x="89535" y="78104"/>
                </a:lnTo>
                <a:lnTo>
                  <a:pt x="84200" y="83565"/>
                </a:lnTo>
                <a:lnTo>
                  <a:pt x="78739" y="89026"/>
                </a:lnTo>
                <a:lnTo>
                  <a:pt x="71500" y="91821"/>
                </a:lnTo>
                <a:lnTo>
                  <a:pt x="118481" y="91821"/>
                </a:lnTo>
                <a:lnTo>
                  <a:pt x="121031" y="85978"/>
                </a:lnTo>
                <a:lnTo>
                  <a:pt x="123951" y="79121"/>
                </a:lnTo>
                <a:lnTo>
                  <a:pt x="125475" y="71500"/>
                </a:lnTo>
                <a:lnTo>
                  <a:pt x="125475" y="55625"/>
                </a:lnTo>
                <a:lnTo>
                  <a:pt x="123951" y="48133"/>
                </a:lnTo>
                <a:lnTo>
                  <a:pt x="120922" y="40894"/>
                </a:lnTo>
                <a:lnTo>
                  <a:pt x="118363" y="34925"/>
                </a:lnTo>
                <a:close/>
              </a:path>
              <a:path w="632460" h="248285">
                <a:moveTo>
                  <a:pt x="545845" y="12573"/>
                </a:moveTo>
                <a:lnTo>
                  <a:pt x="447294" y="12573"/>
                </a:lnTo>
                <a:lnTo>
                  <a:pt x="445643" y="14350"/>
                </a:lnTo>
                <a:lnTo>
                  <a:pt x="445769" y="39750"/>
                </a:lnTo>
                <a:lnTo>
                  <a:pt x="446278" y="40766"/>
                </a:lnTo>
                <a:lnTo>
                  <a:pt x="446658" y="41656"/>
                </a:lnTo>
                <a:lnTo>
                  <a:pt x="448056" y="42163"/>
                </a:lnTo>
                <a:lnTo>
                  <a:pt x="510031" y="42163"/>
                </a:lnTo>
                <a:lnTo>
                  <a:pt x="511556" y="42799"/>
                </a:lnTo>
                <a:lnTo>
                  <a:pt x="511809" y="43941"/>
                </a:lnTo>
                <a:lnTo>
                  <a:pt x="512064" y="45212"/>
                </a:lnTo>
                <a:lnTo>
                  <a:pt x="511429" y="47244"/>
                </a:lnTo>
                <a:lnTo>
                  <a:pt x="509881" y="50212"/>
                </a:lnTo>
                <a:lnTo>
                  <a:pt x="507365" y="55245"/>
                </a:lnTo>
                <a:lnTo>
                  <a:pt x="503681" y="60960"/>
                </a:lnTo>
                <a:lnTo>
                  <a:pt x="498982" y="67056"/>
                </a:lnTo>
                <a:lnTo>
                  <a:pt x="494283" y="73278"/>
                </a:lnTo>
                <a:lnTo>
                  <a:pt x="461009" y="102870"/>
                </a:lnTo>
                <a:lnTo>
                  <a:pt x="432181" y="119252"/>
                </a:lnTo>
                <a:lnTo>
                  <a:pt x="431038" y="121665"/>
                </a:lnTo>
                <a:lnTo>
                  <a:pt x="446531" y="146050"/>
                </a:lnTo>
                <a:lnTo>
                  <a:pt x="448564" y="145669"/>
                </a:lnTo>
                <a:lnTo>
                  <a:pt x="484123" y="125984"/>
                </a:lnTo>
                <a:lnTo>
                  <a:pt x="511936" y="102870"/>
                </a:lnTo>
                <a:lnTo>
                  <a:pt x="563092" y="102870"/>
                </a:lnTo>
                <a:lnTo>
                  <a:pt x="532257" y="79501"/>
                </a:lnTo>
                <a:lnTo>
                  <a:pt x="538872" y="69643"/>
                </a:lnTo>
                <a:lnTo>
                  <a:pt x="544607" y="59880"/>
                </a:lnTo>
                <a:lnTo>
                  <a:pt x="549457" y="50164"/>
                </a:lnTo>
                <a:lnTo>
                  <a:pt x="553339" y="40639"/>
                </a:lnTo>
                <a:lnTo>
                  <a:pt x="556259" y="31876"/>
                </a:lnTo>
                <a:lnTo>
                  <a:pt x="556641" y="25019"/>
                </a:lnTo>
                <a:lnTo>
                  <a:pt x="554355" y="20065"/>
                </a:lnTo>
                <a:lnTo>
                  <a:pt x="552195" y="15112"/>
                </a:lnTo>
                <a:lnTo>
                  <a:pt x="545845" y="12573"/>
                </a:lnTo>
                <a:close/>
              </a:path>
              <a:path w="632460" h="248285">
                <a:moveTo>
                  <a:pt x="630173" y="0"/>
                </a:moveTo>
                <a:lnTo>
                  <a:pt x="600456" y="0"/>
                </a:lnTo>
                <a:lnTo>
                  <a:pt x="599185" y="253"/>
                </a:lnTo>
                <a:lnTo>
                  <a:pt x="598169" y="762"/>
                </a:lnTo>
                <a:lnTo>
                  <a:pt x="597281" y="1270"/>
                </a:lnTo>
                <a:lnTo>
                  <a:pt x="596772" y="2666"/>
                </a:lnTo>
                <a:lnTo>
                  <a:pt x="596772" y="56007"/>
                </a:lnTo>
                <a:lnTo>
                  <a:pt x="561340" y="56007"/>
                </a:lnTo>
                <a:lnTo>
                  <a:pt x="560069" y="56261"/>
                </a:lnTo>
                <a:lnTo>
                  <a:pt x="559181" y="56641"/>
                </a:lnTo>
                <a:lnTo>
                  <a:pt x="558165" y="57150"/>
                </a:lnTo>
                <a:lnTo>
                  <a:pt x="557657" y="58547"/>
                </a:lnTo>
                <a:lnTo>
                  <a:pt x="557657" y="83438"/>
                </a:lnTo>
                <a:lnTo>
                  <a:pt x="559434" y="85089"/>
                </a:lnTo>
                <a:lnTo>
                  <a:pt x="596772" y="85089"/>
                </a:lnTo>
                <a:lnTo>
                  <a:pt x="596772" y="137668"/>
                </a:lnTo>
                <a:lnTo>
                  <a:pt x="597154" y="138937"/>
                </a:lnTo>
                <a:lnTo>
                  <a:pt x="598551" y="140081"/>
                </a:lnTo>
                <a:lnTo>
                  <a:pt x="599820" y="140335"/>
                </a:lnTo>
                <a:lnTo>
                  <a:pt x="629284" y="140335"/>
                </a:lnTo>
                <a:lnTo>
                  <a:pt x="630555" y="140081"/>
                </a:lnTo>
                <a:lnTo>
                  <a:pt x="631952" y="138684"/>
                </a:lnTo>
                <a:lnTo>
                  <a:pt x="632256" y="137668"/>
                </a:lnTo>
                <a:lnTo>
                  <a:pt x="632332" y="3428"/>
                </a:lnTo>
                <a:lnTo>
                  <a:pt x="632079" y="2286"/>
                </a:lnTo>
                <a:lnTo>
                  <a:pt x="631824" y="1397"/>
                </a:lnTo>
                <a:lnTo>
                  <a:pt x="631444" y="508"/>
                </a:lnTo>
                <a:lnTo>
                  <a:pt x="630173" y="0"/>
                </a:lnTo>
                <a:close/>
              </a:path>
              <a:path w="632460" h="248285">
                <a:moveTo>
                  <a:pt x="563092" y="102870"/>
                </a:moveTo>
                <a:lnTo>
                  <a:pt x="511936" y="102870"/>
                </a:lnTo>
                <a:lnTo>
                  <a:pt x="516311" y="106937"/>
                </a:lnTo>
                <a:lnTo>
                  <a:pt x="541401" y="126491"/>
                </a:lnTo>
                <a:lnTo>
                  <a:pt x="545465" y="129286"/>
                </a:lnTo>
                <a:lnTo>
                  <a:pt x="549274" y="131699"/>
                </a:lnTo>
                <a:lnTo>
                  <a:pt x="552957" y="134112"/>
                </a:lnTo>
                <a:lnTo>
                  <a:pt x="556132" y="135889"/>
                </a:lnTo>
                <a:lnTo>
                  <a:pt x="558799" y="137287"/>
                </a:lnTo>
                <a:lnTo>
                  <a:pt x="561847" y="138811"/>
                </a:lnTo>
                <a:lnTo>
                  <a:pt x="564133" y="138302"/>
                </a:lnTo>
                <a:lnTo>
                  <a:pt x="565657" y="135762"/>
                </a:lnTo>
                <a:lnTo>
                  <a:pt x="577469" y="116459"/>
                </a:lnTo>
                <a:lnTo>
                  <a:pt x="578993" y="113919"/>
                </a:lnTo>
                <a:lnTo>
                  <a:pt x="578484" y="111887"/>
                </a:lnTo>
                <a:lnTo>
                  <a:pt x="575691" y="110362"/>
                </a:lnTo>
                <a:lnTo>
                  <a:pt x="569594" y="106934"/>
                </a:lnTo>
                <a:lnTo>
                  <a:pt x="563092" y="102870"/>
                </a:lnTo>
                <a:close/>
              </a:path>
              <a:path w="632460" h="248285">
                <a:moveTo>
                  <a:pt x="276098" y="12319"/>
                </a:moveTo>
                <a:lnTo>
                  <a:pt x="273685" y="12319"/>
                </a:lnTo>
                <a:lnTo>
                  <a:pt x="272288" y="12826"/>
                </a:lnTo>
                <a:lnTo>
                  <a:pt x="270599" y="29083"/>
                </a:lnTo>
                <a:lnTo>
                  <a:pt x="270113" y="39750"/>
                </a:lnTo>
                <a:lnTo>
                  <a:pt x="264890" y="78501"/>
                </a:lnTo>
                <a:lnTo>
                  <a:pt x="252142" y="115633"/>
                </a:lnTo>
                <a:lnTo>
                  <a:pt x="228457" y="152574"/>
                </a:lnTo>
                <a:lnTo>
                  <a:pt x="212217" y="169925"/>
                </a:lnTo>
                <a:lnTo>
                  <a:pt x="211074" y="171703"/>
                </a:lnTo>
                <a:lnTo>
                  <a:pt x="211074" y="174244"/>
                </a:lnTo>
                <a:lnTo>
                  <a:pt x="211708" y="175513"/>
                </a:lnTo>
                <a:lnTo>
                  <a:pt x="213106" y="176911"/>
                </a:lnTo>
                <a:lnTo>
                  <a:pt x="227330" y="191515"/>
                </a:lnTo>
                <a:lnTo>
                  <a:pt x="228981" y="193294"/>
                </a:lnTo>
                <a:lnTo>
                  <a:pt x="230505" y="194056"/>
                </a:lnTo>
                <a:lnTo>
                  <a:pt x="231648" y="193928"/>
                </a:lnTo>
                <a:lnTo>
                  <a:pt x="232791" y="193675"/>
                </a:lnTo>
                <a:lnTo>
                  <a:pt x="234695" y="192659"/>
                </a:lnTo>
                <a:lnTo>
                  <a:pt x="237108" y="190753"/>
                </a:lnTo>
                <a:lnTo>
                  <a:pt x="241681" y="187198"/>
                </a:lnTo>
                <a:lnTo>
                  <a:pt x="268605" y="155956"/>
                </a:lnTo>
                <a:lnTo>
                  <a:pt x="276351" y="143383"/>
                </a:lnTo>
                <a:lnTo>
                  <a:pt x="280162" y="136906"/>
                </a:lnTo>
                <a:lnTo>
                  <a:pt x="283591" y="130428"/>
                </a:lnTo>
                <a:lnTo>
                  <a:pt x="286638" y="123698"/>
                </a:lnTo>
                <a:lnTo>
                  <a:pt x="323850" y="123698"/>
                </a:lnTo>
                <a:lnTo>
                  <a:pt x="303021" y="84074"/>
                </a:lnTo>
                <a:lnTo>
                  <a:pt x="301117" y="76835"/>
                </a:lnTo>
                <a:lnTo>
                  <a:pt x="303210" y="63523"/>
                </a:lnTo>
                <a:lnTo>
                  <a:pt x="304720" y="49498"/>
                </a:lnTo>
                <a:lnTo>
                  <a:pt x="305635" y="34758"/>
                </a:lnTo>
                <a:lnTo>
                  <a:pt x="305943" y="19303"/>
                </a:lnTo>
                <a:lnTo>
                  <a:pt x="305943" y="17145"/>
                </a:lnTo>
                <a:lnTo>
                  <a:pt x="300863" y="13081"/>
                </a:lnTo>
                <a:lnTo>
                  <a:pt x="276098" y="12319"/>
                </a:lnTo>
                <a:close/>
              </a:path>
              <a:path w="632460" h="248285">
                <a:moveTo>
                  <a:pt x="323850" y="123698"/>
                </a:moveTo>
                <a:lnTo>
                  <a:pt x="286638" y="123698"/>
                </a:lnTo>
                <a:lnTo>
                  <a:pt x="289432" y="129286"/>
                </a:lnTo>
                <a:lnTo>
                  <a:pt x="312927" y="163195"/>
                </a:lnTo>
                <a:lnTo>
                  <a:pt x="332231" y="182372"/>
                </a:lnTo>
                <a:lnTo>
                  <a:pt x="336169" y="185420"/>
                </a:lnTo>
                <a:lnTo>
                  <a:pt x="356361" y="160909"/>
                </a:lnTo>
                <a:lnTo>
                  <a:pt x="355219" y="159258"/>
                </a:lnTo>
                <a:lnTo>
                  <a:pt x="352806" y="157352"/>
                </a:lnTo>
                <a:lnTo>
                  <a:pt x="348360" y="153797"/>
                </a:lnTo>
                <a:lnTo>
                  <a:pt x="343534" y="148844"/>
                </a:lnTo>
                <a:lnTo>
                  <a:pt x="338201" y="142748"/>
                </a:lnTo>
                <a:lnTo>
                  <a:pt x="332994" y="136525"/>
                </a:lnTo>
                <a:lnTo>
                  <a:pt x="327914" y="129794"/>
                </a:lnTo>
                <a:lnTo>
                  <a:pt x="323850" y="123698"/>
                </a:lnTo>
                <a:close/>
              </a:path>
              <a:path w="632460" h="248285">
                <a:moveTo>
                  <a:pt x="409956" y="0"/>
                </a:moveTo>
                <a:lnTo>
                  <a:pt x="380492" y="0"/>
                </a:lnTo>
                <a:lnTo>
                  <a:pt x="379221" y="381"/>
                </a:lnTo>
                <a:lnTo>
                  <a:pt x="378459" y="1015"/>
                </a:lnTo>
                <a:lnTo>
                  <a:pt x="377824" y="1650"/>
                </a:lnTo>
                <a:lnTo>
                  <a:pt x="377444" y="2921"/>
                </a:lnTo>
                <a:lnTo>
                  <a:pt x="377444" y="243839"/>
                </a:lnTo>
                <a:lnTo>
                  <a:pt x="377824" y="245110"/>
                </a:lnTo>
                <a:lnTo>
                  <a:pt x="378459" y="245745"/>
                </a:lnTo>
                <a:lnTo>
                  <a:pt x="379221" y="246252"/>
                </a:lnTo>
                <a:lnTo>
                  <a:pt x="380492" y="246634"/>
                </a:lnTo>
                <a:lnTo>
                  <a:pt x="409956" y="246634"/>
                </a:lnTo>
                <a:lnTo>
                  <a:pt x="411226" y="246252"/>
                </a:lnTo>
                <a:lnTo>
                  <a:pt x="411988" y="245745"/>
                </a:lnTo>
                <a:lnTo>
                  <a:pt x="412622" y="245110"/>
                </a:lnTo>
                <a:lnTo>
                  <a:pt x="413004" y="243839"/>
                </a:lnTo>
                <a:lnTo>
                  <a:pt x="413004" y="2921"/>
                </a:lnTo>
                <a:lnTo>
                  <a:pt x="412622" y="1650"/>
                </a:lnTo>
                <a:lnTo>
                  <a:pt x="411988" y="1015"/>
                </a:lnTo>
                <a:lnTo>
                  <a:pt x="411226" y="381"/>
                </a:lnTo>
                <a:lnTo>
                  <a:pt x="409956" y="0"/>
                </a:lnTo>
                <a:close/>
              </a:path>
              <a:path w="632460" h="248285">
                <a:moveTo>
                  <a:pt x="188849" y="0"/>
                </a:moveTo>
                <a:lnTo>
                  <a:pt x="159131" y="0"/>
                </a:lnTo>
                <a:lnTo>
                  <a:pt x="157733" y="381"/>
                </a:lnTo>
                <a:lnTo>
                  <a:pt x="156463" y="1650"/>
                </a:lnTo>
                <a:lnTo>
                  <a:pt x="156082" y="2921"/>
                </a:lnTo>
                <a:lnTo>
                  <a:pt x="156082" y="124840"/>
                </a:lnTo>
                <a:lnTo>
                  <a:pt x="157733" y="126491"/>
                </a:lnTo>
                <a:lnTo>
                  <a:pt x="189992" y="126491"/>
                </a:lnTo>
                <a:lnTo>
                  <a:pt x="191516" y="124840"/>
                </a:lnTo>
                <a:lnTo>
                  <a:pt x="191516" y="2921"/>
                </a:lnTo>
                <a:lnTo>
                  <a:pt x="191262" y="1650"/>
                </a:lnTo>
                <a:lnTo>
                  <a:pt x="190626" y="1015"/>
                </a:lnTo>
                <a:lnTo>
                  <a:pt x="190119" y="381"/>
                </a:lnTo>
                <a:lnTo>
                  <a:pt x="18884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15182" y="2357247"/>
            <a:ext cx="450850" cy="235585"/>
          </a:xfrm>
          <a:custGeom>
            <a:avLst/>
            <a:gdLst/>
            <a:ahLst/>
            <a:cxnLst/>
            <a:rect l="l" t="t" r="r" b="b"/>
            <a:pathLst>
              <a:path w="450850" h="235585">
                <a:moveTo>
                  <a:pt x="288797" y="157479"/>
                </a:moveTo>
                <a:lnTo>
                  <a:pt x="256539" y="157479"/>
                </a:lnTo>
                <a:lnTo>
                  <a:pt x="254888" y="159257"/>
                </a:lnTo>
                <a:lnTo>
                  <a:pt x="254888" y="220217"/>
                </a:lnTo>
                <a:lnTo>
                  <a:pt x="255142" y="223138"/>
                </a:lnTo>
                <a:lnTo>
                  <a:pt x="268985" y="235076"/>
                </a:lnTo>
                <a:lnTo>
                  <a:pt x="418464" y="235076"/>
                </a:lnTo>
                <a:lnTo>
                  <a:pt x="419734" y="234950"/>
                </a:lnTo>
                <a:lnTo>
                  <a:pt x="420877" y="234568"/>
                </a:lnTo>
                <a:lnTo>
                  <a:pt x="422020" y="234314"/>
                </a:lnTo>
                <a:lnTo>
                  <a:pt x="422528" y="232917"/>
                </a:lnTo>
                <a:lnTo>
                  <a:pt x="422528" y="208533"/>
                </a:lnTo>
                <a:lnTo>
                  <a:pt x="422020" y="207263"/>
                </a:lnTo>
                <a:lnTo>
                  <a:pt x="420877" y="206755"/>
                </a:lnTo>
                <a:lnTo>
                  <a:pt x="419734" y="206120"/>
                </a:lnTo>
                <a:lnTo>
                  <a:pt x="418464" y="205739"/>
                </a:lnTo>
                <a:lnTo>
                  <a:pt x="291845" y="205739"/>
                </a:lnTo>
                <a:lnTo>
                  <a:pt x="290575" y="204469"/>
                </a:lnTo>
                <a:lnTo>
                  <a:pt x="290575" y="159257"/>
                </a:lnTo>
                <a:lnTo>
                  <a:pt x="288797" y="157479"/>
                </a:lnTo>
                <a:close/>
              </a:path>
              <a:path w="450850" h="235585">
                <a:moveTo>
                  <a:pt x="229742" y="169290"/>
                </a:moveTo>
                <a:lnTo>
                  <a:pt x="2920" y="169290"/>
                </a:lnTo>
                <a:lnTo>
                  <a:pt x="1523" y="169672"/>
                </a:lnTo>
                <a:lnTo>
                  <a:pt x="888" y="170561"/>
                </a:lnTo>
                <a:lnTo>
                  <a:pt x="380" y="171450"/>
                </a:lnTo>
                <a:lnTo>
                  <a:pt x="0" y="172847"/>
                </a:lnTo>
                <a:lnTo>
                  <a:pt x="0" y="194690"/>
                </a:lnTo>
                <a:lnTo>
                  <a:pt x="380" y="195961"/>
                </a:lnTo>
                <a:lnTo>
                  <a:pt x="888" y="197103"/>
                </a:lnTo>
                <a:lnTo>
                  <a:pt x="1523" y="198119"/>
                </a:lnTo>
                <a:lnTo>
                  <a:pt x="2920" y="198627"/>
                </a:lnTo>
                <a:lnTo>
                  <a:pt x="229742" y="198627"/>
                </a:lnTo>
                <a:lnTo>
                  <a:pt x="231520" y="196850"/>
                </a:lnTo>
                <a:lnTo>
                  <a:pt x="231520" y="171068"/>
                </a:lnTo>
                <a:lnTo>
                  <a:pt x="229742" y="169290"/>
                </a:lnTo>
                <a:close/>
              </a:path>
              <a:path w="450850" h="235585">
                <a:moveTo>
                  <a:pt x="130175" y="126618"/>
                </a:moveTo>
                <a:lnTo>
                  <a:pt x="100837" y="126618"/>
                </a:lnTo>
                <a:lnTo>
                  <a:pt x="99440" y="127000"/>
                </a:lnTo>
                <a:lnTo>
                  <a:pt x="98170" y="128524"/>
                </a:lnTo>
                <a:lnTo>
                  <a:pt x="97789" y="129793"/>
                </a:lnTo>
                <a:lnTo>
                  <a:pt x="97789" y="169290"/>
                </a:lnTo>
                <a:lnTo>
                  <a:pt x="133222" y="169290"/>
                </a:lnTo>
                <a:lnTo>
                  <a:pt x="133222" y="129793"/>
                </a:lnTo>
                <a:lnTo>
                  <a:pt x="132968" y="128524"/>
                </a:lnTo>
                <a:lnTo>
                  <a:pt x="132206" y="127762"/>
                </a:lnTo>
                <a:lnTo>
                  <a:pt x="131571" y="127000"/>
                </a:lnTo>
                <a:lnTo>
                  <a:pt x="130175" y="126618"/>
                </a:lnTo>
                <a:close/>
              </a:path>
              <a:path w="450850" h="235585">
                <a:moveTo>
                  <a:pt x="446531" y="110616"/>
                </a:moveTo>
                <a:lnTo>
                  <a:pt x="222250" y="110616"/>
                </a:lnTo>
                <a:lnTo>
                  <a:pt x="220852" y="110998"/>
                </a:lnTo>
                <a:lnTo>
                  <a:pt x="220217" y="111760"/>
                </a:lnTo>
                <a:lnTo>
                  <a:pt x="219455" y="112522"/>
                </a:lnTo>
                <a:lnTo>
                  <a:pt x="219144" y="113664"/>
                </a:lnTo>
                <a:lnTo>
                  <a:pt x="219075" y="136398"/>
                </a:lnTo>
                <a:lnTo>
                  <a:pt x="219328" y="137794"/>
                </a:lnTo>
                <a:lnTo>
                  <a:pt x="219837" y="138683"/>
                </a:lnTo>
                <a:lnTo>
                  <a:pt x="220471" y="139573"/>
                </a:lnTo>
                <a:lnTo>
                  <a:pt x="221868" y="139953"/>
                </a:lnTo>
                <a:lnTo>
                  <a:pt x="448563" y="139953"/>
                </a:lnTo>
                <a:lnTo>
                  <a:pt x="450341" y="138049"/>
                </a:lnTo>
                <a:lnTo>
                  <a:pt x="450240" y="113411"/>
                </a:lnTo>
                <a:lnTo>
                  <a:pt x="449833" y="112394"/>
                </a:lnTo>
                <a:lnTo>
                  <a:pt x="448817" y="111632"/>
                </a:lnTo>
                <a:lnTo>
                  <a:pt x="447801" y="110998"/>
                </a:lnTo>
                <a:lnTo>
                  <a:pt x="446531" y="110616"/>
                </a:lnTo>
                <a:close/>
              </a:path>
              <a:path w="450850" h="235585">
                <a:moveTo>
                  <a:pt x="206628" y="7747"/>
                </a:moveTo>
                <a:lnTo>
                  <a:pt x="129666" y="7747"/>
                </a:lnTo>
                <a:lnTo>
                  <a:pt x="124587" y="8889"/>
                </a:lnTo>
                <a:lnTo>
                  <a:pt x="118617" y="13588"/>
                </a:lnTo>
                <a:lnTo>
                  <a:pt x="117093" y="18541"/>
                </a:lnTo>
                <a:lnTo>
                  <a:pt x="117093" y="107568"/>
                </a:lnTo>
                <a:lnTo>
                  <a:pt x="118617" y="112649"/>
                </a:lnTo>
                <a:lnTo>
                  <a:pt x="121792" y="116204"/>
                </a:lnTo>
                <a:lnTo>
                  <a:pt x="124967" y="119633"/>
                </a:lnTo>
                <a:lnTo>
                  <a:pt x="130301" y="121412"/>
                </a:lnTo>
                <a:lnTo>
                  <a:pt x="208406" y="121412"/>
                </a:lnTo>
                <a:lnTo>
                  <a:pt x="210438" y="119633"/>
                </a:lnTo>
                <a:lnTo>
                  <a:pt x="210438" y="93852"/>
                </a:lnTo>
                <a:lnTo>
                  <a:pt x="208406" y="92328"/>
                </a:lnTo>
                <a:lnTo>
                  <a:pt x="153288" y="92328"/>
                </a:lnTo>
                <a:lnTo>
                  <a:pt x="151764" y="91058"/>
                </a:lnTo>
                <a:lnTo>
                  <a:pt x="151764" y="38480"/>
                </a:lnTo>
                <a:lnTo>
                  <a:pt x="153288" y="37083"/>
                </a:lnTo>
                <a:lnTo>
                  <a:pt x="205104" y="37083"/>
                </a:lnTo>
                <a:lnTo>
                  <a:pt x="206375" y="36702"/>
                </a:lnTo>
                <a:lnTo>
                  <a:pt x="207263" y="36067"/>
                </a:lnTo>
                <a:lnTo>
                  <a:pt x="208025" y="35432"/>
                </a:lnTo>
                <a:lnTo>
                  <a:pt x="208337" y="34289"/>
                </a:lnTo>
                <a:lnTo>
                  <a:pt x="208406" y="9398"/>
                </a:lnTo>
                <a:lnTo>
                  <a:pt x="206628" y="7747"/>
                </a:lnTo>
                <a:close/>
              </a:path>
              <a:path w="450850" h="235585">
                <a:moveTo>
                  <a:pt x="105537" y="7747"/>
                </a:moveTo>
                <a:lnTo>
                  <a:pt x="34289" y="7747"/>
                </a:lnTo>
                <a:lnTo>
                  <a:pt x="29209" y="9016"/>
                </a:lnTo>
                <a:lnTo>
                  <a:pt x="26162" y="11556"/>
                </a:lnTo>
                <a:lnTo>
                  <a:pt x="23113" y="13969"/>
                </a:lnTo>
                <a:lnTo>
                  <a:pt x="21790" y="18541"/>
                </a:lnTo>
                <a:lnTo>
                  <a:pt x="21716" y="108457"/>
                </a:lnTo>
                <a:lnTo>
                  <a:pt x="23494" y="113029"/>
                </a:lnTo>
                <a:lnTo>
                  <a:pt x="27050" y="115824"/>
                </a:lnTo>
                <a:lnTo>
                  <a:pt x="30606" y="118490"/>
                </a:lnTo>
                <a:lnTo>
                  <a:pt x="35305" y="120141"/>
                </a:lnTo>
                <a:lnTo>
                  <a:pt x="40893" y="120650"/>
                </a:lnTo>
                <a:lnTo>
                  <a:pt x="44322" y="121030"/>
                </a:lnTo>
                <a:lnTo>
                  <a:pt x="48894" y="121157"/>
                </a:lnTo>
                <a:lnTo>
                  <a:pt x="60451" y="121157"/>
                </a:lnTo>
                <a:lnTo>
                  <a:pt x="102107" y="118490"/>
                </a:lnTo>
                <a:lnTo>
                  <a:pt x="110667" y="113664"/>
                </a:lnTo>
                <a:lnTo>
                  <a:pt x="110553" y="112649"/>
                </a:lnTo>
                <a:lnTo>
                  <a:pt x="110362" y="111887"/>
                </a:lnTo>
                <a:lnTo>
                  <a:pt x="107351" y="90804"/>
                </a:lnTo>
                <a:lnTo>
                  <a:pt x="62991" y="90804"/>
                </a:lnTo>
                <a:lnTo>
                  <a:pt x="60705" y="90550"/>
                </a:lnTo>
                <a:lnTo>
                  <a:pt x="56387" y="38353"/>
                </a:lnTo>
                <a:lnTo>
                  <a:pt x="57657" y="37083"/>
                </a:lnTo>
                <a:lnTo>
                  <a:pt x="104012" y="37083"/>
                </a:lnTo>
                <a:lnTo>
                  <a:pt x="105409" y="36829"/>
                </a:lnTo>
                <a:lnTo>
                  <a:pt x="106933" y="35560"/>
                </a:lnTo>
                <a:lnTo>
                  <a:pt x="107314" y="34289"/>
                </a:lnTo>
                <a:lnTo>
                  <a:pt x="107314" y="9398"/>
                </a:lnTo>
                <a:lnTo>
                  <a:pt x="105537" y="7747"/>
                </a:lnTo>
                <a:close/>
              </a:path>
              <a:path w="450850" h="235585">
                <a:moveTo>
                  <a:pt x="105409" y="87502"/>
                </a:moveTo>
                <a:lnTo>
                  <a:pt x="102107" y="88011"/>
                </a:lnTo>
                <a:lnTo>
                  <a:pt x="99187" y="88518"/>
                </a:lnTo>
                <a:lnTo>
                  <a:pt x="95884" y="89026"/>
                </a:lnTo>
                <a:lnTo>
                  <a:pt x="84454" y="90169"/>
                </a:lnTo>
                <a:lnTo>
                  <a:pt x="80517" y="90297"/>
                </a:lnTo>
                <a:lnTo>
                  <a:pt x="76580" y="90550"/>
                </a:lnTo>
                <a:lnTo>
                  <a:pt x="72897" y="90677"/>
                </a:lnTo>
                <a:lnTo>
                  <a:pt x="69341" y="90677"/>
                </a:lnTo>
                <a:lnTo>
                  <a:pt x="65785" y="90804"/>
                </a:lnTo>
                <a:lnTo>
                  <a:pt x="107351" y="90804"/>
                </a:lnTo>
                <a:lnTo>
                  <a:pt x="107060" y="88391"/>
                </a:lnTo>
                <a:lnTo>
                  <a:pt x="105409" y="87502"/>
                </a:lnTo>
                <a:close/>
              </a:path>
              <a:path w="450850" h="235585">
                <a:moveTo>
                  <a:pt x="289305" y="0"/>
                </a:moveTo>
                <a:lnTo>
                  <a:pt x="258190" y="0"/>
                </a:lnTo>
                <a:lnTo>
                  <a:pt x="256793" y="507"/>
                </a:lnTo>
                <a:lnTo>
                  <a:pt x="256158" y="1524"/>
                </a:lnTo>
                <a:lnTo>
                  <a:pt x="255523" y="2412"/>
                </a:lnTo>
                <a:lnTo>
                  <a:pt x="255142" y="3682"/>
                </a:lnTo>
                <a:lnTo>
                  <a:pt x="255142" y="71500"/>
                </a:lnTo>
                <a:lnTo>
                  <a:pt x="273430" y="88773"/>
                </a:lnTo>
                <a:lnTo>
                  <a:pt x="415925" y="88773"/>
                </a:lnTo>
                <a:lnTo>
                  <a:pt x="417194" y="88518"/>
                </a:lnTo>
                <a:lnTo>
                  <a:pt x="419480" y="87756"/>
                </a:lnTo>
                <a:lnTo>
                  <a:pt x="419988" y="86232"/>
                </a:lnTo>
                <a:lnTo>
                  <a:pt x="419988" y="62229"/>
                </a:lnTo>
                <a:lnTo>
                  <a:pt x="419480" y="60960"/>
                </a:lnTo>
                <a:lnTo>
                  <a:pt x="417194" y="59943"/>
                </a:lnTo>
                <a:lnTo>
                  <a:pt x="415925" y="59689"/>
                </a:lnTo>
                <a:lnTo>
                  <a:pt x="294513" y="59689"/>
                </a:lnTo>
                <a:lnTo>
                  <a:pt x="293115" y="59436"/>
                </a:lnTo>
                <a:lnTo>
                  <a:pt x="292353" y="58800"/>
                </a:lnTo>
                <a:lnTo>
                  <a:pt x="291464" y="58165"/>
                </a:lnTo>
                <a:lnTo>
                  <a:pt x="291083" y="56768"/>
                </a:lnTo>
                <a:lnTo>
                  <a:pt x="291083" y="1777"/>
                </a:lnTo>
                <a:lnTo>
                  <a:pt x="28930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4132579" y="2349119"/>
            <a:ext cx="544195" cy="250190"/>
            <a:chOff x="4132579" y="2349119"/>
            <a:chExt cx="544195" cy="250190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32579" y="2371471"/>
              <a:ext cx="73914" cy="1995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246244" y="2349119"/>
              <a:ext cx="430530" cy="250190"/>
            </a:xfrm>
            <a:custGeom>
              <a:avLst/>
              <a:gdLst/>
              <a:ahLst/>
              <a:cxnLst/>
              <a:rect l="l" t="t" r="r" b="b"/>
              <a:pathLst>
                <a:path w="430529" h="250189">
                  <a:moveTo>
                    <a:pt x="413765" y="155575"/>
                  </a:moveTo>
                  <a:lnTo>
                    <a:pt x="266064" y="155575"/>
                  </a:lnTo>
                  <a:lnTo>
                    <a:pt x="264287" y="157225"/>
                  </a:lnTo>
                  <a:lnTo>
                    <a:pt x="264287" y="177672"/>
                  </a:lnTo>
                  <a:lnTo>
                    <a:pt x="264667" y="179069"/>
                  </a:lnTo>
                  <a:lnTo>
                    <a:pt x="266191" y="180339"/>
                  </a:lnTo>
                  <a:lnTo>
                    <a:pt x="267588" y="180720"/>
                  </a:lnTo>
                  <a:lnTo>
                    <a:pt x="388874" y="180720"/>
                  </a:lnTo>
                  <a:lnTo>
                    <a:pt x="389763" y="181736"/>
                  </a:lnTo>
                  <a:lnTo>
                    <a:pt x="389763" y="189864"/>
                  </a:lnTo>
                  <a:lnTo>
                    <a:pt x="388874" y="190753"/>
                  </a:lnTo>
                  <a:lnTo>
                    <a:pt x="279018" y="190753"/>
                  </a:lnTo>
                  <a:lnTo>
                    <a:pt x="275970" y="191134"/>
                  </a:lnTo>
                  <a:lnTo>
                    <a:pt x="264794" y="236219"/>
                  </a:lnTo>
                  <a:lnTo>
                    <a:pt x="265049" y="238886"/>
                  </a:lnTo>
                  <a:lnTo>
                    <a:pt x="279272" y="250189"/>
                  </a:lnTo>
                  <a:lnTo>
                    <a:pt x="428751" y="250189"/>
                  </a:lnTo>
                  <a:lnTo>
                    <a:pt x="430402" y="248411"/>
                  </a:lnTo>
                  <a:lnTo>
                    <a:pt x="430402" y="227710"/>
                  </a:lnTo>
                  <a:lnTo>
                    <a:pt x="430021" y="226313"/>
                  </a:lnTo>
                  <a:lnTo>
                    <a:pt x="428497" y="225297"/>
                  </a:lnTo>
                  <a:lnTo>
                    <a:pt x="427227" y="224916"/>
                  </a:lnTo>
                  <a:lnTo>
                    <a:pt x="301116" y="224916"/>
                  </a:lnTo>
                  <a:lnTo>
                    <a:pt x="300100" y="224027"/>
                  </a:lnTo>
                  <a:lnTo>
                    <a:pt x="300100" y="215264"/>
                  </a:lnTo>
                  <a:lnTo>
                    <a:pt x="300989" y="214375"/>
                  </a:lnTo>
                  <a:lnTo>
                    <a:pt x="409955" y="214375"/>
                  </a:lnTo>
                  <a:lnTo>
                    <a:pt x="413130" y="214121"/>
                  </a:lnTo>
                  <a:lnTo>
                    <a:pt x="424814" y="166115"/>
                  </a:lnTo>
                  <a:lnTo>
                    <a:pt x="423544" y="161543"/>
                  </a:lnTo>
                  <a:lnTo>
                    <a:pt x="418718" y="156717"/>
                  </a:lnTo>
                  <a:lnTo>
                    <a:pt x="413765" y="155575"/>
                  </a:lnTo>
                  <a:close/>
                </a:path>
                <a:path w="430529" h="250189">
                  <a:moveTo>
                    <a:pt x="314959" y="112394"/>
                  </a:moveTo>
                  <a:lnTo>
                    <a:pt x="279780" y="112394"/>
                  </a:lnTo>
                  <a:lnTo>
                    <a:pt x="279780" y="143255"/>
                  </a:lnTo>
                  <a:lnTo>
                    <a:pt x="281558" y="145033"/>
                  </a:lnTo>
                  <a:lnTo>
                    <a:pt x="313181" y="145033"/>
                  </a:lnTo>
                  <a:lnTo>
                    <a:pt x="314959" y="143255"/>
                  </a:lnTo>
                  <a:lnTo>
                    <a:pt x="314959" y="112394"/>
                  </a:lnTo>
                  <a:close/>
                </a:path>
                <a:path w="430529" h="250189">
                  <a:moveTo>
                    <a:pt x="422020" y="1777"/>
                  </a:moveTo>
                  <a:lnTo>
                    <a:pt x="392049" y="1777"/>
                  </a:lnTo>
                  <a:lnTo>
                    <a:pt x="390778" y="2158"/>
                  </a:lnTo>
                  <a:lnTo>
                    <a:pt x="390016" y="2793"/>
                  </a:lnTo>
                  <a:lnTo>
                    <a:pt x="389381" y="3428"/>
                  </a:lnTo>
                  <a:lnTo>
                    <a:pt x="389000" y="4698"/>
                  </a:lnTo>
                  <a:lnTo>
                    <a:pt x="389000" y="113410"/>
                  </a:lnTo>
                  <a:lnTo>
                    <a:pt x="349122" y="113410"/>
                  </a:lnTo>
                  <a:lnTo>
                    <a:pt x="347852" y="113537"/>
                  </a:lnTo>
                  <a:lnTo>
                    <a:pt x="346837" y="113918"/>
                  </a:lnTo>
                  <a:lnTo>
                    <a:pt x="345820" y="114172"/>
                  </a:lnTo>
                  <a:lnTo>
                    <a:pt x="345313" y="115569"/>
                  </a:lnTo>
                  <a:lnTo>
                    <a:pt x="345313" y="135889"/>
                  </a:lnTo>
                  <a:lnTo>
                    <a:pt x="345820" y="137032"/>
                  </a:lnTo>
                  <a:lnTo>
                    <a:pt x="347599" y="138302"/>
                  </a:lnTo>
                  <a:lnTo>
                    <a:pt x="348868" y="138556"/>
                  </a:lnTo>
                  <a:lnTo>
                    <a:pt x="389000" y="138556"/>
                  </a:lnTo>
                  <a:lnTo>
                    <a:pt x="389085" y="143255"/>
                  </a:lnTo>
                  <a:lnTo>
                    <a:pt x="389381" y="144144"/>
                  </a:lnTo>
                  <a:lnTo>
                    <a:pt x="390016" y="144525"/>
                  </a:lnTo>
                  <a:lnTo>
                    <a:pt x="390778" y="144779"/>
                  </a:lnTo>
                  <a:lnTo>
                    <a:pt x="392049" y="145033"/>
                  </a:lnTo>
                  <a:lnTo>
                    <a:pt x="422020" y="145033"/>
                  </a:lnTo>
                  <a:lnTo>
                    <a:pt x="425068" y="4698"/>
                  </a:lnTo>
                  <a:lnTo>
                    <a:pt x="424688" y="3428"/>
                  </a:lnTo>
                  <a:lnTo>
                    <a:pt x="424052" y="2793"/>
                  </a:lnTo>
                  <a:lnTo>
                    <a:pt x="423290" y="2158"/>
                  </a:lnTo>
                  <a:lnTo>
                    <a:pt x="422020" y="1777"/>
                  </a:lnTo>
                  <a:close/>
                </a:path>
                <a:path w="430529" h="250189">
                  <a:moveTo>
                    <a:pt x="224662" y="86359"/>
                  </a:moveTo>
                  <a:lnTo>
                    <a:pt x="222757" y="86359"/>
                  </a:lnTo>
                  <a:lnTo>
                    <a:pt x="221487" y="86740"/>
                  </a:lnTo>
                  <a:lnTo>
                    <a:pt x="220852" y="87629"/>
                  </a:lnTo>
                  <a:lnTo>
                    <a:pt x="220090" y="88518"/>
                  </a:lnTo>
                  <a:lnTo>
                    <a:pt x="219837" y="89915"/>
                  </a:lnTo>
                  <a:lnTo>
                    <a:pt x="219897" y="109426"/>
                  </a:lnTo>
                  <a:lnTo>
                    <a:pt x="220090" y="110489"/>
                  </a:lnTo>
                  <a:lnTo>
                    <a:pt x="220725" y="111251"/>
                  </a:lnTo>
                  <a:lnTo>
                    <a:pt x="221360" y="112140"/>
                  </a:lnTo>
                  <a:lnTo>
                    <a:pt x="222630" y="112648"/>
                  </a:lnTo>
                  <a:lnTo>
                    <a:pt x="224662" y="112648"/>
                  </a:lnTo>
                  <a:lnTo>
                    <a:pt x="237998" y="112934"/>
                  </a:lnTo>
                  <a:lnTo>
                    <a:pt x="251713" y="113029"/>
                  </a:lnTo>
                  <a:lnTo>
                    <a:pt x="279780" y="112394"/>
                  </a:lnTo>
                  <a:lnTo>
                    <a:pt x="314959" y="112394"/>
                  </a:lnTo>
                  <a:lnTo>
                    <a:pt x="314959" y="110489"/>
                  </a:lnTo>
                  <a:lnTo>
                    <a:pt x="330946" y="109426"/>
                  </a:lnTo>
                  <a:lnTo>
                    <a:pt x="338766" y="108793"/>
                  </a:lnTo>
                  <a:lnTo>
                    <a:pt x="378078" y="104266"/>
                  </a:lnTo>
                  <a:lnTo>
                    <a:pt x="381380" y="101218"/>
                  </a:lnTo>
                  <a:lnTo>
                    <a:pt x="381000" y="99186"/>
                  </a:lnTo>
                  <a:lnTo>
                    <a:pt x="379362" y="86598"/>
                  </a:lnTo>
                  <a:lnTo>
                    <a:pt x="243020" y="86598"/>
                  </a:lnTo>
                  <a:lnTo>
                    <a:pt x="224662" y="86359"/>
                  </a:lnTo>
                  <a:close/>
                </a:path>
                <a:path w="430529" h="250189">
                  <a:moveTo>
                    <a:pt x="376554" y="79120"/>
                  </a:moveTo>
                  <a:lnTo>
                    <a:pt x="374903" y="79120"/>
                  </a:lnTo>
                  <a:lnTo>
                    <a:pt x="372363" y="79375"/>
                  </a:lnTo>
                  <a:lnTo>
                    <a:pt x="354337" y="81543"/>
                  </a:lnTo>
                  <a:lnTo>
                    <a:pt x="336073" y="83296"/>
                  </a:lnTo>
                  <a:lnTo>
                    <a:pt x="280116" y="86217"/>
                  </a:lnTo>
                  <a:lnTo>
                    <a:pt x="243020" y="86598"/>
                  </a:lnTo>
                  <a:lnTo>
                    <a:pt x="379362" y="86598"/>
                  </a:lnTo>
                  <a:lnTo>
                    <a:pt x="378967" y="83565"/>
                  </a:lnTo>
                  <a:lnTo>
                    <a:pt x="378587" y="81533"/>
                  </a:lnTo>
                  <a:lnTo>
                    <a:pt x="378078" y="80136"/>
                  </a:lnTo>
                  <a:lnTo>
                    <a:pt x="376554" y="79120"/>
                  </a:lnTo>
                  <a:close/>
                </a:path>
                <a:path w="430529" h="250189">
                  <a:moveTo>
                    <a:pt x="308863" y="0"/>
                  </a:moveTo>
                  <a:lnTo>
                    <a:pt x="291591" y="0"/>
                  </a:lnTo>
                  <a:lnTo>
                    <a:pt x="283590" y="888"/>
                  </a:lnTo>
                  <a:lnTo>
                    <a:pt x="247903" y="18541"/>
                  </a:lnTo>
                  <a:lnTo>
                    <a:pt x="240410" y="33527"/>
                  </a:lnTo>
                  <a:lnTo>
                    <a:pt x="240410" y="45084"/>
                  </a:lnTo>
                  <a:lnTo>
                    <a:pt x="268985" y="73405"/>
                  </a:lnTo>
                  <a:lnTo>
                    <a:pt x="291591" y="78104"/>
                  </a:lnTo>
                  <a:lnTo>
                    <a:pt x="308863" y="78104"/>
                  </a:lnTo>
                  <a:lnTo>
                    <a:pt x="348360" y="63880"/>
                  </a:lnTo>
                  <a:lnTo>
                    <a:pt x="356379" y="53720"/>
                  </a:lnTo>
                  <a:lnTo>
                    <a:pt x="291591" y="53720"/>
                  </a:lnTo>
                  <a:lnTo>
                    <a:pt x="284860" y="52196"/>
                  </a:lnTo>
                  <a:lnTo>
                    <a:pt x="280415" y="49275"/>
                  </a:lnTo>
                  <a:lnTo>
                    <a:pt x="275843" y="46354"/>
                  </a:lnTo>
                  <a:lnTo>
                    <a:pt x="273557" y="43052"/>
                  </a:lnTo>
                  <a:lnTo>
                    <a:pt x="273557" y="35559"/>
                  </a:lnTo>
                  <a:lnTo>
                    <a:pt x="275843" y="32130"/>
                  </a:lnTo>
                  <a:lnTo>
                    <a:pt x="280415" y="29209"/>
                  </a:lnTo>
                  <a:lnTo>
                    <a:pt x="284860" y="26415"/>
                  </a:lnTo>
                  <a:lnTo>
                    <a:pt x="291591" y="24891"/>
                  </a:lnTo>
                  <a:lnTo>
                    <a:pt x="356435" y="24891"/>
                  </a:lnTo>
                  <a:lnTo>
                    <a:pt x="352425" y="18541"/>
                  </a:lnTo>
                  <a:lnTo>
                    <a:pt x="348360" y="14350"/>
                  </a:lnTo>
                  <a:lnTo>
                    <a:pt x="343026" y="10921"/>
                  </a:lnTo>
                  <a:lnTo>
                    <a:pt x="337692" y="7365"/>
                  </a:lnTo>
                  <a:lnTo>
                    <a:pt x="331342" y="4698"/>
                  </a:lnTo>
                  <a:lnTo>
                    <a:pt x="316738" y="888"/>
                  </a:lnTo>
                  <a:lnTo>
                    <a:pt x="308863" y="0"/>
                  </a:lnTo>
                  <a:close/>
                </a:path>
                <a:path w="430529" h="250189">
                  <a:moveTo>
                    <a:pt x="356435" y="24891"/>
                  </a:moveTo>
                  <a:lnTo>
                    <a:pt x="308990" y="24891"/>
                  </a:lnTo>
                  <a:lnTo>
                    <a:pt x="315594" y="26415"/>
                  </a:lnTo>
                  <a:lnTo>
                    <a:pt x="320039" y="29209"/>
                  </a:lnTo>
                  <a:lnTo>
                    <a:pt x="324612" y="32130"/>
                  </a:lnTo>
                  <a:lnTo>
                    <a:pt x="326770" y="35559"/>
                  </a:lnTo>
                  <a:lnTo>
                    <a:pt x="326770" y="43052"/>
                  </a:lnTo>
                  <a:lnTo>
                    <a:pt x="324612" y="46354"/>
                  </a:lnTo>
                  <a:lnTo>
                    <a:pt x="320039" y="49275"/>
                  </a:lnTo>
                  <a:lnTo>
                    <a:pt x="315594" y="52196"/>
                  </a:lnTo>
                  <a:lnTo>
                    <a:pt x="308990" y="53720"/>
                  </a:lnTo>
                  <a:lnTo>
                    <a:pt x="356379" y="53720"/>
                  </a:lnTo>
                  <a:lnTo>
                    <a:pt x="358520" y="50418"/>
                  </a:lnTo>
                  <a:lnTo>
                    <a:pt x="359917" y="45084"/>
                  </a:lnTo>
                  <a:lnTo>
                    <a:pt x="359917" y="33527"/>
                  </a:lnTo>
                  <a:lnTo>
                    <a:pt x="358520" y="28193"/>
                  </a:lnTo>
                  <a:lnTo>
                    <a:pt x="356435" y="24891"/>
                  </a:lnTo>
                  <a:close/>
                </a:path>
                <a:path w="430529" h="250189">
                  <a:moveTo>
                    <a:pt x="100583" y="21843"/>
                  </a:moveTo>
                  <a:lnTo>
                    <a:pt x="14985" y="21843"/>
                  </a:lnTo>
                  <a:lnTo>
                    <a:pt x="13461" y="23367"/>
                  </a:lnTo>
                  <a:lnTo>
                    <a:pt x="13334" y="49275"/>
                  </a:lnTo>
                  <a:lnTo>
                    <a:pt x="14985" y="50926"/>
                  </a:lnTo>
                  <a:lnTo>
                    <a:pt x="75183" y="50926"/>
                  </a:lnTo>
                  <a:lnTo>
                    <a:pt x="76834" y="53085"/>
                  </a:lnTo>
                  <a:lnTo>
                    <a:pt x="66468" y="92434"/>
                  </a:lnTo>
                  <a:lnTo>
                    <a:pt x="44338" y="127793"/>
                  </a:lnTo>
                  <a:lnTo>
                    <a:pt x="10791" y="159527"/>
                  </a:lnTo>
                  <a:lnTo>
                    <a:pt x="888" y="166242"/>
                  </a:lnTo>
                  <a:lnTo>
                    <a:pt x="0" y="167385"/>
                  </a:lnTo>
                  <a:lnTo>
                    <a:pt x="126" y="169671"/>
                  </a:lnTo>
                  <a:lnTo>
                    <a:pt x="888" y="171195"/>
                  </a:lnTo>
                  <a:lnTo>
                    <a:pt x="2285" y="172973"/>
                  </a:lnTo>
                  <a:lnTo>
                    <a:pt x="14096" y="189483"/>
                  </a:lnTo>
                  <a:lnTo>
                    <a:pt x="15239" y="191007"/>
                  </a:lnTo>
                  <a:lnTo>
                    <a:pt x="16382" y="191896"/>
                  </a:lnTo>
                  <a:lnTo>
                    <a:pt x="18414" y="192404"/>
                  </a:lnTo>
                  <a:lnTo>
                    <a:pt x="20065" y="191896"/>
                  </a:lnTo>
                  <a:lnTo>
                    <a:pt x="22097" y="190500"/>
                  </a:lnTo>
                  <a:lnTo>
                    <a:pt x="32331" y="183618"/>
                  </a:lnTo>
                  <a:lnTo>
                    <a:pt x="67887" y="151895"/>
                  </a:lnTo>
                  <a:lnTo>
                    <a:pt x="93813" y="115071"/>
                  </a:lnTo>
                  <a:lnTo>
                    <a:pt x="108858" y="74386"/>
                  </a:lnTo>
                  <a:lnTo>
                    <a:pt x="112394" y="42417"/>
                  </a:lnTo>
                  <a:lnTo>
                    <a:pt x="112394" y="34670"/>
                  </a:lnTo>
                  <a:lnTo>
                    <a:pt x="110997" y="29336"/>
                  </a:lnTo>
                  <a:lnTo>
                    <a:pt x="108457" y="26288"/>
                  </a:lnTo>
                  <a:lnTo>
                    <a:pt x="105917" y="23367"/>
                  </a:lnTo>
                  <a:lnTo>
                    <a:pt x="100583" y="21843"/>
                  </a:lnTo>
                  <a:close/>
                </a:path>
                <a:path w="430529" h="250189">
                  <a:moveTo>
                    <a:pt x="216788" y="123697"/>
                  </a:moveTo>
                  <a:lnTo>
                    <a:pt x="181482" y="123697"/>
                  </a:lnTo>
                  <a:lnTo>
                    <a:pt x="181482" y="245871"/>
                  </a:lnTo>
                  <a:lnTo>
                    <a:pt x="181863" y="247141"/>
                  </a:lnTo>
                  <a:lnTo>
                    <a:pt x="182371" y="247776"/>
                  </a:lnTo>
                  <a:lnTo>
                    <a:pt x="183006" y="248284"/>
                  </a:lnTo>
                  <a:lnTo>
                    <a:pt x="184276" y="248665"/>
                  </a:lnTo>
                  <a:lnTo>
                    <a:pt x="213994" y="248665"/>
                  </a:lnTo>
                  <a:lnTo>
                    <a:pt x="215264" y="248284"/>
                  </a:lnTo>
                  <a:lnTo>
                    <a:pt x="215900" y="247776"/>
                  </a:lnTo>
                  <a:lnTo>
                    <a:pt x="216407" y="247141"/>
                  </a:lnTo>
                  <a:lnTo>
                    <a:pt x="216788" y="245871"/>
                  </a:lnTo>
                  <a:lnTo>
                    <a:pt x="216788" y="123697"/>
                  </a:lnTo>
                  <a:close/>
                </a:path>
                <a:path w="430529" h="250189">
                  <a:moveTo>
                    <a:pt x="158495" y="6603"/>
                  </a:moveTo>
                  <a:lnTo>
                    <a:pt x="130555" y="6603"/>
                  </a:lnTo>
                  <a:lnTo>
                    <a:pt x="129285" y="6984"/>
                  </a:lnTo>
                  <a:lnTo>
                    <a:pt x="128524" y="7492"/>
                  </a:lnTo>
                  <a:lnTo>
                    <a:pt x="127888" y="8127"/>
                  </a:lnTo>
                  <a:lnTo>
                    <a:pt x="127507" y="9397"/>
                  </a:lnTo>
                  <a:lnTo>
                    <a:pt x="127507" y="236727"/>
                  </a:lnTo>
                  <a:lnTo>
                    <a:pt x="127888" y="237997"/>
                  </a:lnTo>
                  <a:lnTo>
                    <a:pt x="128524" y="238505"/>
                  </a:lnTo>
                  <a:lnTo>
                    <a:pt x="129285" y="238886"/>
                  </a:lnTo>
                  <a:lnTo>
                    <a:pt x="130555" y="239140"/>
                  </a:lnTo>
                  <a:lnTo>
                    <a:pt x="158495" y="239140"/>
                  </a:lnTo>
                  <a:lnTo>
                    <a:pt x="159638" y="238886"/>
                  </a:lnTo>
                  <a:lnTo>
                    <a:pt x="160274" y="238505"/>
                  </a:lnTo>
                  <a:lnTo>
                    <a:pt x="160908" y="237997"/>
                  </a:lnTo>
                  <a:lnTo>
                    <a:pt x="161162" y="236727"/>
                  </a:lnTo>
                  <a:lnTo>
                    <a:pt x="161162" y="123697"/>
                  </a:lnTo>
                  <a:lnTo>
                    <a:pt x="216788" y="123697"/>
                  </a:lnTo>
                  <a:lnTo>
                    <a:pt x="216788" y="94614"/>
                  </a:lnTo>
                  <a:lnTo>
                    <a:pt x="161162" y="94614"/>
                  </a:lnTo>
                  <a:lnTo>
                    <a:pt x="161162" y="9397"/>
                  </a:lnTo>
                  <a:lnTo>
                    <a:pt x="160908" y="8127"/>
                  </a:lnTo>
                  <a:lnTo>
                    <a:pt x="160274" y="7492"/>
                  </a:lnTo>
                  <a:lnTo>
                    <a:pt x="159638" y="6984"/>
                  </a:lnTo>
                  <a:lnTo>
                    <a:pt x="158495" y="6603"/>
                  </a:lnTo>
                  <a:close/>
                </a:path>
                <a:path w="430529" h="250189">
                  <a:moveTo>
                    <a:pt x="213994" y="2031"/>
                  </a:moveTo>
                  <a:lnTo>
                    <a:pt x="184530" y="2031"/>
                  </a:lnTo>
                  <a:lnTo>
                    <a:pt x="183260" y="2285"/>
                  </a:lnTo>
                  <a:lnTo>
                    <a:pt x="182499" y="2920"/>
                  </a:lnTo>
                  <a:lnTo>
                    <a:pt x="181863" y="3555"/>
                  </a:lnTo>
                  <a:lnTo>
                    <a:pt x="181482" y="4698"/>
                  </a:lnTo>
                  <a:lnTo>
                    <a:pt x="181482" y="94614"/>
                  </a:lnTo>
                  <a:lnTo>
                    <a:pt x="216788" y="94614"/>
                  </a:lnTo>
                  <a:lnTo>
                    <a:pt x="216788" y="4698"/>
                  </a:lnTo>
                  <a:lnTo>
                    <a:pt x="216407" y="3555"/>
                  </a:lnTo>
                  <a:lnTo>
                    <a:pt x="215900" y="2920"/>
                  </a:lnTo>
                  <a:lnTo>
                    <a:pt x="215264" y="2285"/>
                  </a:lnTo>
                  <a:lnTo>
                    <a:pt x="213994" y="203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/>
          <p:nvPr/>
        </p:nvSpPr>
        <p:spPr>
          <a:xfrm>
            <a:off x="4754371" y="2351151"/>
            <a:ext cx="631190" cy="247015"/>
          </a:xfrm>
          <a:custGeom>
            <a:avLst/>
            <a:gdLst/>
            <a:ahLst/>
            <a:cxnLst/>
            <a:rect l="l" t="t" r="r" b="b"/>
            <a:pathLst>
              <a:path w="631189" h="247014">
                <a:moveTo>
                  <a:pt x="430149" y="163829"/>
                </a:moveTo>
                <a:lnTo>
                  <a:pt x="426719" y="163829"/>
                </a:lnTo>
                <a:lnTo>
                  <a:pt x="425068" y="165608"/>
                </a:lnTo>
                <a:lnTo>
                  <a:pt x="425068" y="189611"/>
                </a:lnTo>
                <a:lnTo>
                  <a:pt x="425323" y="191008"/>
                </a:lnTo>
                <a:lnTo>
                  <a:pt x="426085" y="191770"/>
                </a:lnTo>
                <a:lnTo>
                  <a:pt x="426719" y="192659"/>
                </a:lnTo>
                <a:lnTo>
                  <a:pt x="428116" y="193166"/>
                </a:lnTo>
                <a:lnTo>
                  <a:pt x="430149" y="193166"/>
                </a:lnTo>
                <a:lnTo>
                  <a:pt x="439364" y="193331"/>
                </a:lnTo>
                <a:lnTo>
                  <a:pt x="458223" y="193470"/>
                </a:lnTo>
                <a:lnTo>
                  <a:pt x="467867" y="193421"/>
                </a:lnTo>
                <a:lnTo>
                  <a:pt x="506856" y="192277"/>
                </a:lnTo>
                <a:lnTo>
                  <a:pt x="554989" y="188555"/>
                </a:lnTo>
                <a:lnTo>
                  <a:pt x="586486" y="182625"/>
                </a:lnTo>
                <a:lnTo>
                  <a:pt x="585977" y="179450"/>
                </a:lnTo>
                <a:lnTo>
                  <a:pt x="584164" y="164133"/>
                </a:lnTo>
                <a:lnTo>
                  <a:pt x="457831" y="164133"/>
                </a:lnTo>
                <a:lnTo>
                  <a:pt x="439249" y="163994"/>
                </a:lnTo>
                <a:lnTo>
                  <a:pt x="430149" y="163829"/>
                </a:lnTo>
                <a:close/>
              </a:path>
              <a:path w="631189" h="247014">
                <a:moveTo>
                  <a:pt x="580136" y="155956"/>
                </a:moveTo>
                <a:lnTo>
                  <a:pt x="533965" y="161083"/>
                </a:lnTo>
                <a:lnTo>
                  <a:pt x="467360" y="164084"/>
                </a:lnTo>
                <a:lnTo>
                  <a:pt x="457831" y="164133"/>
                </a:lnTo>
                <a:lnTo>
                  <a:pt x="584164" y="164133"/>
                </a:lnTo>
                <a:lnTo>
                  <a:pt x="583691" y="160147"/>
                </a:lnTo>
                <a:lnTo>
                  <a:pt x="583564" y="158369"/>
                </a:lnTo>
                <a:lnTo>
                  <a:pt x="583056" y="157099"/>
                </a:lnTo>
                <a:lnTo>
                  <a:pt x="581787" y="156083"/>
                </a:lnTo>
                <a:lnTo>
                  <a:pt x="580136" y="155956"/>
                </a:lnTo>
                <a:close/>
              </a:path>
              <a:path w="631189" h="247014">
                <a:moveTo>
                  <a:pt x="65277" y="16128"/>
                </a:moveTo>
                <a:lnTo>
                  <a:pt x="27114" y="30019"/>
                </a:lnTo>
                <a:lnTo>
                  <a:pt x="4540" y="67310"/>
                </a:lnTo>
                <a:lnTo>
                  <a:pt x="0" y="102108"/>
                </a:lnTo>
                <a:lnTo>
                  <a:pt x="285" y="111156"/>
                </a:lnTo>
                <a:lnTo>
                  <a:pt x="10223" y="150399"/>
                </a:lnTo>
                <a:lnTo>
                  <a:pt x="38353" y="179959"/>
                </a:lnTo>
                <a:lnTo>
                  <a:pt x="65277" y="186182"/>
                </a:lnTo>
                <a:lnTo>
                  <a:pt x="72707" y="185799"/>
                </a:lnTo>
                <a:lnTo>
                  <a:pt x="108908" y="168028"/>
                </a:lnTo>
                <a:lnTo>
                  <a:pt x="118452" y="155066"/>
                </a:lnTo>
                <a:lnTo>
                  <a:pt x="60832" y="155066"/>
                </a:lnTo>
                <a:lnTo>
                  <a:pt x="56768" y="153670"/>
                </a:lnTo>
                <a:lnTo>
                  <a:pt x="53086" y="151002"/>
                </a:lnTo>
                <a:lnTo>
                  <a:pt x="49402" y="148209"/>
                </a:lnTo>
                <a:lnTo>
                  <a:pt x="46227" y="144399"/>
                </a:lnTo>
                <a:lnTo>
                  <a:pt x="43561" y="139573"/>
                </a:lnTo>
                <a:lnTo>
                  <a:pt x="40893" y="134874"/>
                </a:lnTo>
                <a:lnTo>
                  <a:pt x="38862" y="129159"/>
                </a:lnTo>
                <a:lnTo>
                  <a:pt x="37464" y="122682"/>
                </a:lnTo>
                <a:lnTo>
                  <a:pt x="35940" y="116077"/>
                </a:lnTo>
                <a:lnTo>
                  <a:pt x="35178" y="109093"/>
                </a:lnTo>
                <a:lnTo>
                  <a:pt x="35277" y="92775"/>
                </a:lnTo>
                <a:lnTo>
                  <a:pt x="35940" y="86360"/>
                </a:lnTo>
                <a:lnTo>
                  <a:pt x="37464" y="79756"/>
                </a:lnTo>
                <a:lnTo>
                  <a:pt x="38862" y="73025"/>
                </a:lnTo>
                <a:lnTo>
                  <a:pt x="60832" y="47244"/>
                </a:lnTo>
                <a:lnTo>
                  <a:pt x="118291" y="47244"/>
                </a:lnTo>
                <a:lnTo>
                  <a:pt x="117383" y="45583"/>
                </a:lnTo>
                <a:lnTo>
                  <a:pt x="86423" y="19665"/>
                </a:lnTo>
                <a:lnTo>
                  <a:pt x="72707" y="16529"/>
                </a:lnTo>
                <a:lnTo>
                  <a:pt x="65277" y="16128"/>
                </a:lnTo>
                <a:close/>
              </a:path>
              <a:path w="631189" h="247014">
                <a:moveTo>
                  <a:pt x="118291" y="47244"/>
                </a:moveTo>
                <a:lnTo>
                  <a:pt x="69976" y="47244"/>
                </a:lnTo>
                <a:lnTo>
                  <a:pt x="74040" y="48640"/>
                </a:lnTo>
                <a:lnTo>
                  <a:pt x="81406" y="53975"/>
                </a:lnTo>
                <a:lnTo>
                  <a:pt x="95532" y="92775"/>
                </a:lnTo>
                <a:lnTo>
                  <a:pt x="95630" y="109093"/>
                </a:lnTo>
                <a:lnTo>
                  <a:pt x="94868" y="116077"/>
                </a:lnTo>
                <a:lnTo>
                  <a:pt x="93472" y="122682"/>
                </a:lnTo>
                <a:lnTo>
                  <a:pt x="91948" y="129159"/>
                </a:lnTo>
                <a:lnTo>
                  <a:pt x="89915" y="134874"/>
                </a:lnTo>
                <a:lnTo>
                  <a:pt x="87249" y="139573"/>
                </a:lnTo>
                <a:lnTo>
                  <a:pt x="84581" y="144399"/>
                </a:lnTo>
                <a:lnTo>
                  <a:pt x="81406" y="148209"/>
                </a:lnTo>
                <a:lnTo>
                  <a:pt x="77724" y="151002"/>
                </a:lnTo>
                <a:lnTo>
                  <a:pt x="74040" y="153670"/>
                </a:lnTo>
                <a:lnTo>
                  <a:pt x="69976" y="155066"/>
                </a:lnTo>
                <a:lnTo>
                  <a:pt x="118452" y="155066"/>
                </a:lnTo>
                <a:lnTo>
                  <a:pt x="130858" y="111156"/>
                </a:lnTo>
                <a:lnTo>
                  <a:pt x="131190" y="101600"/>
                </a:lnTo>
                <a:lnTo>
                  <a:pt x="130885" y="92267"/>
                </a:lnTo>
                <a:lnTo>
                  <a:pt x="120903" y="52022"/>
                </a:lnTo>
                <a:lnTo>
                  <a:pt x="118291" y="47244"/>
                </a:lnTo>
                <a:close/>
              </a:path>
              <a:path w="631189" h="247014">
                <a:moveTo>
                  <a:pt x="502412" y="14097"/>
                </a:moveTo>
                <a:lnTo>
                  <a:pt x="493649" y="14097"/>
                </a:lnTo>
                <a:lnTo>
                  <a:pt x="485393" y="15621"/>
                </a:lnTo>
                <a:lnTo>
                  <a:pt x="477519" y="18669"/>
                </a:lnTo>
                <a:lnTo>
                  <a:pt x="469645" y="21589"/>
                </a:lnTo>
                <a:lnTo>
                  <a:pt x="462661" y="25781"/>
                </a:lnTo>
                <a:lnTo>
                  <a:pt x="456818" y="31241"/>
                </a:lnTo>
                <a:lnTo>
                  <a:pt x="450850" y="36575"/>
                </a:lnTo>
                <a:lnTo>
                  <a:pt x="446150" y="43052"/>
                </a:lnTo>
                <a:lnTo>
                  <a:pt x="439292" y="57785"/>
                </a:lnTo>
                <a:lnTo>
                  <a:pt x="437668" y="65659"/>
                </a:lnTo>
                <a:lnTo>
                  <a:pt x="437719" y="83820"/>
                </a:lnTo>
                <a:lnTo>
                  <a:pt x="439292" y="91566"/>
                </a:lnTo>
                <a:lnTo>
                  <a:pt x="442722" y="98678"/>
                </a:lnTo>
                <a:lnTo>
                  <a:pt x="446150" y="105918"/>
                </a:lnTo>
                <a:lnTo>
                  <a:pt x="450850" y="112140"/>
                </a:lnTo>
                <a:lnTo>
                  <a:pt x="456818" y="117348"/>
                </a:lnTo>
                <a:lnTo>
                  <a:pt x="462661" y="122554"/>
                </a:lnTo>
                <a:lnTo>
                  <a:pt x="469518" y="126619"/>
                </a:lnTo>
                <a:lnTo>
                  <a:pt x="477392" y="129412"/>
                </a:lnTo>
                <a:lnTo>
                  <a:pt x="485139" y="132334"/>
                </a:lnTo>
                <a:lnTo>
                  <a:pt x="493394" y="133731"/>
                </a:lnTo>
                <a:lnTo>
                  <a:pt x="502157" y="133731"/>
                </a:lnTo>
                <a:lnTo>
                  <a:pt x="542163" y="122554"/>
                </a:lnTo>
                <a:lnTo>
                  <a:pt x="559550" y="104648"/>
                </a:lnTo>
                <a:lnTo>
                  <a:pt x="493902" y="104648"/>
                </a:lnTo>
                <a:lnTo>
                  <a:pt x="486790" y="101981"/>
                </a:lnTo>
                <a:lnTo>
                  <a:pt x="481329" y="96520"/>
                </a:lnTo>
                <a:lnTo>
                  <a:pt x="475868" y="91186"/>
                </a:lnTo>
                <a:lnTo>
                  <a:pt x="473075" y="83820"/>
                </a:lnTo>
                <a:lnTo>
                  <a:pt x="473075" y="65659"/>
                </a:lnTo>
                <a:lnTo>
                  <a:pt x="475868" y="58420"/>
                </a:lnTo>
                <a:lnTo>
                  <a:pt x="487044" y="46989"/>
                </a:lnTo>
                <a:lnTo>
                  <a:pt x="494029" y="44196"/>
                </a:lnTo>
                <a:lnTo>
                  <a:pt x="559478" y="44196"/>
                </a:lnTo>
                <a:lnTo>
                  <a:pt x="558926" y="43052"/>
                </a:lnTo>
                <a:lnTo>
                  <a:pt x="527685" y="18669"/>
                </a:lnTo>
                <a:lnTo>
                  <a:pt x="508986" y="14382"/>
                </a:lnTo>
                <a:lnTo>
                  <a:pt x="502412" y="14097"/>
                </a:lnTo>
                <a:close/>
              </a:path>
              <a:path w="631189" h="247014">
                <a:moveTo>
                  <a:pt x="559478" y="44196"/>
                </a:moveTo>
                <a:lnTo>
                  <a:pt x="506602" y="44196"/>
                </a:lnTo>
                <a:lnTo>
                  <a:pt x="510413" y="44958"/>
                </a:lnTo>
                <a:lnTo>
                  <a:pt x="514095" y="46354"/>
                </a:lnTo>
                <a:lnTo>
                  <a:pt x="532256" y="70231"/>
                </a:lnTo>
                <a:lnTo>
                  <a:pt x="532256" y="83820"/>
                </a:lnTo>
                <a:lnTo>
                  <a:pt x="529336" y="91186"/>
                </a:lnTo>
                <a:lnTo>
                  <a:pt x="523620" y="96520"/>
                </a:lnTo>
                <a:lnTo>
                  <a:pt x="517905" y="101981"/>
                </a:lnTo>
                <a:lnTo>
                  <a:pt x="510793" y="104648"/>
                </a:lnTo>
                <a:lnTo>
                  <a:pt x="559550" y="104648"/>
                </a:lnTo>
                <a:lnTo>
                  <a:pt x="562482" y="98678"/>
                </a:lnTo>
                <a:lnTo>
                  <a:pt x="566038" y="91566"/>
                </a:lnTo>
                <a:lnTo>
                  <a:pt x="567612" y="83820"/>
                </a:lnTo>
                <a:lnTo>
                  <a:pt x="567663" y="65659"/>
                </a:lnTo>
                <a:lnTo>
                  <a:pt x="566038" y="57785"/>
                </a:lnTo>
                <a:lnTo>
                  <a:pt x="559478" y="44196"/>
                </a:lnTo>
                <a:close/>
              </a:path>
              <a:path w="631189" h="247014">
                <a:moveTo>
                  <a:pt x="250189" y="18034"/>
                </a:moveTo>
                <a:lnTo>
                  <a:pt x="218312" y="18034"/>
                </a:lnTo>
                <a:lnTo>
                  <a:pt x="216788" y="19812"/>
                </a:lnTo>
                <a:lnTo>
                  <a:pt x="216788" y="163575"/>
                </a:lnTo>
                <a:lnTo>
                  <a:pt x="218439" y="168656"/>
                </a:lnTo>
                <a:lnTo>
                  <a:pt x="221995" y="171831"/>
                </a:lnTo>
                <a:lnTo>
                  <a:pt x="225551" y="174878"/>
                </a:lnTo>
                <a:lnTo>
                  <a:pt x="230886" y="176529"/>
                </a:lnTo>
                <a:lnTo>
                  <a:pt x="238125" y="176911"/>
                </a:lnTo>
                <a:lnTo>
                  <a:pt x="244093" y="177291"/>
                </a:lnTo>
                <a:lnTo>
                  <a:pt x="250443" y="177419"/>
                </a:lnTo>
                <a:lnTo>
                  <a:pt x="263651" y="177419"/>
                </a:lnTo>
                <a:lnTo>
                  <a:pt x="303911" y="173482"/>
                </a:lnTo>
                <a:lnTo>
                  <a:pt x="320675" y="167004"/>
                </a:lnTo>
                <a:lnTo>
                  <a:pt x="320420" y="165100"/>
                </a:lnTo>
                <a:lnTo>
                  <a:pt x="317689" y="147996"/>
                </a:lnTo>
                <a:lnTo>
                  <a:pt x="263157" y="147996"/>
                </a:lnTo>
                <a:lnTo>
                  <a:pt x="256920" y="147827"/>
                </a:lnTo>
                <a:lnTo>
                  <a:pt x="254762" y="147827"/>
                </a:lnTo>
                <a:lnTo>
                  <a:pt x="253491" y="147574"/>
                </a:lnTo>
                <a:lnTo>
                  <a:pt x="252222" y="146303"/>
                </a:lnTo>
                <a:lnTo>
                  <a:pt x="252077" y="145653"/>
                </a:lnTo>
                <a:lnTo>
                  <a:pt x="251967" y="19812"/>
                </a:lnTo>
                <a:lnTo>
                  <a:pt x="250189" y="18034"/>
                </a:lnTo>
                <a:close/>
              </a:path>
              <a:path w="631189" h="247014">
                <a:moveTo>
                  <a:pt x="314960" y="142494"/>
                </a:moveTo>
                <a:lnTo>
                  <a:pt x="276441" y="147667"/>
                </a:lnTo>
                <a:lnTo>
                  <a:pt x="263157" y="147996"/>
                </a:lnTo>
                <a:lnTo>
                  <a:pt x="317689" y="147996"/>
                </a:lnTo>
                <a:lnTo>
                  <a:pt x="316991" y="143763"/>
                </a:lnTo>
                <a:lnTo>
                  <a:pt x="314960" y="142494"/>
                </a:lnTo>
                <a:close/>
              </a:path>
              <a:path w="631189" h="247014">
                <a:moveTo>
                  <a:pt x="628014" y="0"/>
                </a:moveTo>
                <a:lnTo>
                  <a:pt x="598551" y="0"/>
                </a:lnTo>
                <a:lnTo>
                  <a:pt x="597280" y="381"/>
                </a:lnTo>
                <a:lnTo>
                  <a:pt x="596518" y="1015"/>
                </a:lnTo>
                <a:lnTo>
                  <a:pt x="595883" y="1650"/>
                </a:lnTo>
                <a:lnTo>
                  <a:pt x="595502" y="2921"/>
                </a:lnTo>
                <a:lnTo>
                  <a:pt x="595502" y="243839"/>
                </a:lnTo>
                <a:lnTo>
                  <a:pt x="595883" y="245110"/>
                </a:lnTo>
                <a:lnTo>
                  <a:pt x="596518" y="245745"/>
                </a:lnTo>
                <a:lnTo>
                  <a:pt x="597280" y="246252"/>
                </a:lnTo>
                <a:lnTo>
                  <a:pt x="598551" y="246634"/>
                </a:lnTo>
                <a:lnTo>
                  <a:pt x="628014" y="246634"/>
                </a:lnTo>
                <a:lnTo>
                  <a:pt x="629285" y="246252"/>
                </a:lnTo>
                <a:lnTo>
                  <a:pt x="630047" y="245745"/>
                </a:lnTo>
                <a:lnTo>
                  <a:pt x="630681" y="245110"/>
                </a:lnTo>
                <a:lnTo>
                  <a:pt x="631063" y="243839"/>
                </a:lnTo>
                <a:lnTo>
                  <a:pt x="631063" y="2921"/>
                </a:lnTo>
                <a:lnTo>
                  <a:pt x="630681" y="1650"/>
                </a:lnTo>
                <a:lnTo>
                  <a:pt x="630047" y="1015"/>
                </a:lnTo>
                <a:lnTo>
                  <a:pt x="629285" y="381"/>
                </a:lnTo>
                <a:lnTo>
                  <a:pt x="628014" y="0"/>
                </a:lnTo>
                <a:close/>
              </a:path>
              <a:path w="631189" h="247014">
                <a:moveTo>
                  <a:pt x="423037" y="121665"/>
                </a:moveTo>
                <a:lnTo>
                  <a:pt x="387730" y="121665"/>
                </a:lnTo>
                <a:lnTo>
                  <a:pt x="387730" y="243839"/>
                </a:lnTo>
                <a:lnTo>
                  <a:pt x="388112" y="245110"/>
                </a:lnTo>
                <a:lnTo>
                  <a:pt x="388619" y="245745"/>
                </a:lnTo>
                <a:lnTo>
                  <a:pt x="389254" y="246252"/>
                </a:lnTo>
                <a:lnTo>
                  <a:pt x="390525" y="246634"/>
                </a:lnTo>
                <a:lnTo>
                  <a:pt x="420242" y="246634"/>
                </a:lnTo>
                <a:lnTo>
                  <a:pt x="421513" y="246252"/>
                </a:lnTo>
                <a:lnTo>
                  <a:pt x="422148" y="245745"/>
                </a:lnTo>
                <a:lnTo>
                  <a:pt x="422655" y="245110"/>
                </a:lnTo>
                <a:lnTo>
                  <a:pt x="423037" y="243839"/>
                </a:lnTo>
                <a:lnTo>
                  <a:pt x="423037" y="121665"/>
                </a:lnTo>
                <a:close/>
              </a:path>
              <a:path w="631189" h="247014">
                <a:moveTo>
                  <a:pt x="364236" y="4572"/>
                </a:moveTo>
                <a:lnTo>
                  <a:pt x="336295" y="4572"/>
                </a:lnTo>
                <a:lnTo>
                  <a:pt x="334899" y="4952"/>
                </a:lnTo>
                <a:lnTo>
                  <a:pt x="334263" y="5461"/>
                </a:lnTo>
                <a:lnTo>
                  <a:pt x="333628" y="6096"/>
                </a:lnTo>
                <a:lnTo>
                  <a:pt x="333248" y="7365"/>
                </a:lnTo>
                <a:lnTo>
                  <a:pt x="333248" y="234696"/>
                </a:lnTo>
                <a:lnTo>
                  <a:pt x="333628" y="235965"/>
                </a:lnTo>
                <a:lnTo>
                  <a:pt x="334263" y="236474"/>
                </a:lnTo>
                <a:lnTo>
                  <a:pt x="334899" y="236854"/>
                </a:lnTo>
                <a:lnTo>
                  <a:pt x="336295" y="237109"/>
                </a:lnTo>
                <a:lnTo>
                  <a:pt x="364236" y="237109"/>
                </a:lnTo>
                <a:lnTo>
                  <a:pt x="365378" y="236854"/>
                </a:lnTo>
                <a:lnTo>
                  <a:pt x="366013" y="236474"/>
                </a:lnTo>
                <a:lnTo>
                  <a:pt x="366649" y="235965"/>
                </a:lnTo>
                <a:lnTo>
                  <a:pt x="366902" y="234696"/>
                </a:lnTo>
                <a:lnTo>
                  <a:pt x="366902" y="121665"/>
                </a:lnTo>
                <a:lnTo>
                  <a:pt x="423037" y="121665"/>
                </a:lnTo>
                <a:lnTo>
                  <a:pt x="423037" y="92583"/>
                </a:lnTo>
                <a:lnTo>
                  <a:pt x="366902" y="92583"/>
                </a:lnTo>
                <a:lnTo>
                  <a:pt x="366902" y="7365"/>
                </a:lnTo>
                <a:lnTo>
                  <a:pt x="366649" y="6096"/>
                </a:lnTo>
                <a:lnTo>
                  <a:pt x="366013" y="5461"/>
                </a:lnTo>
                <a:lnTo>
                  <a:pt x="365378" y="4952"/>
                </a:lnTo>
                <a:lnTo>
                  <a:pt x="364236" y="4572"/>
                </a:lnTo>
                <a:close/>
              </a:path>
              <a:path w="631189" h="247014">
                <a:moveTo>
                  <a:pt x="420242" y="0"/>
                </a:moveTo>
                <a:lnTo>
                  <a:pt x="390778" y="0"/>
                </a:lnTo>
                <a:lnTo>
                  <a:pt x="389508" y="253"/>
                </a:lnTo>
                <a:lnTo>
                  <a:pt x="388747" y="888"/>
                </a:lnTo>
                <a:lnTo>
                  <a:pt x="388112" y="1524"/>
                </a:lnTo>
                <a:lnTo>
                  <a:pt x="387730" y="2666"/>
                </a:lnTo>
                <a:lnTo>
                  <a:pt x="387730" y="92583"/>
                </a:lnTo>
                <a:lnTo>
                  <a:pt x="423037" y="92583"/>
                </a:lnTo>
                <a:lnTo>
                  <a:pt x="423037" y="2666"/>
                </a:lnTo>
                <a:lnTo>
                  <a:pt x="422655" y="1524"/>
                </a:lnTo>
                <a:lnTo>
                  <a:pt x="422148" y="888"/>
                </a:lnTo>
                <a:lnTo>
                  <a:pt x="421513" y="253"/>
                </a:lnTo>
                <a:lnTo>
                  <a:pt x="420242" y="0"/>
                </a:lnTo>
                <a:close/>
              </a:path>
              <a:path w="631189" h="247014">
                <a:moveTo>
                  <a:pt x="189864" y="0"/>
                </a:moveTo>
                <a:lnTo>
                  <a:pt x="160400" y="0"/>
                </a:lnTo>
                <a:lnTo>
                  <a:pt x="159130" y="381"/>
                </a:lnTo>
                <a:lnTo>
                  <a:pt x="158368" y="1015"/>
                </a:lnTo>
                <a:lnTo>
                  <a:pt x="157733" y="1650"/>
                </a:lnTo>
                <a:lnTo>
                  <a:pt x="157352" y="2921"/>
                </a:lnTo>
                <a:lnTo>
                  <a:pt x="157352" y="243839"/>
                </a:lnTo>
                <a:lnTo>
                  <a:pt x="157733" y="245110"/>
                </a:lnTo>
                <a:lnTo>
                  <a:pt x="158368" y="245745"/>
                </a:lnTo>
                <a:lnTo>
                  <a:pt x="159130" y="246252"/>
                </a:lnTo>
                <a:lnTo>
                  <a:pt x="160400" y="246634"/>
                </a:lnTo>
                <a:lnTo>
                  <a:pt x="189864" y="246634"/>
                </a:lnTo>
                <a:lnTo>
                  <a:pt x="191135" y="246252"/>
                </a:lnTo>
                <a:lnTo>
                  <a:pt x="191897" y="245745"/>
                </a:lnTo>
                <a:lnTo>
                  <a:pt x="192531" y="245110"/>
                </a:lnTo>
                <a:lnTo>
                  <a:pt x="192912" y="243839"/>
                </a:lnTo>
                <a:lnTo>
                  <a:pt x="192912" y="2921"/>
                </a:lnTo>
                <a:lnTo>
                  <a:pt x="192531" y="1650"/>
                </a:lnTo>
                <a:lnTo>
                  <a:pt x="191897" y="1015"/>
                </a:lnTo>
                <a:lnTo>
                  <a:pt x="191135" y="381"/>
                </a:lnTo>
                <a:lnTo>
                  <a:pt x="18986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46903" y="2349373"/>
            <a:ext cx="666750" cy="248920"/>
          </a:xfrm>
          <a:custGeom>
            <a:avLst/>
            <a:gdLst/>
            <a:ahLst/>
            <a:cxnLst/>
            <a:rect l="l" t="t" r="r" b="b"/>
            <a:pathLst>
              <a:path w="666750" h="248919">
                <a:moveTo>
                  <a:pt x="619887" y="149351"/>
                </a:moveTo>
                <a:lnTo>
                  <a:pt x="471932" y="149351"/>
                </a:lnTo>
                <a:lnTo>
                  <a:pt x="470281" y="151002"/>
                </a:lnTo>
                <a:lnTo>
                  <a:pt x="470281" y="172465"/>
                </a:lnTo>
                <a:lnTo>
                  <a:pt x="470662" y="173862"/>
                </a:lnTo>
                <a:lnTo>
                  <a:pt x="471424" y="174625"/>
                </a:lnTo>
                <a:lnTo>
                  <a:pt x="472186" y="175260"/>
                </a:lnTo>
                <a:lnTo>
                  <a:pt x="473456" y="175640"/>
                </a:lnTo>
                <a:lnTo>
                  <a:pt x="594613" y="175640"/>
                </a:lnTo>
                <a:lnTo>
                  <a:pt x="595502" y="176656"/>
                </a:lnTo>
                <a:lnTo>
                  <a:pt x="595502" y="184912"/>
                </a:lnTo>
                <a:lnTo>
                  <a:pt x="594741" y="185927"/>
                </a:lnTo>
                <a:lnTo>
                  <a:pt x="484505" y="185927"/>
                </a:lnTo>
                <a:lnTo>
                  <a:pt x="481457" y="186181"/>
                </a:lnTo>
                <a:lnTo>
                  <a:pt x="479298" y="186689"/>
                </a:lnTo>
                <a:lnTo>
                  <a:pt x="477012" y="187198"/>
                </a:lnTo>
                <a:lnTo>
                  <a:pt x="475234" y="188087"/>
                </a:lnTo>
                <a:lnTo>
                  <a:pt x="470788" y="234696"/>
                </a:lnTo>
                <a:lnTo>
                  <a:pt x="471043" y="237362"/>
                </a:lnTo>
                <a:lnTo>
                  <a:pt x="471805" y="241680"/>
                </a:lnTo>
                <a:lnTo>
                  <a:pt x="472694" y="243331"/>
                </a:lnTo>
                <a:lnTo>
                  <a:pt x="473963" y="244601"/>
                </a:lnTo>
                <a:lnTo>
                  <a:pt x="475234" y="245999"/>
                </a:lnTo>
                <a:lnTo>
                  <a:pt x="477012" y="246887"/>
                </a:lnTo>
                <a:lnTo>
                  <a:pt x="479425" y="247523"/>
                </a:lnTo>
                <a:lnTo>
                  <a:pt x="481711" y="248030"/>
                </a:lnTo>
                <a:lnTo>
                  <a:pt x="484759" y="248412"/>
                </a:lnTo>
                <a:lnTo>
                  <a:pt x="635508" y="248412"/>
                </a:lnTo>
                <a:lnTo>
                  <a:pt x="637159" y="246634"/>
                </a:lnTo>
                <a:lnTo>
                  <a:pt x="637159" y="224789"/>
                </a:lnTo>
                <a:lnTo>
                  <a:pt x="636777" y="223392"/>
                </a:lnTo>
                <a:lnTo>
                  <a:pt x="635000" y="222376"/>
                </a:lnTo>
                <a:lnTo>
                  <a:pt x="633602" y="222123"/>
                </a:lnTo>
                <a:lnTo>
                  <a:pt x="506984" y="222123"/>
                </a:lnTo>
                <a:lnTo>
                  <a:pt x="505968" y="221234"/>
                </a:lnTo>
                <a:lnTo>
                  <a:pt x="505968" y="211709"/>
                </a:lnTo>
                <a:lnTo>
                  <a:pt x="506857" y="210819"/>
                </a:lnTo>
                <a:lnTo>
                  <a:pt x="616458" y="210819"/>
                </a:lnTo>
                <a:lnTo>
                  <a:pt x="619633" y="210565"/>
                </a:lnTo>
                <a:lnTo>
                  <a:pt x="629793" y="202691"/>
                </a:lnTo>
                <a:lnTo>
                  <a:pt x="630301" y="200532"/>
                </a:lnTo>
                <a:lnTo>
                  <a:pt x="630427" y="159892"/>
                </a:lnTo>
                <a:lnTo>
                  <a:pt x="629412" y="155575"/>
                </a:lnTo>
                <a:lnTo>
                  <a:pt x="627126" y="153162"/>
                </a:lnTo>
                <a:lnTo>
                  <a:pt x="624967" y="150622"/>
                </a:lnTo>
                <a:lnTo>
                  <a:pt x="619887" y="149351"/>
                </a:lnTo>
                <a:close/>
              </a:path>
              <a:path w="666750" h="248919">
                <a:moveTo>
                  <a:pt x="445897" y="178435"/>
                </a:moveTo>
                <a:lnTo>
                  <a:pt x="219075" y="178435"/>
                </a:lnTo>
                <a:lnTo>
                  <a:pt x="217677" y="178815"/>
                </a:lnTo>
                <a:lnTo>
                  <a:pt x="217043" y="179704"/>
                </a:lnTo>
                <a:lnTo>
                  <a:pt x="216535" y="180593"/>
                </a:lnTo>
                <a:lnTo>
                  <a:pt x="216154" y="181990"/>
                </a:lnTo>
                <a:lnTo>
                  <a:pt x="216154" y="203326"/>
                </a:lnTo>
                <a:lnTo>
                  <a:pt x="216535" y="204724"/>
                </a:lnTo>
                <a:lnTo>
                  <a:pt x="217043" y="205739"/>
                </a:lnTo>
                <a:lnTo>
                  <a:pt x="217677" y="206755"/>
                </a:lnTo>
                <a:lnTo>
                  <a:pt x="219075" y="207263"/>
                </a:lnTo>
                <a:lnTo>
                  <a:pt x="445897" y="207263"/>
                </a:lnTo>
                <a:lnTo>
                  <a:pt x="447675" y="205486"/>
                </a:lnTo>
                <a:lnTo>
                  <a:pt x="447675" y="180212"/>
                </a:lnTo>
                <a:lnTo>
                  <a:pt x="445897" y="178435"/>
                </a:lnTo>
                <a:close/>
              </a:path>
              <a:path w="666750" h="248919">
                <a:moveTo>
                  <a:pt x="312674" y="144272"/>
                </a:moveTo>
                <a:lnTo>
                  <a:pt x="276860" y="144272"/>
                </a:lnTo>
                <a:lnTo>
                  <a:pt x="276860" y="178435"/>
                </a:lnTo>
                <a:lnTo>
                  <a:pt x="312674" y="178435"/>
                </a:lnTo>
                <a:lnTo>
                  <a:pt x="312674" y="144272"/>
                </a:lnTo>
                <a:close/>
              </a:path>
              <a:path w="666750" h="248919">
                <a:moveTo>
                  <a:pt x="386714" y="144272"/>
                </a:moveTo>
                <a:lnTo>
                  <a:pt x="351027" y="144272"/>
                </a:lnTo>
                <a:lnTo>
                  <a:pt x="351027" y="178435"/>
                </a:lnTo>
                <a:lnTo>
                  <a:pt x="386714" y="178435"/>
                </a:lnTo>
                <a:lnTo>
                  <a:pt x="386714" y="144272"/>
                </a:lnTo>
                <a:close/>
              </a:path>
              <a:path w="666750" h="248919">
                <a:moveTo>
                  <a:pt x="400304" y="14097"/>
                </a:moveTo>
                <a:lnTo>
                  <a:pt x="250317" y="14097"/>
                </a:lnTo>
                <a:lnTo>
                  <a:pt x="248666" y="15748"/>
                </a:lnTo>
                <a:lnTo>
                  <a:pt x="251841" y="42925"/>
                </a:lnTo>
                <a:lnTo>
                  <a:pt x="379222" y="42925"/>
                </a:lnTo>
                <a:lnTo>
                  <a:pt x="380238" y="43941"/>
                </a:lnTo>
                <a:lnTo>
                  <a:pt x="380238" y="63880"/>
                </a:lnTo>
                <a:lnTo>
                  <a:pt x="379222" y="65024"/>
                </a:lnTo>
                <a:lnTo>
                  <a:pt x="261493" y="65024"/>
                </a:lnTo>
                <a:lnTo>
                  <a:pt x="258572" y="65277"/>
                </a:lnTo>
                <a:lnTo>
                  <a:pt x="248158" y="73913"/>
                </a:lnTo>
                <a:lnTo>
                  <a:pt x="247523" y="76073"/>
                </a:lnTo>
                <a:lnTo>
                  <a:pt x="247269" y="78739"/>
                </a:lnTo>
                <a:lnTo>
                  <a:pt x="247269" y="132714"/>
                </a:lnTo>
                <a:lnTo>
                  <a:pt x="248538" y="137413"/>
                </a:lnTo>
                <a:lnTo>
                  <a:pt x="251079" y="140080"/>
                </a:lnTo>
                <a:lnTo>
                  <a:pt x="253492" y="142875"/>
                </a:lnTo>
                <a:lnTo>
                  <a:pt x="258572" y="144272"/>
                </a:lnTo>
                <a:lnTo>
                  <a:pt x="419226" y="144272"/>
                </a:lnTo>
                <a:lnTo>
                  <a:pt x="420877" y="142493"/>
                </a:lnTo>
                <a:lnTo>
                  <a:pt x="420877" y="117855"/>
                </a:lnTo>
                <a:lnTo>
                  <a:pt x="420497" y="116459"/>
                </a:lnTo>
                <a:lnTo>
                  <a:pt x="418719" y="115697"/>
                </a:lnTo>
                <a:lnTo>
                  <a:pt x="417449" y="115442"/>
                </a:lnTo>
                <a:lnTo>
                  <a:pt x="283210" y="115442"/>
                </a:lnTo>
                <a:lnTo>
                  <a:pt x="282067" y="114426"/>
                </a:lnTo>
                <a:lnTo>
                  <a:pt x="282067" y="93725"/>
                </a:lnTo>
                <a:lnTo>
                  <a:pt x="283083" y="92837"/>
                </a:lnTo>
                <a:lnTo>
                  <a:pt x="400304" y="92837"/>
                </a:lnTo>
                <a:lnTo>
                  <a:pt x="403351" y="92582"/>
                </a:lnTo>
                <a:lnTo>
                  <a:pt x="405892" y="92075"/>
                </a:lnTo>
                <a:lnTo>
                  <a:pt x="408305" y="91566"/>
                </a:lnTo>
                <a:lnTo>
                  <a:pt x="410210" y="90550"/>
                </a:lnTo>
                <a:lnTo>
                  <a:pt x="411480" y="89280"/>
                </a:lnTo>
                <a:lnTo>
                  <a:pt x="412876" y="88011"/>
                </a:lnTo>
                <a:lnTo>
                  <a:pt x="413766" y="86232"/>
                </a:lnTo>
                <a:lnTo>
                  <a:pt x="414274" y="84074"/>
                </a:lnTo>
                <a:lnTo>
                  <a:pt x="414782" y="81787"/>
                </a:lnTo>
                <a:lnTo>
                  <a:pt x="415036" y="78866"/>
                </a:lnTo>
                <a:lnTo>
                  <a:pt x="414947" y="26924"/>
                </a:lnTo>
                <a:lnTo>
                  <a:pt x="414782" y="25018"/>
                </a:lnTo>
                <a:lnTo>
                  <a:pt x="414274" y="22860"/>
                </a:lnTo>
                <a:lnTo>
                  <a:pt x="413766" y="20574"/>
                </a:lnTo>
                <a:lnTo>
                  <a:pt x="412876" y="18796"/>
                </a:lnTo>
                <a:lnTo>
                  <a:pt x="411480" y="17525"/>
                </a:lnTo>
                <a:lnTo>
                  <a:pt x="410210" y="16255"/>
                </a:lnTo>
                <a:lnTo>
                  <a:pt x="408305" y="15366"/>
                </a:lnTo>
                <a:lnTo>
                  <a:pt x="405892" y="14859"/>
                </a:lnTo>
                <a:lnTo>
                  <a:pt x="403351" y="14350"/>
                </a:lnTo>
                <a:lnTo>
                  <a:pt x="400304" y="14097"/>
                </a:lnTo>
                <a:close/>
              </a:path>
              <a:path w="666750" h="248919">
                <a:moveTo>
                  <a:pt x="662686" y="109474"/>
                </a:moveTo>
                <a:lnTo>
                  <a:pt x="438404" y="109474"/>
                </a:lnTo>
                <a:lnTo>
                  <a:pt x="437007" y="109854"/>
                </a:lnTo>
                <a:lnTo>
                  <a:pt x="436372" y="110616"/>
                </a:lnTo>
                <a:lnTo>
                  <a:pt x="435610" y="111378"/>
                </a:lnTo>
                <a:lnTo>
                  <a:pt x="435263" y="112649"/>
                </a:lnTo>
                <a:lnTo>
                  <a:pt x="435229" y="133223"/>
                </a:lnTo>
                <a:lnTo>
                  <a:pt x="435483" y="134619"/>
                </a:lnTo>
                <a:lnTo>
                  <a:pt x="435991" y="135509"/>
                </a:lnTo>
                <a:lnTo>
                  <a:pt x="436625" y="136398"/>
                </a:lnTo>
                <a:lnTo>
                  <a:pt x="438023" y="136778"/>
                </a:lnTo>
                <a:lnTo>
                  <a:pt x="664718" y="136778"/>
                </a:lnTo>
                <a:lnTo>
                  <a:pt x="666496" y="135000"/>
                </a:lnTo>
                <a:lnTo>
                  <a:pt x="666496" y="112649"/>
                </a:lnTo>
                <a:lnTo>
                  <a:pt x="665988" y="111251"/>
                </a:lnTo>
                <a:lnTo>
                  <a:pt x="664972" y="110489"/>
                </a:lnTo>
                <a:lnTo>
                  <a:pt x="663956" y="109854"/>
                </a:lnTo>
                <a:lnTo>
                  <a:pt x="662686" y="109474"/>
                </a:lnTo>
                <a:close/>
              </a:path>
              <a:path w="666750" h="248919">
                <a:moveTo>
                  <a:pt x="616204" y="0"/>
                </a:moveTo>
                <a:lnTo>
                  <a:pt x="474091" y="0"/>
                </a:lnTo>
                <a:lnTo>
                  <a:pt x="472313" y="1524"/>
                </a:lnTo>
                <a:lnTo>
                  <a:pt x="472313" y="24256"/>
                </a:lnTo>
                <a:lnTo>
                  <a:pt x="474091" y="25907"/>
                </a:lnTo>
                <a:lnTo>
                  <a:pt x="595122" y="25907"/>
                </a:lnTo>
                <a:lnTo>
                  <a:pt x="596011" y="26924"/>
                </a:lnTo>
                <a:lnTo>
                  <a:pt x="596011" y="35560"/>
                </a:lnTo>
                <a:lnTo>
                  <a:pt x="595249" y="36449"/>
                </a:lnTo>
                <a:lnTo>
                  <a:pt x="485267" y="36449"/>
                </a:lnTo>
                <a:lnTo>
                  <a:pt x="482219" y="36829"/>
                </a:lnTo>
                <a:lnTo>
                  <a:pt x="479933" y="37337"/>
                </a:lnTo>
                <a:lnTo>
                  <a:pt x="477647" y="37973"/>
                </a:lnTo>
                <a:lnTo>
                  <a:pt x="475742" y="38862"/>
                </a:lnTo>
                <a:lnTo>
                  <a:pt x="474472" y="40259"/>
                </a:lnTo>
                <a:lnTo>
                  <a:pt x="473201" y="41528"/>
                </a:lnTo>
                <a:lnTo>
                  <a:pt x="472313" y="43179"/>
                </a:lnTo>
                <a:lnTo>
                  <a:pt x="471297" y="47498"/>
                </a:lnTo>
                <a:lnTo>
                  <a:pt x="471043" y="50164"/>
                </a:lnTo>
                <a:lnTo>
                  <a:pt x="471043" y="86487"/>
                </a:lnTo>
                <a:lnTo>
                  <a:pt x="472313" y="91059"/>
                </a:lnTo>
                <a:lnTo>
                  <a:pt x="474725" y="93852"/>
                </a:lnTo>
                <a:lnTo>
                  <a:pt x="477266" y="96519"/>
                </a:lnTo>
                <a:lnTo>
                  <a:pt x="482219" y="97916"/>
                </a:lnTo>
                <a:lnTo>
                  <a:pt x="634364" y="97916"/>
                </a:lnTo>
                <a:lnTo>
                  <a:pt x="636143" y="96265"/>
                </a:lnTo>
                <a:lnTo>
                  <a:pt x="636143" y="74675"/>
                </a:lnTo>
                <a:lnTo>
                  <a:pt x="635762" y="73278"/>
                </a:lnTo>
                <a:lnTo>
                  <a:pt x="633984" y="72262"/>
                </a:lnTo>
                <a:lnTo>
                  <a:pt x="632587" y="72009"/>
                </a:lnTo>
                <a:lnTo>
                  <a:pt x="507238" y="72009"/>
                </a:lnTo>
                <a:lnTo>
                  <a:pt x="506222" y="70992"/>
                </a:lnTo>
                <a:lnTo>
                  <a:pt x="506222" y="61975"/>
                </a:lnTo>
                <a:lnTo>
                  <a:pt x="507111" y="61213"/>
                </a:lnTo>
                <a:lnTo>
                  <a:pt x="616204" y="61213"/>
                </a:lnTo>
                <a:lnTo>
                  <a:pt x="619379" y="60960"/>
                </a:lnTo>
                <a:lnTo>
                  <a:pt x="630936" y="13462"/>
                </a:lnTo>
                <a:lnTo>
                  <a:pt x="630682" y="10667"/>
                </a:lnTo>
                <a:lnTo>
                  <a:pt x="619379" y="253"/>
                </a:lnTo>
                <a:lnTo>
                  <a:pt x="616204" y="0"/>
                </a:lnTo>
                <a:close/>
              </a:path>
              <a:path w="666750" h="248919">
                <a:moveTo>
                  <a:pt x="114681" y="54737"/>
                </a:moveTo>
                <a:lnTo>
                  <a:pt x="17399" y="54737"/>
                </a:lnTo>
                <a:lnTo>
                  <a:pt x="15621" y="56387"/>
                </a:lnTo>
                <a:lnTo>
                  <a:pt x="15621" y="80137"/>
                </a:lnTo>
                <a:lnTo>
                  <a:pt x="15875" y="81534"/>
                </a:lnTo>
                <a:lnTo>
                  <a:pt x="16256" y="82550"/>
                </a:lnTo>
                <a:lnTo>
                  <a:pt x="16763" y="83565"/>
                </a:lnTo>
                <a:lnTo>
                  <a:pt x="18161" y="84074"/>
                </a:lnTo>
                <a:lnTo>
                  <a:pt x="86995" y="84074"/>
                </a:lnTo>
                <a:lnTo>
                  <a:pt x="88137" y="84581"/>
                </a:lnTo>
                <a:lnTo>
                  <a:pt x="88137" y="86867"/>
                </a:lnTo>
                <a:lnTo>
                  <a:pt x="87884" y="88011"/>
                </a:lnTo>
                <a:lnTo>
                  <a:pt x="66444" y="120336"/>
                </a:lnTo>
                <a:lnTo>
                  <a:pt x="32527" y="151177"/>
                </a:lnTo>
                <a:lnTo>
                  <a:pt x="3301" y="169925"/>
                </a:lnTo>
                <a:lnTo>
                  <a:pt x="1905" y="170814"/>
                </a:lnTo>
                <a:lnTo>
                  <a:pt x="1016" y="171830"/>
                </a:lnTo>
                <a:lnTo>
                  <a:pt x="508" y="172974"/>
                </a:lnTo>
                <a:lnTo>
                  <a:pt x="0" y="174243"/>
                </a:lnTo>
                <a:lnTo>
                  <a:pt x="381" y="175767"/>
                </a:lnTo>
                <a:lnTo>
                  <a:pt x="1777" y="177673"/>
                </a:lnTo>
                <a:lnTo>
                  <a:pt x="12319" y="194437"/>
                </a:lnTo>
                <a:lnTo>
                  <a:pt x="13335" y="196087"/>
                </a:lnTo>
                <a:lnTo>
                  <a:pt x="14350" y="196976"/>
                </a:lnTo>
                <a:lnTo>
                  <a:pt x="15239" y="197103"/>
                </a:lnTo>
                <a:lnTo>
                  <a:pt x="16256" y="197103"/>
                </a:lnTo>
                <a:lnTo>
                  <a:pt x="55499" y="174371"/>
                </a:lnTo>
                <a:lnTo>
                  <a:pt x="86106" y="148336"/>
                </a:lnTo>
                <a:lnTo>
                  <a:pt x="132929" y="148336"/>
                </a:lnTo>
                <a:lnTo>
                  <a:pt x="106172" y="124205"/>
                </a:lnTo>
                <a:lnTo>
                  <a:pt x="112938" y="114061"/>
                </a:lnTo>
                <a:lnTo>
                  <a:pt x="118776" y="103822"/>
                </a:lnTo>
                <a:lnTo>
                  <a:pt x="129539" y="65404"/>
                </a:lnTo>
                <a:lnTo>
                  <a:pt x="127635" y="61340"/>
                </a:lnTo>
                <a:lnTo>
                  <a:pt x="123825" y="58674"/>
                </a:lnTo>
                <a:lnTo>
                  <a:pt x="119887" y="56006"/>
                </a:lnTo>
                <a:lnTo>
                  <a:pt x="114681" y="54737"/>
                </a:lnTo>
                <a:close/>
              </a:path>
              <a:path w="666750" h="248919">
                <a:moveTo>
                  <a:pt x="132929" y="148336"/>
                </a:moveTo>
                <a:lnTo>
                  <a:pt x="86106" y="148336"/>
                </a:lnTo>
                <a:lnTo>
                  <a:pt x="89535" y="151891"/>
                </a:lnTo>
                <a:lnTo>
                  <a:pt x="117221" y="176402"/>
                </a:lnTo>
                <a:lnTo>
                  <a:pt x="120776" y="179197"/>
                </a:lnTo>
                <a:lnTo>
                  <a:pt x="137922" y="188722"/>
                </a:lnTo>
                <a:lnTo>
                  <a:pt x="139446" y="188087"/>
                </a:lnTo>
                <a:lnTo>
                  <a:pt x="140588" y="186181"/>
                </a:lnTo>
                <a:lnTo>
                  <a:pt x="151637" y="170179"/>
                </a:lnTo>
                <a:lnTo>
                  <a:pt x="152908" y="168528"/>
                </a:lnTo>
                <a:lnTo>
                  <a:pt x="153716" y="166750"/>
                </a:lnTo>
                <a:lnTo>
                  <a:pt x="154177" y="165480"/>
                </a:lnTo>
                <a:lnTo>
                  <a:pt x="154559" y="163956"/>
                </a:lnTo>
                <a:lnTo>
                  <a:pt x="153670" y="162560"/>
                </a:lnTo>
                <a:lnTo>
                  <a:pt x="151384" y="161162"/>
                </a:lnTo>
                <a:lnTo>
                  <a:pt x="146359" y="157972"/>
                </a:lnTo>
                <a:lnTo>
                  <a:pt x="141001" y="154304"/>
                </a:lnTo>
                <a:lnTo>
                  <a:pt x="135310" y="150161"/>
                </a:lnTo>
                <a:lnTo>
                  <a:pt x="132929" y="148336"/>
                </a:lnTo>
                <a:close/>
              </a:path>
              <a:path w="666750" h="248919">
                <a:moveTo>
                  <a:pt x="110998" y="11811"/>
                </a:moveTo>
                <a:lnTo>
                  <a:pt x="38481" y="11811"/>
                </a:lnTo>
                <a:lnTo>
                  <a:pt x="37211" y="12191"/>
                </a:lnTo>
                <a:lnTo>
                  <a:pt x="34925" y="13462"/>
                </a:lnTo>
                <a:lnTo>
                  <a:pt x="34417" y="14986"/>
                </a:lnTo>
                <a:lnTo>
                  <a:pt x="34417" y="37211"/>
                </a:lnTo>
                <a:lnTo>
                  <a:pt x="34925" y="38607"/>
                </a:lnTo>
                <a:lnTo>
                  <a:pt x="36068" y="39242"/>
                </a:lnTo>
                <a:lnTo>
                  <a:pt x="37211" y="40004"/>
                </a:lnTo>
                <a:lnTo>
                  <a:pt x="38481" y="40386"/>
                </a:lnTo>
                <a:lnTo>
                  <a:pt x="110998" y="40386"/>
                </a:lnTo>
                <a:lnTo>
                  <a:pt x="112775" y="38607"/>
                </a:lnTo>
                <a:lnTo>
                  <a:pt x="112902" y="13715"/>
                </a:lnTo>
                <a:lnTo>
                  <a:pt x="110998" y="11811"/>
                </a:lnTo>
                <a:close/>
              </a:path>
              <a:path w="666750" h="248919">
                <a:moveTo>
                  <a:pt x="202184" y="1777"/>
                </a:moveTo>
                <a:lnTo>
                  <a:pt x="172720" y="1777"/>
                </a:lnTo>
                <a:lnTo>
                  <a:pt x="171450" y="2159"/>
                </a:lnTo>
                <a:lnTo>
                  <a:pt x="170687" y="2793"/>
                </a:lnTo>
                <a:lnTo>
                  <a:pt x="170052" y="3428"/>
                </a:lnTo>
                <a:lnTo>
                  <a:pt x="169672" y="4699"/>
                </a:lnTo>
                <a:lnTo>
                  <a:pt x="169672" y="245617"/>
                </a:lnTo>
                <a:lnTo>
                  <a:pt x="170052" y="246887"/>
                </a:lnTo>
                <a:lnTo>
                  <a:pt x="170687" y="247523"/>
                </a:lnTo>
                <a:lnTo>
                  <a:pt x="171450" y="248030"/>
                </a:lnTo>
                <a:lnTo>
                  <a:pt x="172720" y="248412"/>
                </a:lnTo>
                <a:lnTo>
                  <a:pt x="202184" y="248412"/>
                </a:lnTo>
                <a:lnTo>
                  <a:pt x="203454" y="248030"/>
                </a:lnTo>
                <a:lnTo>
                  <a:pt x="204216" y="247523"/>
                </a:lnTo>
                <a:lnTo>
                  <a:pt x="204850" y="246887"/>
                </a:lnTo>
                <a:lnTo>
                  <a:pt x="205232" y="245617"/>
                </a:lnTo>
                <a:lnTo>
                  <a:pt x="205232" y="4699"/>
                </a:lnTo>
                <a:lnTo>
                  <a:pt x="204850" y="3428"/>
                </a:lnTo>
                <a:lnTo>
                  <a:pt x="204216" y="2793"/>
                </a:lnTo>
                <a:lnTo>
                  <a:pt x="203454" y="2159"/>
                </a:lnTo>
                <a:lnTo>
                  <a:pt x="202184" y="177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158357" y="2351151"/>
            <a:ext cx="669925" cy="247015"/>
          </a:xfrm>
          <a:custGeom>
            <a:avLst/>
            <a:gdLst/>
            <a:ahLst/>
            <a:cxnLst/>
            <a:rect l="l" t="t" r="r" b="b"/>
            <a:pathLst>
              <a:path w="669925" h="247014">
                <a:moveTo>
                  <a:pt x="414400" y="0"/>
                </a:moveTo>
                <a:lnTo>
                  <a:pt x="384683" y="0"/>
                </a:lnTo>
                <a:lnTo>
                  <a:pt x="383286" y="381"/>
                </a:lnTo>
                <a:lnTo>
                  <a:pt x="381762" y="1650"/>
                </a:lnTo>
                <a:lnTo>
                  <a:pt x="381381" y="2921"/>
                </a:lnTo>
                <a:lnTo>
                  <a:pt x="381381" y="243839"/>
                </a:lnTo>
                <a:lnTo>
                  <a:pt x="381762" y="245110"/>
                </a:lnTo>
                <a:lnTo>
                  <a:pt x="382523" y="245745"/>
                </a:lnTo>
                <a:lnTo>
                  <a:pt x="383286" y="246252"/>
                </a:lnTo>
                <a:lnTo>
                  <a:pt x="384683" y="246634"/>
                </a:lnTo>
                <a:lnTo>
                  <a:pt x="414400" y="246634"/>
                </a:lnTo>
                <a:lnTo>
                  <a:pt x="415670" y="246252"/>
                </a:lnTo>
                <a:lnTo>
                  <a:pt x="416306" y="245745"/>
                </a:lnTo>
                <a:lnTo>
                  <a:pt x="416813" y="245110"/>
                </a:lnTo>
                <a:lnTo>
                  <a:pt x="417194" y="243839"/>
                </a:lnTo>
                <a:lnTo>
                  <a:pt x="417194" y="124460"/>
                </a:lnTo>
                <a:lnTo>
                  <a:pt x="669416" y="124460"/>
                </a:lnTo>
                <a:lnTo>
                  <a:pt x="669416" y="119761"/>
                </a:lnTo>
                <a:lnTo>
                  <a:pt x="668909" y="118490"/>
                </a:lnTo>
                <a:lnTo>
                  <a:pt x="667892" y="117728"/>
                </a:lnTo>
                <a:lnTo>
                  <a:pt x="666876" y="117094"/>
                </a:lnTo>
                <a:lnTo>
                  <a:pt x="665607" y="116712"/>
                </a:lnTo>
                <a:lnTo>
                  <a:pt x="454151" y="116712"/>
                </a:lnTo>
                <a:lnTo>
                  <a:pt x="454151" y="97662"/>
                </a:lnTo>
                <a:lnTo>
                  <a:pt x="453770" y="96265"/>
                </a:lnTo>
                <a:lnTo>
                  <a:pt x="452754" y="95758"/>
                </a:lnTo>
                <a:lnTo>
                  <a:pt x="451865" y="95376"/>
                </a:lnTo>
                <a:lnTo>
                  <a:pt x="450595" y="95123"/>
                </a:lnTo>
                <a:lnTo>
                  <a:pt x="417194" y="95123"/>
                </a:lnTo>
                <a:lnTo>
                  <a:pt x="417194" y="2921"/>
                </a:lnTo>
                <a:lnTo>
                  <a:pt x="416813" y="1650"/>
                </a:lnTo>
                <a:lnTo>
                  <a:pt x="416306" y="1015"/>
                </a:lnTo>
                <a:lnTo>
                  <a:pt x="415670" y="381"/>
                </a:lnTo>
                <a:lnTo>
                  <a:pt x="414400" y="0"/>
                </a:lnTo>
                <a:close/>
              </a:path>
              <a:path w="669925" h="247014">
                <a:moveTo>
                  <a:pt x="507872" y="163575"/>
                </a:moveTo>
                <a:lnTo>
                  <a:pt x="475614" y="163575"/>
                </a:lnTo>
                <a:lnTo>
                  <a:pt x="473963" y="165353"/>
                </a:lnTo>
                <a:lnTo>
                  <a:pt x="473963" y="226313"/>
                </a:lnTo>
                <a:lnTo>
                  <a:pt x="474217" y="229235"/>
                </a:lnTo>
                <a:lnTo>
                  <a:pt x="488061" y="241173"/>
                </a:lnTo>
                <a:lnTo>
                  <a:pt x="637539" y="241173"/>
                </a:lnTo>
                <a:lnTo>
                  <a:pt x="638810" y="241046"/>
                </a:lnTo>
                <a:lnTo>
                  <a:pt x="639952" y="240664"/>
                </a:lnTo>
                <a:lnTo>
                  <a:pt x="641095" y="240411"/>
                </a:lnTo>
                <a:lnTo>
                  <a:pt x="641603" y="239013"/>
                </a:lnTo>
                <a:lnTo>
                  <a:pt x="641603" y="214629"/>
                </a:lnTo>
                <a:lnTo>
                  <a:pt x="641095" y="213360"/>
                </a:lnTo>
                <a:lnTo>
                  <a:pt x="639952" y="212851"/>
                </a:lnTo>
                <a:lnTo>
                  <a:pt x="638810" y="212216"/>
                </a:lnTo>
                <a:lnTo>
                  <a:pt x="637539" y="211836"/>
                </a:lnTo>
                <a:lnTo>
                  <a:pt x="510920" y="211836"/>
                </a:lnTo>
                <a:lnTo>
                  <a:pt x="509650" y="210565"/>
                </a:lnTo>
                <a:lnTo>
                  <a:pt x="509650" y="165353"/>
                </a:lnTo>
                <a:lnTo>
                  <a:pt x="507872" y="163575"/>
                </a:lnTo>
                <a:close/>
              </a:path>
              <a:path w="669925" h="247014">
                <a:moveTo>
                  <a:pt x="669416" y="124460"/>
                </a:moveTo>
                <a:lnTo>
                  <a:pt x="438149" y="124460"/>
                </a:lnTo>
                <a:lnTo>
                  <a:pt x="438149" y="142494"/>
                </a:lnTo>
                <a:lnTo>
                  <a:pt x="438403" y="143890"/>
                </a:lnTo>
                <a:lnTo>
                  <a:pt x="438912" y="144779"/>
                </a:lnTo>
                <a:lnTo>
                  <a:pt x="439546" y="145669"/>
                </a:lnTo>
                <a:lnTo>
                  <a:pt x="440943" y="146050"/>
                </a:lnTo>
                <a:lnTo>
                  <a:pt x="667638" y="146050"/>
                </a:lnTo>
                <a:lnTo>
                  <a:pt x="669416" y="144145"/>
                </a:lnTo>
                <a:lnTo>
                  <a:pt x="669416" y="124460"/>
                </a:lnTo>
                <a:close/>
              </a:path>
              <a:path w="669925" h="247014">
                <a:moveTo>
                  <a:pt x="508381" y="6096"/>
                </a:moveTo>
                <a:lnTo>
                  <a:pt x="477265" y="6096"/>
                </a:lnTo>
                <a:lnTo>
                  <a:pt x="475868" y="6603"/>
                </a:lnTo>
                <a:lnTo>
                  <a:pt x="475234" y="7620"/>
                </a:lnTo>
                <a:lnTo>
                  <a:pt x="474598" y="8509"/>
                </a:lnTo>
                <a:lnTo>
                  <a:pt x="474217" y="9778"/>
                </a:lnTo>
                <a:lnTo>
                  <a:pt x="474217" y="77597"/>
                </a:lnTo>
                <a:lnTo>
                  <a:pt x="492506" y="94869"/>
                </a:lnTo>
                <a:lnTo>
                  <a:pt x="634999" y="94869"/>
                </a:lnTo>
                <a:lnTo>
                  <a:pt x="636269" y="94614"/>
                </a:lnTo>
                <a:lnTo>
                  <a:pt x="638556" y="93852"/>
                </a:lnTo>
                <a:lnTo>
                  <a:pt x="639063" y="92328"/>
                </a:lnTo>
                <a:lnTo>
                  <a:pt x="639063" y="68325"/>
                </a:lnTo>
                <a:lnTo>
                  <a:pt x="638556" y="67056"/>
                </a:lnTo>
                <a:lnTo>
                  <a:pt x="636269" y="66039"/>
                </a:lnTo>
                <a:lnTo>
                  <a:pt x="634999" y="65786"/>
                </a:lnTo>
                <a:lnTo>
                  <a:pt x="513588" y="65786"/>
                </a:lnTo>
                <a:lnTo>
                  <a:pt x="512190" y="65532"/>
                </a:lnTo>
                <a:lnTo>
                  <a:pt x="511428" y="64897"/>
                </a:lnTo>
                <a:lnTo>
                  <a:pt x="510539" y="64262"/>
                </a:lnTo>
                <a:lnTo>
                  <a:pt x="510159" y="62864"/>
                </a:lnTo>
                <a:lnTo>
                  <a:pt x="510159" y="7874"/>
                </a:lnTo>
                <a:lnTo>
                  <a:pt x="508381" y="6096"/>
                </a:lnTo>
                <a:close/>
              </a:path>
              <a:path w="669925" h="247014">
                <a:moveTo>
                  <a:pt x="229742" y="175387"/>
                </a:moveTo>
                <a:lnTo>
                  <a:pt x="2920" y="175387"/>
                </a:lnTo>
                <a:lnTo>
                  <a:pt x="1523" y="175768"/>
                </a:lnTo>
                <a:lnTo>
                  <a:pt x="888" y="176657"/>
                </a:lnTo>
                <a:lnTo>
                  <a:pt x="380" y="177546"/>
                </a:lnTo>
                <a:lnTo>
                  <a:pt x="0" y="178943"/>
                </a:lnTo>
                <a:lnTo>
                  <a:pt x="0" y="200787"/>
                </a:lnTo>
                <a:lnTo>
                  <a:pt x="380" y="202057"/>
                </a:lnTo>
                <a:lnTo>
                  <a:pt x="888" y="203200"/>
                </a:lnTo>
                <a:lnTo>
                  <a:pt x="1523" y="204215"/>
                </a:lnTo>
                <a:lnTo>
                  <a:pt x="2920" y="204724"/>
                </a:lnTo>
                <a:lnTo>
                  <a:pt x="229742" y="204724"/>
                </a:lnTo>
                <a:lnTo>
                  <a:pt x="231520" y="202946"/>
                </a:lnTo>
                <a:lnTo>
                  <a:pt x="231520" y="177164"/>
                </a:lnTo>
                <a:lnTo>
                  <a:pt x="229742" y="175387"/>
                </a:lnTo>
                <a:close/>
              </a:path>
              <a:path w="669925" h="247014">
                <a:moveTo>
                  <a:pt x="83565" y="139573"/>
                </a:moveTo>
                <a:lnTo>
                  <a:pt x="54101" y="139573"/>
                </a:lnTo>
                <a:lnTo>
                  <a:pt x="52704" y="139953"/>
                </a:lnTo>
                <a:lnTo>
                  <a:pt x="51307" y="141604"/>
                </a:lnTo>
                <a:lnTo>
                  <a:pt x="50926" y="142875"/>
                </a:lnTo>
                <a:lnTo>
                  <a:pt x="50926" y="175387"/>
                </a:lnTo>
                <a:lnTo>
                  <a:pt x="86740" y="175387"/>
                </a:lnTo>
                <a:lnTo>
                  <a:pt x="86740" y="142875"/>
                </a:lnTo>
                <a:lnTo>
                  <a:pt x="86359" y="141604"/>
                </a:lnTo>
                <a:lnTo>
                  <a:pt x="84962" y="139953"/>
                </a:lnTo>
                <a:lnTo>
                  <a:pt x="83565" y="139573"/>
                </a:lnTo>
                <a:close/>
              </a:path>
              <a:path w="669925" h="247014">
                <a:moveTo>
                  <a:pt x="177291" y="139573"/>
                </a:moveTo>
                <a:lnTo>
                  <a:pt x="147700" y="139573"/>
                </a:lnTo>
                <a:lnTo>
                  <a:pt x="146303" y="139953"/>
                </a:lnTo>
                <a:lnTo>
                  <a:pt x="145668" y="140843"/>
                </a:lnTo>
                <a:lnTo>
                  <a:pt x="144906" y="141604"/>
                </a:lnTo>
                <a:lnTo>
                  <a:pt x="144525" y="142875"/>
                </a:lnTo>
                <a:lnTo>
                  <a:pt x="144525" y="175387"/>
                </a:lnTo>
                <a:lnTo>
                  <a:pt x="180339" y="175387"/>
                </a:lnTo>
                <a:lnTo>
                  <a:pt x="180339" y="142875"/>
                </a:lnTo>
                <a:lnTo>
                  <a:pt x="179958" y="141604"/>
                </a:lnTo>
                <a:lnTo>
                  <a:pt x="178562" y="139953"/>
                </a:lnTo>
                <a:lnTo>
                  <a:pt x="177291" y="139573"/>
                </a:lnTo>
                <a:close/>
              </a:path>
              <a:path w="669925" h="247014">
                <a:moveTo>
                  <a:pt x="307085" y="90804"/>
                </a:moveTo>
                <a:lnTo>
                  <a:pt x="291464" y="90804"/>
                </a:lnTo>
                <a:lnTo>
                  <a:pt x="283971" y="91948"/>
                </a:lnTo>
                <a:lnTo>
                  <a:pt x="249173" y="115062"/>
                </a:lnTo>
                <a:lnTo>
                  <a:pt x="246125" y="121538"/>
                </a:lnTo>
                <a:lnTo>
                  <a:pt x="243077" y="127888"/>
                </a:lnTo>
                <a:lnTo>
                  <a:pt x="241553" y="135127"/>
                </a:lnTo>
                <a:lnTo>
                  <a:pt x="241553" y="151002"/>
                </a:lnTo>
                <a:lnTo>
                  <a:pt x="243077" y="158369"/>
                </a:lnTo>
                <a:lnTo>
                  <a:pt x="249173" y="171323"/>
                </a:lnTo>
                <a:lnTo>
                  <a:pt x="253364" y="176911"/>
                </a:lnTo>
                <a:lnTo>
                  <a:pt x="258571" y="181483"/>
                </a:lnTo>
                <a:lnTo>
                  <a:pt x="263778" y="186182"/>
                </a:lnTo>
                <a:lnTo>
                  <a:pt x="269875" y="189737"/>
                </a:lnTo>
                <a:lnTo>
                  <a:pt x="276859" y="192404"/>
                </a:lnTo>
                <a:lnTo>
                  <a:pt x="283844" y="194945"/>
                </a:lnTo>
                <a:lnTo>
                  <a:pt x="291210" y="196214"/>
                </a:lnTo>
                <a:lnTo>
                  <a:pt x="306958" y="196214"/>
                </a:lnTo>
                <a:lnTo>
                  <a:pt x="339978" y="181356"/>
                </a:lnTo>
                <a:lnTo>
                  <a:pt x="345313" y="176657"/>
                </a:lnTo>
                <a:lnTo>
                  <a:pt x="349503" y="171069"/>
                </a:lnTo>
                <a:lnTo>
                  <a:pt x="351595" y="166624"/>
                </a:lnTo>
                <a:lnTo>
                  <a:pt x="295782" y="166624"/>
                </a:lnTo>
                <a:lnTo>
                  <a:pt x="292480" y="165988"/>
                </a:lnTo>
                <a:lnTo>
                  <a:pt x="289432" y="164591"/>
                </a:lnTo>
                <a:lnTo>
                  <a:pt x="286512" y="163195"/>
                </a:lnTo>
                <a:lnTo>
                  <a:pt x="283971" y="161416"/>
                </a:lnTo>
                <a:lnTo>
                  <a:pt x="281939" y="159131"/>
                </a:lnTo>
                <a:lnTo>
                  <a:pt x="279780" y="156972"/>
                </a:lnTo>
                <a:lnTo>
                  <a:pt x="278256" y="154432"/>
                </a:lnTo>
                <a:lnTo>
                  <a:pt x="276750" y="150875"/>
                </a:lnTo>
                <a:lnTo>
                  <a:pt x="275970" y="148971"/>
                </a:lnTo>
                <a:lnTo>
                  <a:pt x="275463" y="146176"/>
                </a:lnTo>
                <a:lnTo>
                  <a:pt x="275463" y="140715"/>
                </a:lnTo>
                <a:lnTo>
                  <a:pt x="295782" y="120650"/>
                </a:lnTo>
                <a:lnTo>
                  <a:pt x="351989" y="120650"/>
                </a:lnTo>
                <a:lnTo>
                  <a:pt x="349249" y="115062"/>
                </a:lnTo>
                <a:lnTo>
                  <a:pt x="345059" y="109600"/>
                </a:lnTo>
                <a:lnTo>
                  <a:pt x="334644" y="100457"/>
                </a:lnTo>
                <a:lnTo>
                  <a:pt x="328548" y="97027"/>
                </a:lnTo>
                <a:lnTo>
                  <a:pt x="314451" y="91948"/>
                </a:lnTo>
                <a:lnTo>
                  <a:pt x="307085" y="90804"/>
                </a:lnTo>
                <a:close/>
              </a:path>
              <a:path w="669925" h="247014">
                <a:moveTo>
                  <a:pt x="351989" y="120650"/>
                </a:moveTo>
                <a:lnTo>
                  <a:pt x="303148" y="120650"/>
                </a:lnTo>
                <a:lnTo>
                  <a:pt x="306577" y="121285"/>
                </a:lnTo>
                <a:lnTo>
                  <a:pt x="309498" y="122554"/>
                </a:lnTo>
                <a:lnTo>
                  <a:pt x="321817" y="135254"/>
                </a:lnTo>
                <a:lnTo>
                  <a:pt x="322960" y="138049"/>
                </a:lnTo>
                <a:lnTo>
                  <a:pt x="323595" y="140715"/>
                </a:lnTo>
                <a:lnTo>
                  <a:pt x="323595" y="146176"/>
                </a:lnTo>
                <a:lnTo>
                  <a:pt x="322960" y="148971"/>
                </a:lnTo>
                <a:lnTo>
                  <a:pt x="321817" y="151764"/>
                </a:lnTo>
                <a:lnTo>
                  <a:pt x="320801" y="154432"/>
                </a:lnTo>
                <a:lnTo>
                  <a:pt x="319150" y="156972"/>
                </a:lnTo>
                <a:lnTo>
                  <a:pt x="317118" y="159131"/>
                </a:lnTo>
                <a:lnTo>
                  <a:pt x="315087" y="161416"/>
                </a:lnTo>
                <a:lnTo>
                  <a:pt x="312546" y="163195"/>
                </a:lnTo>
                <a:lnTo>
                  <a:pt x="309498" y="164591"/>
                </a:lnTo>
                <a:lnTo>
                  <a:pt x="306577" y="165988"/>
                </a:lnTo>
                <a:lnTo>
                  <a:pt x="303148" y="166624"/>
                </a:lnTo>
                <a:lnTo>
                  <a:pt x="351595" y="166624"/>
                </a:lnTo>
                <a:lnTo>
                  <a:pt x="352551" y="164591"/>
                </a:lnTo>
                <a:lnTo>
                  <a:pt x="355726" y="158114"/>
                </a:lnTo>
                <a:lnTo>
                  <a:pt x="357224" y="151002"/>
                </a:lnTo>
                <a:lnTo>
                  <a:pt x="357250" y="135127"/>
                </a:lnTo>
                <a:lnTo>
                  <a:pt x="355599" y="127888"/>
                </a:lnTo>
                <a:lnTo>
                  <a:pt x="351989" y="120650"/>
                </a:lnTo>
                <a:close/>
              </a:path>
              <a:path w="669925" h="247014">
                <a:moveTo>
                  <a:pt x="368172" y="52959"/>
                </a:moveTo>
                <a:lnTo>
                  <a:pt x="224916" y="52959"/>
                </a:lnTo>
                <a:lnTo>
                  <a:pt x="223012" y="54737"/>
                </a:lnTo>
                <a:lnTo>
                  <a:pt x="223138" y="80010"/>
                </a:lnTo>
                <a:lnTo>
                  <a:pt x="224916" y="81787"/>
                </a:lnTo>
                <a:lnTo>
                  <a:pt x="368172" y="81787"/>
                </a:lnTo>
                <a:lnTo>
                  <a:pt x="370077" y="80010"/>
                </a:lnTo>
                <a:lnTo>
                  <a:pt x="370077" y="54737"/>
                </a:lnTo>
                <a:lnTo>
                  <a:pt x="368172" y="52959"/>
                </a:lnTo>
                <a:close/>
              </a:path>
              <a:path w="669925" h="247014">
                <a:moveTo>
                  <a:pt x="115823" y="7747"/>
                </a:moveTo>
                <a:lnTo>
                  <a:pt x="72483" y="14841"/>
                </a:lnTo>
                <a:lnTo>
                  <a:pt x="37085" y="39362"/>
                </a:lnTo>
                <a:lnTo>
                  <a:pt x="26542" y="70485"/>
                </a:lnTo>
                <a:lnTo>
                  <a:pt x="26971" y="77368"/>
                </a:lnTo>
                <a:lnTo>
                  <a:pt x="46509" y="111694"/>
                </a:lnTo>
                <a:lnTo>
                  <a:pt x="80517" y="128904"/>
                </a:lnTo>
                <a:lnTo>
                  <a:pt x="115823" y="133476"/>
                </a:lnTo>
                <a:lnTo>
                  <a:pt x="125253" y="133191"/>
                </a:lnTo>
                <a:lnTo>
                  <a:pt x="166401" y="123491"/>
                </a:lnTo>
                <a:lnTo>
                  <a:pt x="192655" y="103886"/>
                </a:lnTo>
                <a:lnTo>
                  <a:pt x="107568" y="103886"/>
                </a:lnTo>
                <a:lnTo>
                  <a:pt x="100075" y="102997"/>
                </a:lnTo>
                <a:lnTo>
                  <a:pt x="62610" y="79121"/>
                </a:lnTo>
                <a:lnTo>
                  <a:pt x="61213" y="74929"/>
                </a:lnTo>
                <a:lnTo>
                  <a:pt x="61213" y="66166"/>
                </a:lnTo>
                <a:lnTo>
                  <a:pt x="100075" y="38481"/>
                </a:lnTo>
                <a:lnTo>
                  <a:pt x="107568" y="37464"/>
                </a:lnTo>
                <a:lnTo>
                  <a:pt x="192861" y="37464"/>
                </a:lnTo>
                <a:lnTo>
                  <a:pt x="190119" y="34194"/>
                </a:lnTo>
                <a:lnTo>
                  <a:pt x="151256" y="12319"/>
                </a:lnTo>
                <a:lnTo>
                  <a:pt x="125253" y="8032"/>
                </a:lnTo>
                <a:lnTo>
                  <a:pt x="115823" y="7747"/>
                </a:lnTo>
                <a:close/>
              </a:path>
              <a:path w="669925" h="247014">
                <a:moveTo>
                  <a:pt x="192861" y="37464"/>
                </a:moveTo>
                <a:lnTo>
                  <a:pt x="123825" y="37464"/>
                </a:lnTo>
                <a:lnTo>
                  <a:pt x="131190" y="38481"/>
                </a:lnTo>
                <a:lnTo>
                  <a:pt x="144525" y="42037"/>
                </a:lnTo>
                <a:lnTo>
                  <a:pt x="169798" y="66166"/>
                </a:lnTo>
                <a:lnTo>
                  <a:pt x="169798" y="74929"/>
                </a:lnTo>
                <a:lnTo>
                  <a:pt x="154939" y="93852"/>
                </a:lnTo>
                <a:lnTo>
                  <a:pt x="150240" y="96900"/>
                </a:lnTo>
                <a:lnTo>
                  <a:pt x="144525" y="99313"/>
                </a:lnTo>
                <a:lnTo>
                  <a:pt x="137921" y="101219"/>
                </a:lnTo>
                <a:lnTo>
                  <a:pt x="131190" y="102997"/>
                </a:lnTo>
                <a:lnTo>
                  <a:pt x="123825" y="103886"/>
                </a:lnTo>
                <a:lnTo>
                  <a:pt x="192655" y="103886"/>
                </a:lnTo>
                <a:lnTo>
                  <a:pt x="204723" y="70485"/>
                </a:lnTo>
                <a:lnTo>
                  <a:pt x="204317" y="63674"/>
                </a:lnTo>
                <a:lnTo>
                  <a:pt x="203088" y="57150"/>
                </a:lnTo>
                <a:lnTo>
                  <a:pt x="201027" y="50911"/>
                </a:lnTo>
                <a:lnTo>
                  <a:pt x="198119" y="44958"/>
                </a:lnTo>
                <a:lnTo>
                  <a:pt x="194452" y="39362"/>
                </a:lnTo>
                <a:lnTo>
                  <a:pt x="192861" y="37464"/>
                </a:lnTo>
                <a:close/>
              </a:path>
              <a:path w="669925" h="247014">
                <a:moveTo>
                  <a:pt x="336422" y="12064"/>
                </a:moveTo>
                <a:lnTo>
                  <a:pt x="260730" y="12064"/>
                </a:lnTo>
                <a:lnTo>
                  <a:pt x="259460" y="12446"/>
                </a:lnTo>
                <a:lnTo>
                  <a:pt x="258444" y="13081"/>
                </a:lnTo>
                <a:lnTo>
                  <a:pt x="257428" y="13843"/>
                </a:lnTo>
                <a:lnTo>
                  <a:pt x="256920" y="15239"/>
                </a:lnTo>
                <a:lnTo>
                  <a:pt x="256920" y="37846"/>
                </a:lnTo>
                <a:lnTo>
                  <a:pt x="257428" y="39370"/>
                </a:lnTo>
                <a:lnTo>
                  <a:pt x="258444" y="40004"/>
                </a:lnTo>
                <a:lnTo>
                  <a:pt x="259460" y="40512"/>
                </a:lnTo>
                <a:lnTo>
                  <a:pt x="260730" y="40894"/>
                </a:lnTo>
                <a:lnTo>
                  <a:pt x="336422" y="40894"/>
                </a:lnTo>
                <a:lnTo>
                  <a:pt x="338200" y="38988"/>
                </a:lnTo>
                <a:lnTo>
                  <a:pt x="338082" y="13843"/>
                </a:lnTo>
                <a:lnTo>
                  <a:pt x="336422" y="1206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81241" y="2351151"/>
            <a:ext cx="433070" cy="248920"/>
          </a:xfrm>
          <a:custGeom>
            <a:avLst/>
            <a:gdLst/>
            <a:ahLst/>
            <a:cxnLst/>
            <a:rect l="l" t="t" r="r" b="b"/>
            <a:pathLst>
              <a:path w="433070" h="248919">
                <a:moveTo>
                  <a:pt x="113156" y="147574"/>
                </a:moveTo>
                <a:lnTo>
                  <a:pt x="75465" y="153606"/>
                </a:lnTo>
                <a:lnTo>
                  <a:pt x="37464" y="184150"/>
                </a:lnTo>
                <a:lnTo>
                  <a:pt x="35559" y="205104"/>
                </a:lnTo>
                <a:lnTo>
                  <a:pt x="37464" y="211836"/>
                </a:lnTo>
                <a:lnTo>
                  <a:pt x="69087" y="240188"/>
                </a:lnTo>
                <a:lnTo>
                  <a:pt x="113156" y="248665"/>
                </a:lnTo>
                <a:lnTo>
                  <a:pt x="121040" y="248427"/>
                </a:lnTo>
                <a:lnTo>
                  <a:pt x="162885" y="237355"/>
                </a:lnTo>
                <a:lnTo>
                  <a:pt x="184087" y="220345"/>
                </a:lnTo>
                <a:lnTo>
                  <a:pt x="113156" y="220345"/>
                </a:lnTo>
                <a:lnTo>
                  <a:pt x="104058" y="219940"/>
                </a:lnTo>
                <a:lnTo>
                  <a:pt x="72008" y="204343"/>
                </a:lnTo>
                <a:lnTo>
                  <a:pt x="72008" y="192532"/>
                </a:lnTo>
                <a:lnTo>
                  <a:pt x="113156" y="175640"/>
                </a:lnTo>
                <a:lnTo>
                  <a:pt x="184144" y="175640"/>
                </a:lnTo>
                <a:lnTo>
                  <a:pt x="181355" y="171703"/>
                </a:lnTo>
                <a:lnTo>
                  <a:pt x="143382" y="151384"/>
                </a:lnTo>
                <a:lnTo>
                  <a:pt x="121040" y="147812"/>
                </a:lnTo>
                <a:lnTo>
                  <a:pt x="113156" y="147574"/>
                </a:lnTo>
                <a:close/>
              </a:path>
              <a:path w="433070" h="248919">
                <a:moveTo>
                  <a:pt x="184144" y="175640"/>
                </a:moveTo>
                <a:lnTo>
                  <a:pt x="119125" y="175640"/>
                </a:lnTo>
                <a:lnTo>
                  <a:pt x="124713" y="176275"/>
                </a:lnTo>
                <a:lnTo>
                  <a:pt x="135000" y="178815"/>
                </a:lnTo>
                <a:lnTo>
                  <a:pt x="139445" y="180594"/>
                </a:lnTo>
                <a:lnTo>
                  <a:pt x="143255" y="182752"/>
                </a:lnTo>
                <a:lnTo>
                  <a:pt x="147065" y="184785"/>
                </a:lnTo>
                <a:lnTo>
                  <a:pt x="149986" y="187325"/>
                </a:lnTo>
                <a:lnTo>
                  <a:pt x="152145" y="189991"/>
                </a:lnTo>
                <a:lnTo>
                  <a:pt x="154304" y="192786"/>
                </a:lnTo>
                <a:lnTo>
                  <a:pt x="155320" y="195579"/>
                </a:lnTo>
                <a:lnTo>
                  <a:pt x="155320" y="201422"/>
                </a:lnTo>
                <a:lnTo>
                  <a:pt x="129920" y="218566"/>
                </a:lnTo>
                <a:lnTo>
                  <a:pt x="124713" y="219837"/>
                </a:lnTo>
                <a:lnTo>
                  <a:pt x="119125" y="220345"/>
                </a:lnTo>
                <a:lnTo>
                  <a:pt x="184087" y="220345"/>
                </a:lnTo>
                <a:lnTo>
                  <a:pt x="189991" y="211836"/>
                </a:lnTo>
                <a:lnTo>
                  <a:pt x="192150" y="205104"/>
                </a:lnTo>
                <a:lnTo>
                  <a:pt x="192150" y="190500"/>
                </a:lnTo>
                <a:lnTo>
                  <a:pt x="189991" y="183896"/>
                </a:lnTo>
                <a:lnTo>
                  <a:pt x="184144" y="175640"/>
                </a:lnTo>
                <a:close/>
              </a:path>
              <a:path w="433070" h="248919">
                <a:moveTo>
                  <a:pt x="430783" y="174116"/>
                </a:moveTo>
                <a:lnTo>
                  <a:pt x="203961" y="174116"/>
                </a:lnTo>
                <a:lnTo>
                  <a:pt x="202564" y="174498"/>
                </a:lnTo>
                <a:lnTo>
                  <a:pt x="201929" y="175387"/>
                </a:lnTo>
                <a:lnTo>
                  <a:pt x="201422" y="176275"/>
                </a:lnTo>
                <a:lnTo>
                  <a:pt x="201040" y="177546"/>
                </a:lnTo>
                <a:lnTo>
                  <a:pt x="201040" y="199516"/>
                </a:lnTo>
                <a:lnTo>
                  <a:pt x="201422" y="200787"/>
                </a:lnTo>
                <a:lnTo>
                  <a:pt x="201929" y="201802"/>
                </a:lnTo>
                <a:lnTo>
                  <a:pt x="202564" y="202946"/>
                </a:lnTo>
                <a:lnTo>
                  <a:pt x="203961" y="203453"/>
                </a:lnTo>
                <a:lnTo>
                  <a:pt x="430783" y="203453"/>
                </a:lnTo>
                <a:lnTo>
                  <a:pt x="432561" y="201549"/>
                </a:lnTo>
                <a:lnTo>
                  <a:pt x="432561" y="175895"/>
                </a:lnTo>
                <a:lnTo>
                  <a:pt x="430783" y="174116"/>
                </a:lnTo>
                <a:close/>
              </a:path>
              <a:path w="433070" h="248919">
                <a:moveTo>
                  <a:pt x="320166" y="100329"/>
                </a:moveTo>
                <a:lnTo>
                  <a:pt x="290702" y="100329"/>
                </a:lnTo>
                <a:lnTo>
                  <a:pt x="289178" y="100584"/>
                </a:lnTo>
                <a:lnTo>
                  <a:pt x="288543" y="101346"/>
                </a:lnTo>
                <a:lnTo>
                  <a:pt x="287908" y="101981"/>
                </a:lnTo>
                <a:lnTo>
                  <a:pt x="287527" y="103250"/>
                </a:lnTo>
                <a:lnTo>
                  <a:pt x="287527" y="174116"/>
                </a:lnTo>
                <a:lnTo>
                  <a:pt x="323214" y="174116"/>
                </a:lnTo>
                <a:lnTo>
                  <a:pt x="323214" y="103250"/>
                </a:lnTo>
                <a:lnTo>
                  <a:pt x="322960" y="101981"/>
                </a:lnTo>
                <a:lnTo>
                  <a:pt x="322199" y="101346"/>
                </a:lnTo>
                <a:lnTo>
                  <a:pt x="321563" y="100584"/>
                </a:lnTo>
                <a:lnTo>
                  <a:pt x="320166" y="100329"/>
                </a:lnTo>
                <a:close/>
              </a:path>
              <a:path w="433070" h="248919">
                <a:moveTo>
                  <a:pt x="392683" y="15875"/>
                </a:moveTo>
                <a:lnTo>
                  <a:pt x="238251" y="15875"/>
                </a:lnTo>
                <a:lnTo>
                  <a:pt x="236854" y="16128"/>
                </a:lnTo>
                <a:lnTo>
                  <a:pt x="235965" y="16637"/>
                </a:lnTo>
                <a:lnTo>
                  <a:pt x="234950" y="17145"/>
                </a:lnTo>
                <a:lnTo>
                  <a:pt x="234568" y="18414"/>
                </a:lnTo>
                <a:lnTo>
                  <a:pt x="234568" y="42799"/>
                </a:lnTo>
                <a:lnTo>
                  <a:pt x="234950" y="44196"/>
                </a:lnTo>
                <a:lnTo>
                  <a:pt x="235965" y="44576"/>
                </a:lnTo>
                <a:lnTo>
                  <a:pt x="236854" y="45085"/>
                </a:lnTo>
                <a:lnTo>
                  <a:pt x="238251" y="45212"/>
                </a:lnTo>
                <a:lnTo>
                  <a:pt x="364743" y="45212"/>
                </a:lnTo>
                <a:lnTo>
                  <a:pt x="367156" y="45847"/>
                </a:lnTo>
                <a:lnTo>
                  <a:pt x="367918" y="46862"/>
                </a:lnTo>
                <a:lnTo>
                  <a:pt x="368680" y="48006"/>
                </a:lnTo>
                <a:lnTo>
                  <a:pt x="369061" y="49911"/>
                </a:lnTo>
                <a:lnTo>
                  <a:pt x="369061" y="59182"/>
                </a:lnTo>
                <a:lnTo>
                  <a:pt x="367319" y="101981"/>
                </a:lnTo>
                <a:lnTo>
                  <a:pt x="365632" y="116839"/>
                </a:lnTo>
                <a:lnTo>
                  <a:pt x="364870" y="123951"/>
                </a:lnTo>
                <a:lnTo>
                  <a:pt x="363854" y="130683"/>
                </a:lnTo>
                <a:lnTo>
                  <a:pt x="362203" y="138557"/>
                </a:lnTo>
                <a:lnTo>
                  <a:pt x="362203" y="139953"/>
                </a:lnTo>
                <a:lnTo>
                  <a:pt x="362711" y="142621"/>
                </a:lnTo>
                <a:lnTo>
                  <a:pt x="364235" y="143383"/>
                </a:lnTo>
                <a:lnTo>
                  <a:pt x="367029" y="143763"/>
                </a:lnTo>
                <a:lnTo>
                  <a:pt x="389635" y="146050"/>
                </a:lnTo>
                <a:lnTo>
                  <a:pt x="392175" y="146431"/>
                </a:lnTo>
                <a:lnTo>
                  <a:pt x="393826" y="146303"/>
                </a:lnTo>
                <a:lnTo>
                  <a:pt x="395604" y="145287"/>
                </a:lnTo>
                <a:lnTo>
                  <a:pt x="396239" y="143763"/>
                </a:lnTo>
                <a:lnTo>
                  <a:pt x="396493" y="141224"/>
                </a:lnTo>
                <a:lnTo>
                  <a:pt x="398230" y="131316"/>
                </a:lnTo>
                <a:lnTo>
                  <a:pt x="403463" y="81970"/>
                </a:lnTo>
                <a:lnTo>
                  <a:pt x="404683" y="42799"/>
                </a:lnTo>
                <a:lnTo>
                  <a:pt x="404749" y="28066"/>
                </a:lnTo>
                <a:lnTo>
                  <a:pt x="403225" y="22987"/>
                </a:lnTo>
                <a:lnTo>
                  <a:pt x="400303" y="20193"/>
                </a:lnTo>
                <a:lnTo>
                  <a:pt x="397255" y="17399"/>
                </a:lnTo>
                <a:lnTo>
                  <a:pt x="392683" y="15875"/>
                </a:lnTo>
                <a:close/>
              </a:path>
              <a:path w="433070" h="248919">
                <a:moveTo>
                  <a:pt x="190118" y="110616"/>
                </a:moveTo>
                <a:lnTo>
                  <a:pt x="154812" y="110616"/>
                </a:lnTo>
                <a:lnTo>
                  <a:pt x="154812" y="139064"/>
                </a:lnTo>
                <a:lnTo>
                  <a:pt x="155193" y="140335"/>
                </a:lnTo>
                <a:lnTo>
                  <a:pt x="155828" y="140970"/>
                </a:lnTo>
                <a:lnTo>
                  <a:pt x="156590" y="141477"/>
                </a:lnTo>
                <a:lnTo>
                  <a:pt x="157860" y="141732"/>
                </a:lnTo>
                <a:lnTo>
                  <a:pt x="187070" y="141732"/>
                </a:lnTo>
                <a:lnTo>
                  <a:pt x="188340" y="141477"/>
                </a:lnTo>
                <a:lnTo>
                  <a:pt x="189102" y="140970"/>
                </a:lnTo>
                <a:lnTo>
                  <a:pt x="189737" y="140335"/>
                </a:lnTo>
                <a:lnTo>
                  <a:pt x="190118" y="139064"/>
                </a:lnTo>
                <a:lnTo>
                  <a:pt x="190118" y="110616"/>
                </a:lnTo>
                <a:close/>
              </a:path>
              <a:path w="433070" h="248919">
                <a:moveTo>
                  <a:pt x="34035" y="10287"/>
                </a:moveTo>
                <a:lnTo>
                  <a:pt x="1524" y="10287"/>
                </a:lnTo>
                <a:lnTo>
                  <a:pt x="0" y="11937"/>
                </a:lnTo>
                <a:lnTo>
                  <a:pt x="0" y="116332"/>
                </a:lnTo>
                <a:lnTo>
                  <a:pt x="253" y="119507"/>
                </a:lnTo>
                <a:lnTo>
                  <a:pt x="1269" y="124333"/>
                </a:lnTo>
                <a:lnTo>
                  <a:pt x="2285" y="126111"/>
                </a:lnTo>
                <a:lnTo>
                  <a:pt x="3809" y="127381"/>
                </a:lnTo>
                <a:lnTo>
                  <a:pt x="5206" y="128650"/>
                </a:lnTo>
                <a:lnTo>
                  <a:pt x="7238" y="129539"/>
                </a:lnTo>
                <a:lnTo>
                  <a:pt x="9905" y="130048"/>
                </a:lnTo>
                <a:lnTo>
                  <a:pt x="12573" y="130683"/>
                </a:lnTo>
                <a:lnTo>
                  <a:pt x="16001" y="130937"/>
                </a:lnTo>
                <a:lnTo>
                  <a:pt x="105663" y="130937"/>
                </a:lnTo>
                <a:lnTo>
                  <a:pt x="110870" y="129539"/>
                </a:lnTo>
                <a:lnTo>
                  <a:pt x="116204" y="124460"/>
                </a:lnTo>
                <a:lnTo>
                  <a:pt x="117601" y="119887"/>
                </a:lnTo>
                <a:lnTo>
                  <a:pt x="117601" y="110616"/>
                </a:lnTo>
                <a:lnTo>
                  <a:pt x="190118" y="110616"/>
                </a:lnTo>
                <a:lnTo>
                  <a:pt x="190118" y="102108"/>
                </a:lnTo>
                <a:lnTo>
                  <a:pt x="37083" y="102108"/>
                </a:lnTo>
                <a:lnTo>
                  <a:pt x="35813" y="100837"/>
                </a:lnTo>
                <a:lnTo>
                  <a:pt x="35813" y="72516"/>
                </a:lnTo>
                <a:lnTo>
                  <a:pt x="117601" y="72516"/>
                </a:lnTo>
                <a:lnTo>
                  <a:pt x="117601" y="56261"/>
                </a:lnTo>
                <a:lnTo>
                  <a:pt x="190118" y="56261"/>
                </a:lnTo>
                <a:lnTo>
                  <a:pt x="190118" y="43941"/>
                </a:lnTo>
                <a:lnTo>
                  <a:pt x="35813" y="43941"/>
                </a:lnTo>
                <a:lnTo>
                  <a:pt x="35813" y="11937"/>
                </a:lnTo>
                <a:lnTo>
                  <a:pt x="34035" y="10287"/>
                </a:lnTo>
                <a:close/>
              </a:path>
              <a:path w="433070" h="248919">
                <a:moveTo>
                  <a:pt x="117601" y="72516"/>
                </a:moveTo>
                <a:lnTo>
                  <a:pt x="81787" y="72516"/>
                </a:lnTo>
                <a:lnTo>
                  <a:pt x="81787" y="100837"/>
                </a:lnTo>
                <a:lnTo>
                  <a:pt x="80517" y="102108"/>
                </a:lnTo>
                <a:lnTo>
                  <a:pt x="190118" y="102108"/>
                </a:lnTo>
                <a:lnTo>
                  <a:pt x="190118" y="82041"/>
                </a:lnTo>
                <a:lnTo>
                  <a:pt x="117601" y="82041"/>
                </a:lnTo>
                <a:lnTo>
                  <a:pt x="117601" y="72516"/>
                </a:lnTo>
                <a:close/>
              </a:path>
              <a:path w="433070" h="248919">
                <a:moveTo>
                  <a:pt x="190118" y="56261"/>
                </a:moveTo>
                <a:lnTo>
                  <a:pt x="154812" y="56261"/>
                </a:lnTo>
                <a:lnTo>
                  <a:pt x="154812" y="82041"/>
                </a:lnTo>
                <a:lnTo>
                  <a:pt x="190118" y="82041"/>
                </a:lnTo>
                <a:lnTo>
                  <a:pt x="190118" y="56261"/>
                </a:lnTo>
                <a:close/>
              </a:path>
              <a:path w="433070" h="248919">
                <a:moveTo>
                  <a:pt x="115824" y="9778"/>
                </a:moveTo>
                <a:lnTo>
                  <a:pt x="83438" y="9778"/>
                </a:lnTo>
                <a:lnTo>
                  <a:pt x="81787" y="11429"/>
                </a:lnTo>
                <a:lnTo>
                  <a:pt x="81787" y="43941"/>
                </a:lnTo>
                <a:lnTo>
                  <a:pt x="190118" y="43941"/>
                </a:lnTo>
                <a:lnTo>
                  <a:pt x="190118" y="27812"/>
                </a:lnTo>
                <a:lnTo>
                  <a:pt x="117601" y="27812"/>
                </a:lnTo>
                <a:lnTo>
                  <a:pt x="117601" y="11429"/>
                </a:lnTo>
                <a:lnTo>
                  <a:pt x="115824" y="9778"/>
                </a:lnTo>
                <a:close/>
              </a:path>
              <a:path w="433070" h="248919">
                <a:moveTo>
                  <a:pt x="187070" y="0"/>
                </a:moveTo>
                <a:lnTo>
                  <a:pt x="157860" y="0"/>
                </a:lnTo>
                <a:lnTo>
                  <a:pt x="156590" y="381"/>
                </a:lnTo>
                <a:lnTo>
                  <a:pt x="155828" y="1015"/>
                </a:lnTo>
                <a:lnTo>
                  <a:pt x="155193" y="1650"/>
                </a:lnTo>
                <a:lnTo>
                  <a:pt x="154812" y="2921"/>
                </a:lnTo>
                <a:lnTo>
                  <a:pt x="154812" y="27812"/>
                </a:lnTo>
                <a:lnTo>
                  <a:pt x="190118" y="27812"/>
                </a:lnTo>
                <a:lnTo>
                  <a:pt x="190118" y="2921"/>
                </a:lnTo>
                <a:lnTo>
                  <a:pt x="189737" y="1650"/>
                </a:lnTo>
                <a:lnTo>
                  <a:pt x="189102" y="1015"/>
                </a:lnTo>
                <a:lnTo>
                  <a:pt x="188340" y="381"/>
                </a:lnTo>
                <a:lnTo>
                  <a:pt x="18707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95171" y="3505200"/>
            <a:ext cx="1566545" cy="247650"/>
          </a:xfrm>
          <a:custGeom>
            <a:avLst/>
            <a:gdLst/>
            <a:ahLst/>
            <a:cxnLst/>
            <a:rect l="l" t="t" r="r" b="b"/>
            <a:pathLst>
              <a:path w="1566545" h="247650">
                <a:moveTo>
                  <a:pt x="130429" y="33274"/>
                </a:moveTo>
                <a:lnTo>
                  <a:pt x="129413" y="27813"/>
                </a:lnTo>
                <a:lnTo>
                  <a:pt x="126619" y="24269"/>
                </a:lnTo>
                <a:lnTo>
                  <a:pt x="123952" y="20701"/>
                </a:lnTo>
                <a:lnTo>
                  <a:pt x="118237" y="19050"/>
                </a:lnTo>
                <a:lnTo>
                  <a:pt x="14224" y="19050"/>
                </a:lnTo>
                <a:lnTo>
                  <a:pt x="12827" y="19304"/>
                </a:lnTo>
                <a:lnTo>
                  <a:pt x="12192" y="19939"/>
                </a:lnTo>
                <a:lnTo>
                  <a:pt x="11557" y="20447"/>
                </a:lnTo>
                <a:lnTo>
                  <a:pt x="11176" y="21844"/>
                </a:lnTo>
                <a:lnTo>
                  <a:pt x="11176" y="45085"/>
                </a:lnTo>
                <a:lnTo>
                  <a:pt x="11430" y="46355"/>
                </a:lnTo>
                <a:lnTo>
                  <a:pt x="12446" y="47879"/>
                </a:lnTo>
                <a:lnTo>
                  <a:pt x="13843" y="48260"/>
                </a:lnTo>
                <a:lnTo>
                  <a:pt x="90932" y="48260"/>
                </a:lnTo>
                <a:lnTo>
                  <a:pt x="92202" y="50165"/>
                </a:lnTo>
                <a:lnTo>
                  <a:pt x="74739" y="101358"/>
                </a:lnTo>
                <a:lnTo>
                  <a:pt x="38176" y="142836"/>
                </a:lnTo>
                <a:lnTo>
                  <a:pt x="3429" y="166370"/>
                </a:lnTo>
                <a:lnTo>
                  <a:pt x="1905" y="167259"/>
                </a:lnTo>
                <a:lnTo>
                  <a:pt x="889" y="168402"/>
                </a:lnTo>
                <a:lnTo>
                  <a:pt x="508" y="169926"/>
                </a:lnTo>
                <a:lnTo>
                  <a:pt x="0" y="171450"/>
                </a:lnTo>
                <a:lnTo>
                  <a:pt x="508" y="173101"/>
                </a:lnTo>
                <a:lnTo>
                  <a:pt x="1651" y="174879"/>
                </a:lnTo>
                <a:lnTo>
                  <a:pt x="13716" y="192786"/>
                </a:lnTo>
                <a:lnTo>
                  <a:pt x="15113" y="194691"/>
                </a:lnTo>
                <a:lnTo>
                  <a:pt x="16383" y="195707"/>
                </a:lnTo>
                <a:lnTo>
                  <a:pt x="19050" y="195707"/>
                </a:lnTo>
                <a:lnTo>
                  <a:pt x="56349" y="171869"/>
                </a:lnTo>
                <a:lnTo>
                  <a:pt x="91732" y="136880"/>
                </a:lnTo>
                <a:lnTo>
                  <a:pt x="116306" y="96647"/>
                </a:lnTo>
                <a:lnTo>
                  <a:pt x="128765" y="52349"/>
                </a:lnTo>
                <a:lnTo>
                  <a:pt x="129921" y="40906"/>
                </a:lnTo>
                <a:lnTo>
                  <a:pt x="130429" y="33274"/>
                </a:lnTo>
                <a:close/>
              </a:path>
              <a:path w="1566545" h="247650">
                <a:moveTo>
                  <a:pt x="410972" y="178689"/>
                </a:moveTo>
                <a:lnTo>
                  <a:pt x="410718" y="175641"/>
                </a:lnTo>
                <a:lnTo>
                  <a:pt x="410210" y="173228"/>
                </a:lnTo>
                <a:lnTo>
                  <a:pt x="409702" y="170688"/>
                </a:lnTo>
                <a:lnTo>
                  <a:pt x="408813" y="168656"/>
                </a:lnTo>
                <a:lnTo>
                  <a:pt x="406273" y="165608"/>
                </a:lnTo>
                <a:lnTo>
                  <a:pt x="404495" y="164465"/>
                </a:lnTo>
                <a:lnTo>
                  <a:pt x="402209" y="163957"/>
                </a:lnTo>
                <a:lnTo>
                  <a:pt x="399796" y="163322"/>
                </a:lnTo>
                <a:lnTo>
                  <a:pt x="396748" y="163068"/>
                </a:lnTo>
                <a:lnTo>
                  <a:pt x="249428" y="163068"/>
                </a:lnTo>
                <a:lnTo>
                  <a:pt x="248285" y="163195"/>
                </a:lnTo>
                <a:lnTo>
                  <a:pt x="247269" y="163703"/>
                </a:lnTo>
                <a:lnTo>
                  <a:pt x="246126" y="164084"/>
                </a:lnTo>
                <a:lnTo>
                  <a:pt x="245618" y="165481"/>
                </a:lnTo>
                <a:lnTo>
                  <a:pt x="245618" y="189865"/>
                </a:lnTo>
                <a:lnTo>
                  <a:pt x="246126" y="191008"/>
                </a:lnTo>
                <a:lnTo>
                  <a:pt x="247269" y="191516"/>
                </a:lnTo>
                <a:lnTo>
                  <a:pt x="248285" y="192024"/>
                </a:lnTo>
                <a:lnTo>
                  <a:pt x="249428" y="192278"/>
                </a:lnTo>
                <a:lnTo>
                  <a:pt x="374142" y="192278"/>
                </a:lnTo>
                <a:lnTo>
                  <a:pt x="375285" y="193675"/>
                </a:lnTo>
                <a:lnTo>
                  <a:pt x="375285" y="245872"/>
                </a:lnTo>
                <a:lnTo>
                  <a:pt x="377190" y="247650"/>
                </a:lnTo>
                <a:lnTo>
                  <a:pt x="409448" y="247650"/>
                </a:lnTo>
                <a:lnTo>
                  <a:pt x="410972" y="245872"/>
                </a:lnTo>
                <a:lnTo>
                  <a:pt x="410972" y="178689"/>
                </a:lnTo>
                <a:close/>
              </a:path>
              <a:path w="1566545" h="247650">
                <a:moveTo>
                  <a:pt x="431546" y="74307"/>
                </a:moveTo>
                <a:lnTo>
                  <a:pt x="430784" y="73406"/>
                </a:lnTo>
                <a:lnTo>
                  <a:pt x="430149" y="72390"/>
                </a:lnTo>
                <a:lnTo>
                  <a:pt x="428625" y="71755"/>
                </a:lnTo>
                <a:lnTo>
                  <a:pt x="426212" y="71501"/>
                </a:lnTo>
                <a:lnTo>
                  <a:pt x="422148" y="70739"/>
                </a:lnTo>
                <a:lnTo>
                  <a:pt x="417703" y="69850"/>
                </a:lnTo>
                <a:lnTo>
                  <a:pt x="413131" y="68719"/>
                </a:lnTo>
                <a:lnTo>
                  <a:pt x="408432" y="67691"/>
                </a:lnTo>
                <a:lnTo>
                  <a:pt x="403733" y="66548"/>
                </a:lnTo>
                <a:lnTo>
                  <a:pt x="398780" y="65278"/>
                </a:lnTo>
                <a:lnTo>
                  <a:pt x="393954" y="64135"/>
                </a:lnTo>
                <a:lnTo>
                  <a:pt x="379222" y="60325"/>
                </a:lnTo>
                <a:lnTo>
                  <a:pt x="374650" y="58928"/>
                </a:lnTo>
                <a:lnTo>
                  <a:pt x="370459" y="57531"/>
                </a:lnTo>
                <a:lnTo>
                  <a:pt x="371475" y="57023"/>
                </a:lnTo>
                <a:lnTo>
                  <a:pt x="372364" y="56515"/>
                </a:lnTo>
                <a:lnTo>
                  <a:pt x="373380" y="55880"/>
                </a:lnTo>
                <a:lnTo>
                  <a:pt x="376047" y="53975"/>
                </a:lnTo>
                <a:lnTo>
                  <a:pt x="383794" y="49022"/>
                </a:lnTo>
                <a:lnTo>
                  <a:pt x="390144" y="43688"/>
                </a:lnTo>
                <a:lnTo>
                  <a:pt x="395211" y="37973"/>
                </a:lnTo>
                <a:lnTo>
                  <a:pt x="400050" y="32639"/>
                </a:lnTo>
                <a:lnTo>
                  <a:pt x="402590" y="26924"/>
                </a:lnTo>
                <a:lnTo>
                  <a:pt x="402590" y="17526"/>
                </a:lnTo>
                <a:lnTo>
                  <a:pt x="400431" y="14097"/>
                </a:lnTo>
                <a:lnTo>
                  <a:pt x="396240" y="11049"/>
                </a:lnTo>
                <a:lnTo>
                  <a:pt x="392049" y="7874"/>
                </a:lnTo>
                <a:lnTo>
                  <a:pt x="385826" y="6350"/>
                </a:lnTo>
                <a:lnTo>
                  <a:pt x="254127" y="6350"/>
                </a:lnTo>
                <a:lnTo>
                  <a:pt x="252730" y="6731"/>
                </a:lnTo>
                <a:lnTo>
                  <a:pt x="252095" y="7239"/>
                </a:lnTo>
                <a:lnTo>
                  <a:pt x="251460" y="7874"/>
                </a:lnTo>
                <a:lnTo>
                  <a:pt x="251079" y="9144"/>
                </a:lnTo>
                <a:lnTo>
                  <a:pt x="251079" y="31877"/>
                </a:lnTo>
                <a:lnTo>
                  <a:pt x="251460" y="33274"/>
                </a:lnTo>
                <a:lnTo>
                  <a:pt x="252730" y="34556"/>
                </a:lnTo>
                <a:lnTo>
                  <a:pt x="254127" y="34925"/>
                </a:lnTo>
                <a:lnTo>
                  <a:pt x="342392" y="34925"/>
                </a:lnTo>
                <a:lnTo>
                  <a:pt x="343408" y="35306"/>
                </a:lnTo>
                <a:lnTo>
                  <a:pt x="343408" y="37096"/>
                </a:lnTo>
                <a:lnTo>
                  <a:pt x="342519" y="37973"/>
                </a:lnTo>
                <a:lnTo>
                  <a:pt x="340868" y="38735"/>
                </a:lnTo>
                <a:lnTo>
                  <a:pt x="331304" y="43738"/>
                </a:lnTo>
                <a:lnTo>
                  <a:pt x="282790" y="62776"/>
                </a:lnTo>
                <a:lnTo>
                  <a:pt x="236347" y="74803"/>
                </a:lnTo>
                <a:lnTo>
                  <a:pt x="232664" y="75692"/>
                </a:lnTo>
                <a:lnTo>
                  <a:pt x="242316" y="102616"/>
                </a:lnTo>
                <a:lnTo>
                  <a:pt x="244094" y="102616"/>
                </a:lnTo>
                <a:lnTo>
                  <a:pt x="291592" y="91440"/>
                </a:lnTo>
                <a:lnTo>
                  <a:pt x="334137" y="76073"/>
                </a:lnTo>
                <a:lnTo>
                  <a:pt x="344601" y="79603"/>
                </a:lnTo>
                <a:lnTo>
                  <a:pt x="387743" y="91960"/>
                </a:lnTo>
                <a:lnTo>
                  <a:pt x="419354" y="98806"/>
                </a:lnTo>
                <a:lnTo>
                  <a:pt x="420878" y="98679"/>
                </a:lnTo>
                <a:lnTo>
                  <a:pt x="431431" y="75692"/>
                </a:lnTo>
                <a:lnTo>
                  <a:pt x="431546" y="74307"/>
                </a:lnTo>
                <a:close/>
              </a:path>
              <a:path w="1566545" h="247650">
                <a:moveTo>
                  <a:pt x="446278" y="120269"/>
                </a:moveTo>
                <a:lnTo>
                  <a:pt x="445770" y="118999"/>
                </a:lnTo>
                <a:lnTo>
                  <a:pt x="444754" y="118237"/>
                </a:lnTo>
                <a:lnTo>
                  <a:pt x="443738" y="117602"/>
                </a:lnTo>
                <a:lnTo>
                  <a:pt x="442468" y="117221"/>
                </a:lnTo>
                <a:lnTo>
                  <a:pt x="348488" y="117221"/>
                </a:lnTo>
                <a:lnTo>
                  <a:pt x="348361" y="93599"/>
                </a:lnTo>
                <a:lnTo>
                  <a:pt x="348234" y="92964"/>
                </a:lnTo>
                <a:lnTo>
                  <a:pt x="347599" y="92456"/>
                </a:lnTo>
                <a:lnTo>
                  <a:pt x="347091" y="91833"/>
                </a:lnTo>
                <a:lnTo>
                  <a:pt x="345567" y="91567"/>
                </a:lnTo>
                <a:lnTo>
                  <a:pt x="315976" y="91567"/>
                </a:lnTo>
                <a:lnTo>
                  <a:pt x="314579" y="91833"/>
                </a:lnTo>
                <a:lnTo>
                  <a:pt x="313944" y="92456"/>
                </a:lnTo>
                <a:lnTo>
                  <a:pt x="313309" y="92964"/>
                </a:lnTo>
                <a:lnTo>
                  <a:pt x="313182" y="93599"/>
                </a:lnTo>
                <a:lnTo>
                  <a:pt x="313055" y="117221"/>
                </a:lnTo>
                <a:lnTo>
                  <a:pt x="231013" y="117221"/>
                </a:lnTo>
                <a:lnTo>
                  <a:pt x="230898" y="94615"/>
                </a:lnTo>
                <a:lnTo>
                  <a:pt x="230632" y="93599"/>
                </a:lnTo>
                <a:lnTo>
                  <a:pt x="229616" y="93218"/>
                </a:lnTo>
                <a:lnTo>
                  <a:pt x="228727" y="92710"/>
                </a:lnTo>
                <a:lnTo>
                  <a:pt x="227457" y="92595"/>
                </a:lnTo>
                <a:lnTo>
                  <a:pt x="194056" y="92595"/>
                </a:lnTo>
                <a:lnTo>
                  <a:pt x="194056" y="2921"/>
                </a:lnTo>
                <a:lnTo>
                  <a:pt x="193675" y="1651"/>
                </a:lnTo>
                <a:lnTo>
                  <a:pt x="192532" y="254"/>
                </a:lnTo>
                <a:lnTo>
                  <a:pt x="191262" y="0"/>
                </a:lnTo>
                <a:lnTo>
                  <a:pt x="161531" y="0"/>
                </a:lnTo>
                <a:lnTo>
                  <a:pt x="160147" y="254"/>
                </a:lnTo>
                <a:lnTo>
                  <a:pt x="159385" y="1016"/>
                </a:lnTo>
                <a:lnTo>
                  <a:pt x="158623" y="1651"/>
                </a:lnTo>
                <a:lnTo>
                  <a:pt x="158242" y="2921"/>
                </a:lnTo>
                <a:lnTo>
                  <a:pt x="158242" y="243713"/>
                </a:lnTo>
                <a:lnTo>
                  <a:pt x="158623" y="245110"/>
                </a:lnTo>
                <a:lnTo>
                  <a:pt x="159385" y="245745"/>
                </a:lnTo>
                <a:lnTo>
                  <a:pt x="160147" y="246253"/>
                </a:lnTo>
                <a:lnTo>
                  <a:pt x="161531" y="246634"/>
                </a:lnTo>
                <a:lnTo>
                  <a:pt x="191262" y="246634"/>
                </a:lnTo>
                <a:lnTo>
                  <a:pt x="192532" y="246253"/>
                </a:lnTo>
                <a:lnTo>
                  <a:pt x="193167" y="245745"/>
                </a:lnTo>
                <a:lnTo>
                  <a:pt x="193675" y="245110"/>
                </a:lnTo>
                <a:lnTo>
                  <a:pt x="194056" y="243713"/>
                </a:lnTo>
                <a:lnTo>
                  <a:pt x="194056" y="121920"/>
                </a:lnTo>
                <a:lnTo>
                  <a:pt x="215138" y="121920"/>
                </a:lnTo>
                <a:lnTo>
                  <a:pt x="217805" y="146304"/>
                </a:lnTo>
                <a:lnTo>
                  <a:pt x="444500" y="146304"/>
                </a:lnTo>
                <a:lnTo>
                  <a:pt x="446278" y="144526"/>
                </a:lnTo>
                <a:lnTo>
                  <a:pt x="446278" y="121920"/>
                </a:lnTo>
                <a:lnTo>
                  <a:pt x="446278" y="120269"/>
                </a:lnTo>
                <a:close/>
              </a:path>
              <a:path w="1566545" h="247650">
                <a:moveTo>
                  <a:pt x="580517" y="101600"/>
                </a:moveTo>
                <a:lnTo>
                  <a:pt x="573265" y="59067"/>
                </a:lnTo>
                <a:lnTo>
                  <a:pt x="547890" y="25742"/>
                </a:lnTo>
                <a:lnTo>
                  <a:pt x="544957" y="24053"/>
                </a:lnTo>
                <a:lnTo>
                  <a:pt x="544957" y="109093"/>
                </a:lnTo>
                <a:lnTo>
                  <a:pt x="544195" y="116078"/>
                </a:lnTo>
                <a:lnTo>
                  <a:pt x="527050" y="150876"/>
                </a:lnTo>
                <a:lnTo>
                  <a:pt x="523367" y="153670"/>
                </a:lnTo>
                <a:lnTo>
                  <a:pt x="519303" y="155067"/>
                </a:lnTo>
                <a:lnTo>
                  <a:pt x="510159" y="155067"/>
                </a:lnTo>
                <a:lnTo>
                  <a:pt x="506095" y="153670"/>
                </a:lnTo>
                <a:lnTo>
                  <a:pt x="502412" y="150876"/>
                </a:lnTo>
                <a:lnTo>
                  <a:pt x="498729" y="148209"/>
                </a:lnTo>
                <a:lnTo>
                  <a:pt x="495554" y="144399"/>
                </a:lnTo>
                <a:lnTo>
                  <a:pt x="490220" y="134747"/>
                </a:lnTo>
                <a:lnTo>
                  <a:pt x="488188" y="129159"/>
                </a:lnTo>
                <a:lnTo>
                  <a:pt x="486791" y="122682"/>
                </a:lnTo>
                <a:lnTo>
                  <a:pt x="485267" y="116078"/>
                </a:lnTo>
                <a:lnTo>
                  <a:pt x="484505" y="109093"/>
                </a:lnTo>
                <a:lnTo>
                  <a:pt x="484581" y="92786"/>
                </a:lnTo>
                <a:lnTo>
                  <a:pt x="485267" y="86360"/>
                </a:lnTo>
                <a:lnTo>
                  <a:pt x="486791" y="79629"/>
                </a:lnTo>
                <a:lnTo>
                  <a:pt x="488188" y="73025"/>
                </a:lnTo>
                <a:lnTo>
                  <a:pt x="510159" y="47256"/>
                </a:lnTo>
                <a:lnTo>
                  <a:pt x="519303" y="47256"/>
                </a:lnTo>
                <a:lnTo>
                  <a:pt x="542798" y="79629"/>
                </a:lnTo>
                <a:lnTo>
                  <a:pt x="544957" y="109093"/>
                </a:lnTo>
                <a:lnTo>
                  <a:pt x="544957" y="24053"/>
                </a:lnTo>
                <a:lnTo>
                  <a:pt x="514604" y="16129"/>
                </a:lnTo>
                <a:lnTo>
                  <a:pt x="507339" y="16535"/>
                </a:lnTo>
                <a:lnTo>
                  <a:pt x="471525" y="34759"/>
                </a:lnTo>
                <a:lnTo>
                  <a:pt x="451891" y="75311"/>
                </a:lnTo>
                <a:lnTo>
                  <a:pt x="449326" y="102108"/>
                </a:lnTo>
                <a:lnTo>
                  <a:pt x="449605" y="111163"/>
                </a:lnTo>
                <a:lnTo>
                  <a:pt x="459549" y="150406"/>
                </a:lnTo>
                <a:lnTo>
                  <a:pt x="487680" y="179959"/>
                </a:lnTo>
                <a:lnTo>
                  <a:pt x="514604" y="186182"/>
                </a:lnTo>
                <a:lnTo>
                  <a:pt x="522020" y="185801"/>
                </a:lnTo>
                <a:lnTo>
                  <a:pt x="558228" y="168033"/>
                </a:lnTo>
                <a:lnTo>
                  <a:pt x="567740" y="155067"/>
                </a:lnTo>
                <a:lnTo>
                  <a:pt x="570230" y="150583"/>
                </a:lnTo>
                <a:lnTo>
                  <a:pt x="580174" y="111163"/>
                </a:lnTo>
                <a:lnTo>
                  <a:pt x="580263" y="109093"/>
                </a:lnTo>
                <a:lnTo>
                  <a:pt x="580517" y="101600"/>
                </a:lnTo>
                <a:close/>
              </a:path>
              <a:path w="1566545" h="247650">
                <a:moveTo>
                  <a:pt x="642239" y="2921"/>
                </a:moveTo>
                <a:lnTo>
                  <a:pt x="641858" y="1651"/>
                </a:lnTo>
                <a:lnTo>
                  <a:pt x="640461" y="254"/>
                </a:lnTo>
                <a:lnTo>
                  <a:pt x="639191" y="0"/>
                </a:lnTo>
                <a:lnTo>
                  <a:pt x="609727" y="0"/>
                </a:lnTo>
                <a:lnTo>
                  <a:pt x="608457" y="254"/>
                </a:lnTo>
                <a:lnTo>
                  <a:pt x="607060" y="1651"/>
                </a:lnTo>
                <a:lnTo>
                  <a:pt x="606679" y="2921"/>
                </a:lnTo>
                <a:lnTo>
                  <a:pt x="606679" y="243713"/>
                </a:lnTo>
                <a:lnTo>
                  <a:pt x="607060" y="245110"/>
                </a:lnTo>
                <a:lnTo>
                  <a:pt x="607695" y="245745"/>
                </a:lnTo>
                <a:lnTo>
                  <a:pt x="608457" y="246253"/>
                </a:lnTo>
                <a:lnTo>
                  <a:pt x="609727" y="246634"/>
                </a:lnTo>
                <a:lnTo>
                  <a:pt x="639191" y="246634"/>
                </a:lnTo>
                <a:lnTo>
                  <a:pt x="640461" y="246253"/>
                </a:lnTo>
                <a:lnTo>
                  <a:pt x="641223" y="245745"/>
                </a:lnTo>
                <a:lnTo>
                  <a:pt x="641858" y="245110"/>
                </a:lnTo>
                <a:lnTo>
                  <a:pt x="642239" y="243713"/>
                </a:lnTo>
                <a:lnTo>
                  <a:pt x="642239" y="2921"/>
                </a:lnTo>
                <a:close/>
              </a:path>
              <a:path w="1566545" h="247650">
                <a:moveTo>
                  <a:pt x="805434" y="163322"/>
                </a:moveTo>
                <a:lnTo>
                  <a:pt x="805180" y="160655"/>
                </a:lnTo>
                <a:lnTo>
                  <a:pt x="802449" y="145415"/>
                </a:lnTo>
                <a:lnTo>
                  <a:pt x="801370" y="139319"/>
                </a:lnTo>
                <a:lnTo>
                  <a:pt x="797941" y="136271"/>
                </a:lnTo>
                <a:lnTo>
                  <a:pt x="795909" y="136779"/>
                </a:lnTo>
                <a:lnTo>
                  <a:pt x="789813" y="138176"/>
                </a:lnTo>
                <a:lnTo>
                  <a:pt x="783082" y="139446"/>
                </a:lnTo>
                <a:lnTo>
                  <a:pt x="775843" y="140462"/>
                </a:lnTo>
                <a:lnTo>
                  <a:pt x="768731" y="141605"/>
                </a:lnTo>
                <a:lnTo>
                  <a:pt x="761365" y="142621"/>
                </a:lnTo>
                <a:lnTo>
                  <a:pt x="746379" y="144145"/>
                </a:lnTo>
                <a:lnTo>
                  <a:pt x="739140" y="144653"/>
                </a:lnTo>
                <a:lnTo>
                  <a:pt x="724916" y="145415"/>
                </a:lnTo>
                <a:lnTo>
                  <a:pt x="718439" y="145415"/>
                </a:lnTo>
                <a:lnTo>
                  <a:pt x="708660" y="144780"/>
                </a:lnTo>
                <a:lnTo>
                  <a:pt x="706755" y="142875"/>
                </a:lnTo>
                <a:lnTo>
                  <a:pt x="706755" y="17145"/>
                </a:lnTo>
                <a:lnTo>
                  <a:pt x="704850" y="15367"/>
                </a:lnTo>
                <a:lnTo>
                  <a:pt x="672592" y="15367"/>
                </a:lnTo>
                <a:lnTo>
                  <a:pt x="670941" y="17145"/>
                </a:lnTo>
                <a:lnTo>
                  <a:pt x="671017" y="163322"/>
                </a:lnTo>
                <a:lnTo>
                  <a:pt x="672465" y="167767"/>
                </a:lnTo>
                <a:lnTo>
                  <a:pt x="675386" y="170434"/>
                </a:lnTo>
                <a:lnTo>
                  <a:pt x="678307" y="173228"/>
                </a:lnTo>
                <a:lnTo>
                  <a:pt x="683260" y="174879"/>
                </a:lnTo>
                <a:lnTo>
                  <a:pt x="697230" y="175895"/>
                </a:lnTo>
                <a:lnTo>
                  <a:pt x="705104" y="176022"/>
                </a:lnTo>
                <a:lnTo>
                  <a:pt x="714248" y="175895"/>
                </a:lnTo>
                <a:lnTo>
                  <a:pt x="758126" y="172834"/>
                </a:lnTo>
                <a:lnTo>
                  <a:pt x="801116" y="165608"/>
                </a:lnTo>
                <a:lnTo>
                  <a:pt x="804037" y="164846"/>
                </a:lnTo>
                <a:lnTo>
                  <a:pt x="805434" y="163322"/>
                </a:lnTo>
                <a:close/>
              </a:path>
              <a:path w="1566545" h="247650">
                <a:moveTo>
                  <a:pt x="888238" y="95250"/>
                </a:moveTo>
                <a:lnTo>
                  <a:pt x="887857" y="93853"/>
                </a:lnTo>
                <a:lnTo>
                  <a:pt x="886841" y="93472"/>
                </a:lnTo>
                <a:lnTo>
                  <a:pt x="885952" y="92964"/>
                </a:lnTo>
                <a:lnTo>
                  <a:pt x="884682" y="92837"/>
                </a:lnTo>
                <a:lnTo>
                  <a:pt x="851281" y="92837"/>
                </a:lnTo>
                <a:lnTo>
                  <a:pt x="851281" y="2921"/>
                </a:lnTo>
                <a:lnTo>
                  <a:pt x="850900" y="1651"/>
                </a:lnTo>
                <a:lnTo>
                  <a:pt x="849757" y="254"/>
                </a:lnTo>
                <a:lnTo>
                  <a:pt x="848487" y="0"/>
                </a:lnTo>
                <a:lnTo>
                  <a:pt x="818769" y="0"/>
                </a:lnTo>
                <a:lnTo>
                  <a:pt x="817372" y="254"/>
                </a:lnTo>
                <a:lnTo>
                  <a:pt x="816610" y="1016"/>
                </a:lnTo>
                <a:lnTo>
                  <a:pt x="815848" y="1651"/>
                </a:lnTo>
                <a:lnTo>
                  <a:pt x="815467" y="2921"/>
                </a:lnTo>
                <a:lnTo>
                  <a:pt x="815467" y="243713"/>
                </a:lnTo>
                <a:lnTo>
                  <a:pt x="815848" y="245110"/>
                </a:lnTo>
                <a:lnTo>
                  <a:pt x="816610" y="245745"/>
                </a:lnTo>
                <a:lnTo>
                  <a:pt x="817372" y="246253"/>
                </a:lnTo>
                <a:lnTo>
                  <a:pt x="818769" y="246634"/>
                </a:lnTo>
                <a:lnTo>
                  <a:pt x="848487" y="246634"/>
                </a:lnTo>
                <a:lnTo>
                  <a:pt x="849757" y="246253"/>
                </a:lnTo>
                <a:lnTo>
                  <a:pt x="850392" y="245745"/>
                </a:lnTo>
                <a:lnTo>
                  <a:pt x="850900" y="245110"/>
                </a:lnTo>
                <a:lnTo>
                  <a:pt x="851281" y="243713"/>
                </a:lnTo>
                <a:lnTo>
                  <a:pt x="851281" y="122174"/>
                </a:lnTo>
                <a:lnTo>
                  <a:pt x="884682" y="122174"/>
                </a:lnTo>
                <a:lnTo>
                  <a:pt x="885952" y="121793"/>
                </a:lnTo>
                <a:lnTo>
                  <a:pt x="886841" y="121158"/>
                </a:lnTo>
                <a:lnTo>
                  <a:pt x="887857" y="120650"/>
                </a:lnTo>
                <a:lnTo>
                  <a:pt x="888238" y="119253"/>
                </a:lnTo>
                <a:lnTo>
                  <a:pt x="888238" y="95250"/>
                </a:lnTo>
                <a:close/>
              </a:path>
              <a:path w="1566545" h="247650">
                <a:moveTo>
                  <a:pt x="1036193" y="29718"/>
                </a:moveTo>
                <a:lnTo>
                  <a:pt x="1036066" y="6604"/>
                </a:lnTo>
                <a:lnTo>
                  <a:pt x="1034288" y="4826"/>
                </a:lnTo>
                <a:lnTo>
                  <a:pt x="966851" y="4826"/>
                </a:lnTo>
                <a:lnTo>
                  <a:pt x="965708" y="5207"/>
                </a:lnTo>
                <a:lnTo>
                  <a:pt x="964565" y="5842"/>
                </a:lnTo>
                <a:lnTo>
                  <a:pt x="963422" y="6604"/>
                </a:lnTo>
                <a:lnTo>
                  <a:pt x="962914" y="8001"/>
                </a:lnTo>
                <a:lnTo>
                  <a:pt x="962914" y="28448"/>
                </a:lnTo>
                <a:lnTo>
                  <a:pt x="963422" y="29857"/>
                </a:lnTo>
                <a:lnTo>
                  <a:pt x="964565" y="30619"/>
                </a:lnTo>
                <a:lnTo>
                  <a:pt x="965708" y="31242"/>
                </a:lnTo>
                <a:lnTo>
                  <a:pt x="966851" y="31623"/>
                </a:lnTo>
                <a:lnTo>
                  <a:pt x="1034288" y="31623"/>
                </a:lnTo>
                <a:lnTo>
                  <a:pt x="1036193" y="29718"/>
                </a:lnTo>
                <a:close/>
              </a:path>
              <a:path w="1566545" h="247650">
                <a:moveTo>
                  <a:pt x="1077214" y="128524"/>
                </a:moveTo>
                <a:lnTo>
                  <a:pt x="1077087" y="127381"/>
                </a:lnTo>
                <a:lnTo>
                  <a:pt x="1076071" y="126365"/>
                </a:lnTo>
                <a:lnTo>
                  <a:pt x="1068832" y="122936"/>
                </a:lnTo>
                <a:lnTo>
                  <a:pt x="1062736" y="119761"/>
                </a:lnTo>
                <a:lnTo>
                  <a:pt x="1033780" y="101600"/>
                </a:lnTo>
                <a:lnTo>
                  <a:pt x="1040244" y="93891"/>
                </a:lnTo>
                <a:lnTo>
                  <a:pt x="1045756" y="86207"/>
                </a:lnTo>
                <a:lnTo>
                  <a:pt x="1050290" y="78562"/>
                </a:lnTo>
                <a:lnTo>
                  <a:pt x="1053846" y="70993"/>
                </a:lnTo>
                <a:lnTo>
                  <a:pt x="1057275" y="62230"/>
                </a:lnTo>
                <a:lnTo>
                  <a:pt x="1057783" y="55372"/>
                </a:lnTo>
                <a:lnTo>
                  <a:pt x="1055497" y="50431"/>
                </a:lnTo>
                <a:lnTo>
                  <a:pt x="1053084" y="45339"/>
                </a:lnTo>
                <a:lnTo>
                  <a:pt x="1046607" y="42926"/>
                </a:lnTo>
                <a:lnTo>
                  <a:pt x="943991" y="42926"/>
                </a:lnTo>
                <a:lnTo>
                  <a:pt x="942340" y="44704"/>
                </a:lnTo>
                <a:lnTo>
                  <a:pt x="942340" y="69088"/>
                </a:lnTo>
                <a:lnTo>
                  <a:pt x="943864" y="70993"/>
                </a:lnTo>
                <a:lnTo>
                  <a:pt x="1010158" y="70993"/>
                </a:lnTo>
                <a:lnTo>
                  <a:pt x="1011301" y="71501"/>
                </a:lnTo>
                <a:lnTo>
                  <a:pt x="1011809" y="73545"/>
                </a:lnTo>
                <a:lnTo>
                  <a:pt x="1011174" y="75196"/>
                </a:lnTo>
                <a:lnTo>
                  <a:pt x="1009396" y="77597"/>
                </a:lnTo>
                <a:lnTo>
                  <a:pt x="1006348" y="82423"/>
                </a:lnTo>
                <a:lnTo>
                  <a:pt x="973493" y="111594"/>
                </a:lnTo>
                <a:lnTo>
                  <a:pt x="939215" y="131914"/>
                </a:lnTo>
                <a:lnTo>
                  <a:pt x="929640" y="136271"/>
                </a:lnTo>
                <a:lnTo>
                  <a:pt x="928751" y="138684"/>
                </a:lnTo>
                <a:lnTo>
                  <a:pt x="942467" y="162306"/>
                </a:lnTo>
                <a:lnTo>
                  <a:pt x="943483" y="162687"/>
                </a:lnTo>
                <a:lnTo>
                  <a:pt x="980948" y="145288"/>
                </a:lnTo>
                <a:lnTo>
                  <a:pt x="1011936" y="122936"/>
                </a:lnTo>
                <a:lnTo>
                  <a:pt x="1015873" y="126111"/>
                </a:lnTo>
                <a:lnTo>
                  <a:pt x="1020064" y="129286"/>
                </a:lnTo>
                <a:lnTo>
                  <a:pt x="1028827" y="135255"/>
                </a:lnTo>
                <a:lnTo>
                  <a:pt x="1033145" y="138049"/>
                </a:lnTo>
                <a:lnTo>
                  <a:pt x="1037336" y="140462"/>
                </a:lnTo>
                <a:lnTo>
                  <a:pt x="1041527" y="143002"/>
                </a:lnTo>
                <a:lnTo>
                  <a:pt x="1045464" y="145161"/>
                </a:lnTo>
                <a:lnTo>
                  <a:pt x="1053084" y="148971"/>
                </a:lnTo>
                <a:lnTo>
                  <a:pt x="1056259" y="150495"/>
                </a:lnTo>
                <a:lnTo>
                  <a:pt x="1059053" y="151638"/>
                </a:lnTo>
                <a:lnTo>
                  <a:pt x="1060958" y="152527"/>
                </a:lnTo>
                <a:lnTo>
                  <a:pt x="1062482" y="152908"/>
                </a:lnTo>
                <a:lnTo>
                  <a:pt x="1063498" y="152781"/>
                </a:lnTo>
                <a:lnTo>
                  <a:pt x="1064641" y="152527"/>
                </a:lnTo>
                <a:lnTo>
                  <a:pt x="1077214" y="129794"/>
                </a:lnTo>
                <a:lnTo>
                  <a:pt x="1077214" y="128524"/>
                </a:lnTo>
                <a:close/>
              </a:path>
              <a:path w="1566545" h="247650">
                <a:moveTo>
                  <a:pt x="1125855" y="1651"/>
                </a:moveTo>
                <a:lnTo>
                  <a:pt x="1124331" y="0"/>
                </a:lnTo>
                <a:lnTo>
                  <a:pt x="1091819" y="0"/>
                </a:lnTo>
                <a:lnTo>
                  <a:pt x="1090168" y="1651"/>
                </a:lnTo>
                <a:lnTo>
                  <a:pt x="1090168" y="175133"/>
                </a:lnTo>
                <a:lnTo>
                  <a:pt x="1090549" y="176530"/>
                </a:lnTo>
                <a:lnTo>
                  <a:pt x="1091819" y="177800"/>
                </a:lnTo>
                <a:lnTo>
                  <a:pt x="1093216" y="178181"/>
                </a:lnTo>
                <a:lnTo>
                  <a:pt x="1123188" y="178181"/>
                </a:lnTo>
                <a:lnTo>
                  <a:pt x="1124458" y="177800"/>
                </a:lnTo>
                <a:lnTo>
                  <a:pt x="1124966" y="177165"/>
                </a:lnTo>
                <a:lnTo>
                  <a:pt x="1125601" y="176530"/>
                </a:lnTo>
                <a:lnTo>
                  <a:pt x="1125855" y="175133"/>
                </a:lnTo>
                <a:lnTo>
                  <a:pt x="1125855" y="1651"/>
                </a:lnTo>
                <a:close/>
              </a:path>
              <a:path w="1566545" h="247650">
                <a:moveTo>
                  <a:pt x="1134618" y="215900"/>
                </a:moveTo>
                <a:lnTo>
                  <a:pt x="1134110" y="214630"/>
                </a:lnTo>
                <a:lnTo>
                  <a:pt x="1133094" y="214122"/>
                </a:lnTo>
                <a:lnTo>
                  <a:pt x="1132078" y="213487"/>
                </a:lnTo>
                <a:lnTo>
                  <a:pt x="1130935" y="213106"/>
                </a:lnTo>
                <a:lnTo>
                  <a:pt x="1011809" y="213106"/>
                </a:lnTo>
                <a:lnTo>
                  <a:pt x="1010412" y="211836"/>
                </a:lnTo>
                <a:lnTo>
                  <a:pt x="1010412" y="169418"/>
                </a:lnTo>
                <a:lnTo>
                  <a:pt x="1008761" y="167640"/>
                </a:lnTo>
                <a:lnTo>
                  <a:pt x="976376" y="167640"/>
                </a:lnTo>
                <a:lnTo>
                  <a:pt x="974725" y="169418"/>
                </a:lnTo>
                <a:lnTo>
                  <a:pt x="974725" y="227584"/>
                </a:lnTo>
                <a:lnTo>
                  <a:pt x="974979" y="230505"/>
                </a:lnTo>
                <a:lnTo>
                  <a:pt x="983615" y="241554"/>
                </a:lnTo>
                <a:lnTo>
                  <a:pt x="985901" y="242189"/>
                </a:lnTo>
                <a:lnTo>
                  <a:pt x="988822" y="242443"/>
                </a:lnTo>
                <a:lnTo>
                  <a:pt x="1130935" y="242443"/>
                </a:lnTo>
                <a:lnTo>
                  <a:pt x="1132078" y="242316"/>
                </a:lnTo>
                <a:lnTo>
                  <a:pt x="1133094" y="241935"/>
                </a:lnTo>
                <a:lnTo>
                  <a:pt x="1134110" y="241681"/>
                </a:lnTo>
                <a:lnTo>
                  <a:pt x="1134618" y="240284"/>
                </a:lnTo>
                <a:lnTo>
                  <a:pt x="1134618" y="215900"/>
                </a:lnTo>
                <a:close/>
              </a:path>
              <a:path w="1566545" h="247650">
                <a:moveTo>
                  <a:pt x="1255141" y="4826"/>
                </a:moveTo>
                <a:lnTo>
                  <a:pt x="1253363" y="3048"/>
                </a:lnTo>
                <a:lnTo>
                  <a:pt x="1185926" y="3048"/>
                </a:lnTo>
                <a:lnTo>
                  <a:pt x="1184783" y="3429"/>
                </a:lnTo>
                <a:lnTo>
                  <a:pt x="1183640" y="4064"/>
                </a:lnTo>
                <a:lnTo>
                  <a:pt x="1182497" y="4826"/>
                </a:lnTo>
                <a:lnTo>
                  <a:pt x="1181989" y="6223"/>
                </a:lnTo>
                <a:lnTo>
                  <a:pt x="1181989" y="26682"/>
                </a:lnTo>
                <a:lnTo>
                  <a:pt x="1182497" y="28067"/>
                </a:lnTo>
                <a:lnTo>
                  <a:pt x="1183640" y="28829"/>
                </a:lnTo>
                <a:lnTo>
                  <a:pt x="1184783" y="29464"/>
                </a:lnTo>
                <a:lnTo>
                  <a:pt x="1185926" y="29857"/>
                </a:lnTo>
                <a:lnTo>
                  <a:pt x="1253363" y="29857"/>
                </a:lnTo>
                <a:lnTo>
                  <a:pt x="1255141" y="28067"/>
                </a:lnTo>
                <a:lnTo>
                  <a:pt x="1255141" y="4826"/>
                </a:lnTo>
                <a:close/>
              </a:path>
              <a:path w="1566545" h="247650">
                <a:moveTo>
                  <a:pt x="1293749" y="127635"/>
                </a:moveTo>
                <a:lnTo>
                  <a:pt x="1293622" y="125349"/>
                </a:lnTo>
                <a:lnTo>
                  <a:pt x="1292606" y="124206"/>
                </a:lnTo>
                <a:lnTo>
                  <a:pt x="1290701" y="123444"/>
                </a:lnTo>
                <a:lnTo>
                  <a:pt x="1285621" y="121158"/>
                </a:lnTo>
                <a:lnTo>
                  <a:pt x="1283843" y="120269"/>
                </a:lnTo>
                <a:lnTo>
                  <a:pt x="1279271" y="117983"/>
                </a:lnTo>
                <a:lnTo>
                  <a:pt x="1271778" y="113919"/>
                </a:lnTo>
                <a:lnTo>
                  <a:pt x="1264412" y="109728"/>
                </a:lnTo>
                <a:lnTo>
                  <a:pt x="1257427" y="105283"/>
                </a:lnTo>
                <a:lnTo>
                  <a:pt x="1250823" y="100203"/>
                </a:lnTo>
                <a:lnTo>
                  <a:pt x="1255776" y="95008"/>
                </a:lnTo>
                <a:lnTo>
                  <a:pt x="1260221" y="89662"/>
                </a:lnTo>
                <a:lnTo>
                  <a:pt x="1276985" y="52844"/>
                </a:lnTo>
                <a:lnTo>
                  <a:pt x="1274699" y="47752"/>
                </a:lnTo>
                <a:lnTo>
                  <a:pt x="1272286" y="42799"/>
                </a:lnTo>
                <a:lnTo>
                  <a:pt x="1265809" y="40386"/>
                </a:lnTo>
                <a:lnTo>
                  <a:pt x="1163066" y="40386"/>
                </a:lnTo>
                <a:lnTo>
                  <a:pt x="1161415" y="42164"/>
                </a:lnTo>
                <a:lnTo>
                  <a:pt x="1161415" y="66548"/>
                </a:lnTo>
                <a:lnTo>
                  <a:pt x="1162939" y="68326"/>
                </a:lnTo>
                <a:lnTo>
                  <a:pt x="1231392" y="68326"/>
                </a:lnTo>
                <a:lnTo>
                  <a:pt x="1231900" y="70612"/>
                </a:lnTo>
                <a:lnTo>
                  <a:pt x="1228471" y="75069"/>
                </a:lnTo>
                <a:lnTo>
                  <a:pt x="1225423" y="79133"/>
                </a:lnTo>
                <a:lnTo>
                  <a:pt x="1221232" y="83566"/>
                </a:lnTo>
                <a:lnTo>
                  <a:pt x="1187869" y="109194"/>
                </a:lnTo>
                <a:lnTo>
                  <a:pt x="1152398" y="127508"/>
                </a:lnTo>
                <a:lnTo>
                  <a:pt x="1148715" y="129032"/>
                </a:lnTo>
                <a:lnTo>
                  <a:pt x="1147826" y="131445"/>
                </a:lnTo>
                <a:lnTo>
                  <a:pt x="1161542" y="155194"/>
                </a:lnTo>
                <a:lnTo>
                  <a:pt x="1162558" y="155448"/>
                </a:lnTo>
                <a:lnTo>
                  <a:pt x="1198753" y="139827"/>
                </a:lnTo>
                <a:lnTo>
                  <a:pt x="1228217" y="120269"/>
                </a:lnTo>
                <a:lnTo>
                  <a:pt x="1232027" y="123571"/>
                </a:lnTo>
                <a:lnTo>
                  <a:pt x="1236091" y="126746"/>
                </a:lnTo>
                <a:lnTo>
                  <a:pt x="1244854" y="132715"/>
                </a:lnTo>
                <a:lnTo>
                  <a:pt x="1249172" y="135509"/>
                </a:lnTo>
                <a:lnTo>
                  <a:pt x="1253490" y="137922"/>
                </a:lnTo>
                <a:lnTo>
                  <a:pt x="1257681" y="140462"/>
                </a:lnTo>
                <a:lnTo>
                  <a:pt x="1265555" y="144653"/>
                </a:lnTo>
                <a:lnTo>
                  <a:pt x="1269238" y="146558"/>
                </a:lnTo>
                <a:lnTo>
                  <a:pt x="1272667" y="148209"/>
                </a:lnTo>
                <a:lnTo>
                  <a:pt x="1275588" y="149352"/>
                </a:lnTo>
                <a:lnTo>
                  <a:pt x="1277493" y="150241"/>
                </a:lnTo>
                <a:lnTo>
                  <a:pt x="1278890" y="150622"/>
                </a:lnTo>
                <a:lnTo>
                  <a:pt x="1280033" y="150368"/>
                </a:lnTo>
                <a:lnTo>
                  <a:pt x="1281176" y="150241"/>
                </a:lnTo>
                <a:lnTo>
                  <a:pt x="1282192" y="149352"/>
                </a:lnTo>
                <a:lnTo>
                  <a:pt x="1283093" y="147574"/>
                </a:lnTo>
                <a:lnTo>
                  <a:pt x="1292479" y="130556"/>
                </a:lnTo>
                <a:lnTo>
                  <a:pt x="1293368" y="129032"/>
                </a:lnTo>
                <a:lnTo>
                  <a:pt x="1293749" y="127635"/>
                </a:lnTo>
                <a:close/>
              </a:path>
              <a:path w="1566545" h="247650">
                <a:moveTo>
                  <a:pt x="1347228" y="144653"/>
                </a:moveTo>
                <a:lnTo>
                  <a:pt x="1347165" y="2667"/>
                </a:lnTo>
                <a:lnTo>
                  <a:pt x="1345184" y="0"/>
                </a:lnTo>
                <a:lnTo>
                  <a:pt x="1315466" y="0"/>
                </a:lnTo>
                <a:lnTo>
                  <a:pt x="1314196" y="254"/>
                </a:lnTo>
                <a:lnTo>
                  <a:pt x="1313180" y="762"/>
                </a:lnTo>
                <a:lnTo>
                  <a:pt x="1312291" y="1270"/>
                </a:lnTo>
                <a:lnTo>
                  <a:pt x="1311783" y="2667"/>
                </a:lnTo>
                <a:lnTo>
                  <a:pt x="1311783" y="77343"/>
                </a:lnTo>
                <a:lnTo>
                  <a:pt x="1280922" y="77343"/>
                </a:lnTo>
                <a:lnTo>
                  <a:pt x="1279652" y="77597"/>
                </a:lnTo>
                <a:lnTo>
                  <a:pt x="1277874" y="78613"/>
                </a:lnTo>
                <a:lnTo>
                  <a:pt x="1277366" y="80010"/>
                </a:lnTo>
                <a:lnTo>
                  <a:pt x="1277366" y="103378"/>
                </a:lnTo>
                <a:lnTo>
                  <a:pt x="1277747" y="104775"/>
                </a:lnTo>
                <a:lnTo>
                  <a:pt x="1279525" y="106045"/>
                </a:lnTo>
                <a:lnTo>
                  <a:pt x="1280795" y="106426"/>
                </a:lnTo>
                <a:lnTo>
                  <a:pt x="1311783" y="106426"/>
                </a:lnTo>
                <a:lnTo>
                  <a:pt x="1311808" y="144653"/>
                </a:lnTo>
                <a:lnTo>
                  <a:pt x="1312164" y="145923"/>
                </a:lnTo>
                <a:lnTo>
                  <a:pt x="1312799" y="146558"/>
                </a:lnTo>
                <a:lnTo>
                  <a:pt x="1313561" y="147193"/>
                </a:lnTo>
                <a:lnTo>
                  <a:pt x="1314831" y="147574"/>
                </a:lnTo>
                <a:lnTo>
                  <a:pt x="1344295" y="147574"/>
                </a:lnTo>
                <a:lnTo>
                  <a:pt x="1345565" y="147193"/>
                </a:lnTo>
                <a:lnTo>
                  <a:pt x="1346327" y="146431"/>
                </a:lnTo>
                <a:lnTo>
                  <a:pt x="1346962" y="145669"/>
                </a:lnTo>
                <a:lnTo>
                  <a:pt x="1347228" y="144653"/>
                </a:lnTo>
                <a:close/>
              </a:path>
              <a:path w="1566545" h="247650">
                <a:moveTo>
                  <a:pt x="1347343" y="176403"/>
                </a:moveTo>
                <a:lnTo>
                  <a:pt x="1332865" y="160655"/>
                </a:lnTo>
                <a:lnTo>
                  <a:pt x="1191895" y="160655"/>
                </a:lnTo>
                <a:lnTo>
                  <a:pt x="1190752" y="160909"/>
                </a:lnTo>
                <a:lnTo>
                  <a:pt x="1189736" y="161290"/>
                </a:lnTo>
                <a:lnTo>
                  <a:pt x="1188847" y="161798"/>
                </a:lnTo>
                <a:lnTo>
                  <a:pt x="1188339" y="163195"/>
                </a:lnTo>
                <a:lnTo>
                  <a:pt x="1188339" y="187579"/>
                </a:lnTo>
                <a:lnTo>
                  <a:pt x="1188847" y="188722"/>
                </a:lnTo>
                <a:lnTo>
                  <a:pt x="1189736" y="189230"/>
                </a:lnTo>
                <a:lnTo>
                  <a:pt x="1190752" y="189738"/>
                </a:lnTo>
                <a:lnTo>
                  <a:pt x="1191895" y="189992"/>
                </a:lnTo>
                <a:lnTo>
                  <a:pt x="1310259" y="189992"/>
                </a:lnTo>
                <a:lnTo>
                  <a:pt x="1311529" y="191262"/>
                </a:lnTo>
                <a:lnTo>
                  <a:pt x="1311529" y="244348"/>
                </a:lnTo>
                <a:lnTo>
                  <a:pt x="1313307" y="246126"/>
                </a:lnTo>
                <a:lnTo>
                  <a:pt x="1345692" y="246126"/>
                </a:lnTo>
                <a:lnTo>
                  <a:pt x="1347343" y="244348"/>
                </a:lnTo>
                <a:lnTo>
                  <a:pt x="1347343" y="176403"/>
                </a:lnTo>
                <a:close/>
              </a:path>
              <a:path w="1566545" h="247650">
                <a:moveTo>
                  <a:pt x="1502752" y="65671"/>
                </a:moveTo>
                <a:lnTo>
                  <a:pt x="1501140" y="57785"/>
                </a:lnTo>
                <a:lnTo>
                  <a:pt x="1494574" y="44208"/>
                </a:lnTo>
                <a:lnTo>
                  <a:pt x="1494028" y="43053"/>
                </a:lnTo>
                <a:lnTo>
                  <a:pt x="1489329" y="36576"/>
                </a:lnTo>
                <a:lnTo>
                  <a:pt x="1477518" y="25781"/>
                </a:lnTo>
                <a:lnTo>
                  <a:pt x="1470660" y="21590"/>
                </a:lnTo>
                <a:lnTo>
                  <a:pt x="1467358" y="20370"/>
                </a:lnTo>
                <a:lnTo>
                  <a:pt x="1467358" y="70231"/>
                </a:lnTo>
                <a:lnTo>
                  <a:pt x="1467358" y="83832"/>
                </a:lnTo>
                <a:lnTo>
                  <a:pt x="1464437" y="91186"/>
                </a:lnTo>
                <a:lnTo>
                  <a:pt x="1458722" y="96532"/>
                </a:lnTo>
                <a:lnTo>
                  <a:pt x="1453007" y="101981"/>
                </a:lnTo>
                <a:lnTo>
                  <a:pt x="1445895" y="104648"/>
                </a:lnTo>
                <a:lnTo>
                  <a:pt x="1429004" y="104648"/>
                </a:lnTo>
                <a:lnTo>
                  <a:pt x="1421892" y="101981"/>
                </a:lnTo>
                <a:lnTo>
                  <a:pt x="1416431" y="96532"/>
                </a:lnTo>
                <a:lnTo>
                  <a:pt x="1410970" y="91186"/>
                </a:lnTo>
                <a:lnTo>
                  <a:pt x="1408176" y="83832"/>
                </a:lnTo>
                <a:lnTo>
                  <a:pt x="1408176" y="65671"/>
                </a:lnTo>
                <a:lnTo>
                  <a:pt x="1410970" y="58293"/>
                </a:lnTo>
                <a:lnTo>
                  <a:pt x="1416558" y="52705"/>
                </a:lnTo>
                <a:lnTo>
                  <a:pt x="1422146" y="46990"/>
                </a:lnTo>
                <a:lnTo>
                  <a:pt x="1429131" y="44208"/>
                </a:lnTo>
                <a:lnTo>
                  <a:pt x="1441704" y="44208"/>
                </a:lnTo>
                <a:lnTo>
                  <a:pt x="1458722" y="52705"/>
                </a:lnTo>
                <a:lnTo>
                  <a:pt x="1461389" y="55372"/>
                </a:lnTo>
                <a:lnTo>
                  <a:pt x="1463548" y="58674"/>
                </a:lnTo>
                <a:lnTo>
                  <a:pt x="1465072" y="62496"/>
                </a:lnTo>
                <a:lnTo>
                  <a:pt x="1466596" y="66167"/>
                </a:lnTo>
                <a:lnTo>
                  <a:pt x="1467358" y="70231"/>
                </a:lnTo>
                <a:lnTo>
                  <a:pt x="1467358" y="20370"/>
                </a:lnTo>
                <a:lnTo>
                  <a:pt x="1437513" y="14097"/>
                </a:lnTo>
                <a:lnTo>
                  <a:pt x="1428750" y="14097"/>
                </a:lnTo>
                <a:lnTo>
                  <a:pt x="1420495" y="15621"/>
                </a:lnTo>
                <a:lnTo>
                  <a:pt x="1412621" y="18669"/>
                </a:lnTo>
                <a:lnTo>
                  <a:pt x="1404747" y="21590"/>
                </a:lnTo>
                <a:lnTo>
                  <a:pt x="1397762" y="25781"/>
                </a:lnTo>
                <a:lnTo>
                  <a:pt x="1391920" y="31242"/>
                </a:lnTo>
                <a:lnTo>
                  <a:pt x="1385951" y="36576"/>
                </a:lnTo>
                <a:lnTo>
                  <a:pt x="1381252" y="43053"/>
                </a:lnTo>
                <a:lnTo>
                  <a:pt x="1374394" y="57785"/>
                </a:lnTo>
                <a:lnTo>
                  <a:pt x="1372768" y="65671"/>
                </a:lnTo>
                <a:lnTo>
                  <a:pt x="1372819" y="83832"/>
                </a:lnTo>
                <a:lnTo>
                  <a:pt x="1374394" y="91567"/>
                </a:lnTo>
                <a:lnTo>
                  <a:pt x="1377823" y="98679"/>
                </a:lnTo>
                <a:lnTo>
                  <a:pt x="1381252" y="105918"/>
                </a:lnTo>
                <a:lnTo>
                  <a:pt x="1385951" y="112141"/>
                </a:lnTo>
                <a:lnTo>
                  <a:pt x="1391920" y="117348"/>
                </a:lnTo>
                <a:lnTo>
                  <a:pt x="1397762" y="122555"/>
                </a:lnTo>
                <a:lnTo>
                  <a:pt x="1404620" y="126619"/>
                </a:lnTo>
                <a:lnTo>
                  <a:pt x="1412494" y="129413"/>
                </a:lnTo>
                <a:lnTo>
                  <a:pt x="1420241" y="132334"/>
                </a:lnTo>
                <a:lnTo>
                  <a:pt x="1428496" y="133731"/>
                </a:lnTo>
                <a:lnTo>
                  <a:pt x="1437259" y="133731"/>
                </a:lnTo>
                <a:lnTo>
                  <a:pt x="1477264" y="122555"/>
                </a:lnTo>
                <a:lnTo>
                  <a:pt x="1494650" y="104648"/>
                </a:lnTo>
                <a:lnTo>
                  <a:pt x="1497584" y="98679"/>
                </a:lnTo>
                <a:lnTo>
                  <a:pt x="1501140" y="91567"/>
                </a:lnTo>
                <a:lnTo>
                  <a:pt x="1502702" y="83832"/>
                </a:lnTo>
                <a:lnTo>
                  <a:pt x="1502752" y="65671"/>
                </a:lnTo>
                <a:close/>
              </a:path>
              <a:path w="1566545" h="247650">
                <a:moveTo>
                  <a:pt x="1521587" y="182499"/>
                </a:moveTo>
                <a:lnTo>
                  <a:pt x="1521079" y="179451"/>
                </a:lnTo>
                <a:lnTo>
                  <a:pt x="1519262" y="164134"/>
                </a:lnTo>
                <a:lnTo>
                  <a:pt x="1518793" y="160147"/>
                </a:lnTo>
                <a:lnTo>
                  <a:pt x="1518666" y="158242"/>
                </a:lnTo>
                <a:lnTo>
                  <a:pt x="1518158" y="157099"/>
                </a:lnTo>
                <a:lnTo>
                  <a:pt x="1516888" y="156083"/>
                </a:lnTo>
                <a:lnTo>
                  <a:pt x="1515237" y="155956"/>
                </a:lnTo>
                <a:lnTo>
                  <a:pt x="1512824" y="156337"/>
                </a:lnTo>
                <a:lnTo>
                  <a:pt x="1504594" y="157454"/>
                </a:lnTo>
                <a:lnTo>
                  <a:pt x="1459712" y="161798"/>
                </a:lnTo>
                <a:lnTo>
                  <a:pt x="1402461" y="164084"/>
                </a:lnTo>
                <a:lnTo>
                  <a:pt x="1392923" y="164134"/>
                </a:lnTo>
                <a:lnTo>
                  <a:pt x="1374343" y="163995"/>
                </a:lnTo>
                <a:lnTo>
                  <a:pt x="1365250" y="163830"/>
                </a:lnTo>
                <a:lnTo>
                  <a:pt x="1361821" y="163830"/>
                </a:lnTo>
                <a:lnTo>
                  <a:pt x="1360170" y="165608"/>
                </a:lnTo>
                <a:lnTo>
                  <a:pt x="1360170" y="189611"/>
                </a:lnTo>
                <a:lnTo>
                  <a:pt x="1360424" y="191008"/>
                </a:lnTo>
                <a:lnTo>
                  <a:pt x="1361186" y="191770"/>
                </a:lnTo>
                <a:lnTo>
                  <a:pt x="1361821" y="192659"/>
                </a:lnTo>
                <a:lnTo>
                  <a:pt x="1363218" y="193040"/>
                </a:lnTo>
                <a:lnTo>
                  <a:pt x="1365250" y="193040"/>
                </a:lnTo>
                <a:lnTo>
                  <a:pt x="1374457" y="193281"/>
                </a:lnTo>
                <a:lnTo>
                  <a:pt x="1383817" y="193421"/>
                </a:lnTo>
                <a:lnTo>
                  <a:pt x="1393317" y="193471"/>
                </a:lnTo>
                <a:lnTo>
                  <a:pt x="1402969" y="193421"/>
                </a:lnTo>
                <a:lnTo>
                  <a:pt x="1451660" y="191706"/>
                </a:lnTo>
                <a:lnTo>
                  <a:pt x="1490091" y="188556"/>
                </a:lnTo>
                <a:lnTo>
                  <a:pt x="1520444" y="184404"/>
                </a:lnTo>
                <a:lnTo>
                  <a:pt x="1521587" y="182499"/>
                </a:lnTo>
                <a:close/>
              </a:path>
              <a:path w="1566545" h="247650">
                <a:moveTo>
                  <a:pt x="1566164" y="2921"/>
                </a:moveTo>
                <a:lnTo>
                  <a:pt x="1565783" y="1651"/>
                </a:lnTo>
                <a:lnTo>
                  <a:pt x="1564386" y="254"/>
                </a:lnTo>
                <a:lnTo>
                  <a:pt x="1563116" y="0"/>
                </a:lnTo>
                <a:lnTo>
                  <a:pt x="1533652" y="0"/>
                </a:lnTo>
                <a:lnTo>
                  <a:pt x="1532382" y="254"/>
                </a:lnTo>
                <a:lnTo>
                  <a:pt x="1530985" y="1651"/>
                </a:lnTo>
                <a:lnTo>
                  <a:pt x="1530604" y="2921"/>
                </a:lnTo>
                <a:lnTo>
                  <a:pt x="1530604" y="243713"/>
                </a:lnTo>
                <a:lnTo>
                  <a:pt x="1530985" y="245110"/>
                </a:lnTo>
                <a:lnTo>
                  <a:pt x="1531620" y="245745"/>
                </a:lnTo>
                <a:lnTo>
                  <a:pt x="1532382" y="246253"/>
                </a:lnTo>
                <a:lnTo>
                  <a:pt x="1533652" y="246634"/>
                </a:lnTo>
                <a:lnTo>
                  <a:pt x="1563116" y="246634"/>
                </a:lnTo>
                <a:lnTo>
                  <a:pt x="1564386" y="246253"/>
                </a:lnTo>
                <a:lnTo>
                  <a:pt x="1565148" y="245745"/>
                </a:lnTo>
                <a:lnTo>
                  <a:pt x="1565783" y="245110"/>
                </a:lnTo>
                <a:lnTo>
                  <a:pt x="1566164" y="243713"/>
                </a:lnTo>
                <a:lnTo>
                  <a:pt x="1566164" y="292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/>
          <p:cNvGrpSpPr/>
          <p:nvPr/>
        </p:nvGrpSpPr>
        <p:grpSpPr>
          <a:xfrm>
            <a:off x="3129407" y="3505200"/>
            <a:ext cx="936625" cy="248920"/>
            <a:chOff x="3129407" y="3505200"/>
            <a:chExt cx="936625" cy="248920"/>
          </a:xfrm>
        </p:grpSpPr>
        <p:sp>
          <p:nvSpPr>
            <p:cNvPr id="45" name="object 45"/>
            <p:cNvSpPr/>
            <p:nvPr/>
          </p:nvSpPr>
          <p:spPr>
            <a:xfrm>
              <a:off x="3129407" y="3505200"/>
              <a:ext cx="454659" cy="248920"/>
            </a:xfrm>
            <a:custGeom>
              <a:avLst/>
              <a:gdLst/>
              <a:ahLst/>
              <a:cxnLst/>
              <a:rect l="l" t="t" r="r" b="b"/>
              <a:pathLst>
                <a:path w="454660" h="248920">
                  <a:moveTo>
                    <a:pt x="340994" y="147574"/>
                  </a:moveTo>
                  <a:lnTo>
                    <a:pt x="303121" y="153550"/>
                  </a:lnTo>
                  <a:lnTo>
                    <a:pt x="265048" y="184150"/>
                  </a:lnTo>
                  <a:lnTo>
                    <a:pt x="263144" y="205105"/>
                  </a:lnTo>
                  <a:lnTo>
                    <a:pt x="265048" y="211836"/>
                  </a:lnTo>
                  <a:lnTo>
                    <a:pt x="296735" y="240172"/>
                  </a:lnTo>
                  <a:lnTo>
                    <a:pt x="340994" y="248666"/>
                  </a:lnTo>
                  <a:lnTo>
                    <a:pt x="348785" y="248427"/>
                  </a:lnTo>
                  <a:lnTo>
                    <a:pt x="390469" y="237301"/>
                  </a:lnTo>
                  <a:lnTo>
                    <a:pt x="411718" y="220344"/>
                  </a:lnTo>
                  <a:lnTo>
                    <a:pt x="340994" y="220344"/>
                  </a:lnTo>
                  <a:lnTo>
                    <a:pt x="331876" y="219938"/>
                  </a:lnTo>
                  <a:lnTo>
                    <a:pt x="299593" y="204343"/>
                  </a:lnTo>
                  <a:lnTo>
                    <a:pt x="299593" y="195580"/>
                  </a:lnTo>
                  <a:lnTo>
                    <a:pt x="300608" y="192786"/>
                  </a:lnTo>
                  <a:lnTo>
                    <a:pt x="302514" y="189992"/>
                  </a:lnTo>
                  <a:lnTo>
                    <a:pt x="304292" y="187325"/>
                  </a:lnTo>
                  <a:lnTo>
                    <a:pt x="334518" y="175641"/>
                  </a:lnTo>
                  <a:lnTo>
                    <a:pt x="411773" y="175641"/>
                  </a:lnTo>
                  <a:lnTo>
                    <a:pt x="409067" y="171704"/>
                  </a:lnTo>
                  <a:lnTo>
                    <a:pt x="370967" y="151256"/>
                  </a:lnTo>
                  <a:lnTo>
                    <a:pt x="348785" y="147810"/>
                  </a:lnTo>
                  <a:lnTo>
                    <a:pt x="340994" y="147574"/>
                  </a:lnTo>
                  <a:close/>
                </a:path>
                <a:path w="454660" h="248920">
                  <a:moveTo>
                    <a:pt x="411773" y="175641"/>
                  </a:moveTo>
                  <a:lnTo>
                    <a:pt x="346837" y="175641"/>
                  </a:lnTo>
                  <a:lnTo>
                    <a:pt x="352297" y="176275"/>
                  </a:lnTo>
                  <a:lnTo>
                    <a:pt x="362584" y="178816"/>
                  </a:lnTo>
                  <a:lnTo>
                    <a:pt x="382905" y="195580"/>
                  </a:lnTo>
                  <a:lnTo>
                    <a:pt x="382905" y="201422"/>
                  </a:lnTo>
                  <a:lnTo>
                    <a:pt x="381889" y="204216"/>
                  </a:lnTo>
                  <a:lnTo>
                    <a:pt x="377570" y="209550"/>
                  </a:lnTo>
                  <a:lnTo>
                    <a:pt x="374650" y="211836"/>
                  </a:lnTo>
                  <a:lnTo>
                    <a:pt x="370967" y="213741"/>
                  </a:lnTo>
                  <a:lnTo>
                    <a:pt x="367283" y="215773"/>
                  </a:lnTo>
                  <a:lnTo>
                    <a:pt x="362839" y="217424"/>
                  </a:lnTo>
                  <a:lnTo>
                    <a:pt x="352552" y="219710"/>
                  </a:lnTo>
                  <a:lnTo>
                    <a:pt x="347091" y="220344"/>
                  </a:lnTo>
                  <a:lnTo>
                    <a:pt x="411718" y="220344"/>
                  </a:lnTo>
                  <a:lnTo>
                    <a:pt x="413257" y="218058"/>
                  </a:lnTo>
                  <a:lnTo>
                    <a:pt x="417576" y="211836"/>
                  </a:lnTo>
                  <a:lnTo>
                    <a:pt x="419734" y="205105"/>
                  </a:lnTo>
                  <a:lnTo>
                    <a:pt x="419734" y="190500"/>
                  </a:lnTo>
                  <a:lnTo>
                    <a:pt x="417576" y="183895"/>
                  </a:lnTo>
                  <a:lnTo>
                    <a:pt x="413257" y="177800"/>
                  </a:lnTo>
                  <a:lnTo>
                    <a:pt x="411773" y="175641"/>
                  </a:lnTo>
                  <a:close/>
                </a:path>
                <a:path w="454660" h="248920">
                  <a:moveTo>
                    <a:pt x="340232" y="13335"/>
                  </a:moveTo>
                  <a:lnTo>
                    <a:pt x="249301" y="13335"/>
                  </a:lnTo>
                  <a:lnTo>
                    <a:pt x="244856" y="14350"/>
                  </a:lnTo>
                  <a:lnTo>
                    <a:pt x="242189" y="16383"/>
                  </a:lnTo>
                  <a:lnTo>
                    <a:pt x="239521" y="18541"/>
                  </a:lnTo>
                  <a:lnTo>
                    <a:pt x="238125" y="23240"/>
                  </a:lnTo>
                  <a:lnTo>
                    <a:pt x="238125" y="112775"/>
                  </a:lnTo>
                  <a:lnTo>
                    <a:pt x="238379" y="115824"/>
                  </a:lnTo>
                  <a:lnTo>
                    <a:pt x="239394" y="120395"/>
                  </a:lnTo>
                  <a:lnTo>
                    <a:pt x="240410" y="122300"/>
                  </a:lnTo>
                  <a:lnTo>
                    <a:pt x="241807" y="123570"/>
                  </a:lnTo>
                  <a:lnTo>
                    <a:pt x="243078" y="124841"/>
                  </a:lnTo>
                  <a:lnTo>
                    <a:pt x="245109" y="125730"/>
                  </a:lnTo>
                  <a:lnTo>
                    <a:pt x="250063" y="126492"/>
                  </a:lnTo>
                  <a:lnTo>
                    <a:pt x="253238" y="126745"/>
                  </a:lnTo>
                  <a:lnTo>
                    <a:pt x="340232" y="126745"/>
                  </a:lnTo>
                  <a:lnTo>
                    <a:pt x="353314" y="118110"/>
                  </a:lnTo>
                  <a:lnTo>
                    <a:pt x="353948" y="115824"/>
                  </a:lnTo>
                  <a:lnTo>
                    <a:pt x="354203" y="112775"/>
                  </a:lnTo>
                  <a:lnTo>
                    <a:pt x="354203" y="97662"/>
                  </a:lnTo>
                  <a:lnTo>
                    <a:pt x="276097" y="97662"/>
                  </a:lnTo>
                  <a:lnTo>
                    <a:pt x="274573" y="97536"/>
                  </a:lnTo>
                  <a:lnTo>
                    <a:pt x="274066" y="97027"/>
                  </a:lnTo>
                  <a:lnTo>
                    <a:pt x="273431" y="96647"/>
                  </a:lnTo>
                  <a:lnTo>
                    <a:pt x="273177" y="95250"/>
                  </a:lnTo>
                  <a:lnTo>
                    <a:pt x="273177" y="45085"/>
                  </a:lnTo>
                  <a:lnTo>
                    <a:pt x="273431" y="43687"/>
                  </a:lnTo>
                  <a:lnTo>
                    <a:pt x="274066" y="43179"/>
                  </a:lnTo>
                  <a:lnTo>
                    <a:pt x="274573" y="42672"/>
                  </a:lnTo>
                  <a:lnTo>
                    <a:pt x="276097" y="42417"/>
                  </a:lnTo>
                  <a:lnTo>
                    <a:pt x="354203" y="42417"/>
                  </a:lnTo>
                  <a:lnTo>
                    <a:pt x="354203" y="26797"/>
                  </a:lnTo>
                  <a:lnTo>
                    <a:pt x="353948" y="23749"/>
                  </a:lnTo>
                  <a:lnTo>
                    <a:pt x="353314" y="21462"/>
                  </a:lnTo>
                  <a:lnTo>
                    <a:pt x="352806" y="19176"/>
                  </a:lnTo>
                  <a:lnTo>
                    <a:pt x="343154" y="13462"/>
                  </a:lnTo>
                  <a:lnTo>
                    <a:pt x="340232" y="13335"/>
                  </a:lnTo>
                  <a:close/>
                </a:path>
                <a:path w="454660" h="248920">
                  <a:moveTo>
                    <a:pt x="354203" y="42417"/>
                  </a:moveTo>
                  <a:lnTo>
                    <a:pt x="316992" y="42417"/>
                  </a:lnTo>
                  <a:lnTo>
                    <a:pt x="318262" y="42672"/>
                  </a:lnTo>
                  <a:lnTo>
                    <a:pt x="319023" y="43941"/>
                  </a:lnTo>
                  <a:lnTo>
                    <a:pt x="319112" y="95250"/>
                  </a:lnTo>
                  <a:lnTo>
                    <a:pt x="319023" y="96138"/>
                  </a:lnTo>
                  <a:lnTo>
                    <a:pt x="318262" y="97409"/>
                  </a:lnTo>
                  <a:lnTo>
                    <a:pt x="316992" y="97662"/>
                  </a:lnTo>
                  <a:lnTo>
                    <a:pt x="354203" y="97662"/>
                  </a:lnTo>
                  <a:lnTo>
                    <a:pt x="354203" y="42417"/>
                  </a:lnTo>
                  <a:close/>
                </a:path>
                <a:path w="454660" h="248920">
                  <a:moveTo>
                    <a:pt x="65150" y="12319"/>
                  </a:moveTo>
                  <a:lnTo>
                    <a:pt x="62737" y="12319"/>
                  </a:lnTo>
                  <a:lnTo>
                    <a:pt x="61213" y="12826"/>
                  </a:lnTo>
                  <a:lnTo>
                    <a:pt x="59525" y="29029"/>
                  </a:lnTo>
                  <a:lnTo>
                    <a:pt x="59039" y="39735"/>
                  </a:lnTo>
                  <a:lnTo>
                    <a:pt x="53863" y="78501"/>
                  </a:lnTo>
                  <a:lnTo>
                    <a:pt x="41068" y="115633"/>
                  </a:lnTo>
                  <a:lnTo>
                    <a:pt x="17367" y="152574"/>
                  </a:lnTo>
                  <a:lnTo>
                    <a:pt x="1143" y="169925"/>
                  </a:lnTo>
                  <a:lnTo>
                    <a:pt x="0" y="171576"/>
                  </a:lnTo>
                  <a:lnTo>
                    <a:pt x="0" y="174244"/>
                  </a:lnTo>
                  <a:lnTo>
                    <a:pt x="762" y="175513"/>
                  </a:lnTo>
                  <a:lnTo>
                    <a:pt x="2159" y="176911"/>
                  </a:lnTo>
                  <a:lnTo>
                    <a:pt x="16256" y="191516"/>
                  </a:lnTo>
                  <a:lnTo>
                    <a:pt x="17906" y="193294"/>
                  </a:lnTo>
                  <a:lnTo>
                    <a:pt x="19431" y="194056"/>
                  </a:lnTo>
                  <a:lnTo>
                    <a:pt x="20447" y="193929"/>
                  </a:lnTo>
                  <a:lnTo>
                    <a:pt x="21590" y="193675"/>
                  </a:lnTo>
                  <a:lnTo>
                    <a:pt x="23368" y="192658"/>
                  </a:lnTo>
                  <a:lnTo>
                    <a:pt x="25781" y="190754"/>
                  </a:lnTo>
                  <a:lnTo>
                    <a:pt x="30353" y="187198"/>
                  </a:lnTo>
                  <a:lnTo>
                    <a:pt x="57531" y="155956"/>
                  </a:lnTo>
                  <a:lnTo>
                    <a:pt x="75692" y="123698"/>
                  </a:lnTo>
                  <a:lnTo>
                    <a:pt x="112796" y="123698"/>
                  </a:lnTo>
                  <a:lnTo>
                    <a:pt x="91948" y="84074"/>
                  </a:lnTo>
                  <a:lnTo>
                    <a:pt x="90043" y="76835"/>
                  </a:lnTo>
                  <a:lnTo>
                    <a:pt x="92209" y="63523"/>
                  </a:lnTo>
                  <a:lnTo>
                    <a:pt x="93757" y="49498"/>
                  </a:lnTo>
                  <a:lnTo>
                    <a:pt x="94686" y="34758"/>
                  </a:lnTo>
                  <a:lnTo>
                    <a:pt x="94995" y="19303"/>
                  </a:lnTo>
                  <a:lnTo>
                    <a:pt x="94995" y="17145"/>
                  </a:lnTo>
                  <a:lnTo>
                    <a:pt x="89788" y="13080"/>
                  </a:lnTo>
                  <a:lnTo>
                    <a:pt x="65150" y="12319"/>
                  </a:lnTo>
                  <a:close/>
                </a:path>
                <a:path w="454660" h="248920">
                  <a:moveTo>
                    <a:pt x="112796" y="123698"/>
                  </a:moveTo>
                  <a:lnTo>
                    <a:pt x="75692" y="123698"/>
                  </a:lnTo>
                  <a:lnTo>
                    <a:pt x="78359" y="129286"/>
                  </a:lnTo>
                  <a:lnTo>
                    <a:pt x="81661" y="135127"/>
                  </a:lnTo>
                  <a:lnTo>
                    <a:pt x="85598" y="141097"/>
                  </a:lnTo>
                  <a:lnTo>
                    <a:pt x="89407" y="147193"/>
                  </a:lnTo>
                  <a:lnTo>
                    <a:pt x="114300" y="176530"/>
                  </a:lnTo>
                  <a:lnTo>
                    <a:pt x="121157" y="182244"/>
                  </a:lnTo>
                  <a:lnTo>
                    <a:pt x="125094" y="185419"/>
                  </a:lnTo>
                  <a:lnTo>
                    <a:pt x="128269" y="185547"/>
                  </a:lnTo>
                  <a:lnTo>
                    <a:pt x="130429" y="182752"/>
                  </a:lnTo>
                  <a:lnTo>
                    <a:pt x="144271" y="165481"/>
                  </a:lnTo>
                  <a:lnTo>
                    <a:pt x="145160" y="163830"/>
                  </a:lnTo>
                  <a:lnTo>
                    <a:pt x="145213" y="163194"/>
                  </a:lnTo>
                  <a:lnTo>
                    <a:pt x="145288" y="160908"/>
                  </a:lnTo>
                  <a:lnTo>
                    <a:pt x="144144" y="159257"/>
                  </a:lnTo>
                  <a:lnTo>
                    <a:pt x="141731" y="157352"/>
                  </a:lnTo>
                  <a:lnTo>
                    <a:pt x="137287" y="153797"/>
                  </a:lnTo>
                  <a:lnTo>
                    <a:pt x="132460" y="148844"/>
                  </a:lnTo>
                  <a:lnTo>
                    <a:pt x="127254" y="142748"/>
                  </a:lnTo>
                  <a:lnTo>
                    <a:pt x="122046" y="136525"/>
                  </a:lnTo>
                  <a:lnTo>
                    <a:pt x="116967" y="129793"/>
                  </a:lnTo>
                  <a:lnTo>
                    <a:pt x="112796" y="123698"/>
                  </a:lnTo>
                  <a:close/>
                </a:path>
                <a:path w="454660" h="248920">
                  <a:moveTo>
                    <a:pt x="414401" y="0"/>
                  </a:moveTo>
                  <a:lnTo>
                    <a:pt x="384682" y="0"/>
                  </a:lnTo>
                  <a:lnTo>
                    <a:pt x="383285" y="253"/>
                  </a:lnTo>
                  <a:lnTo>
                    <a:pt x="382523" y="1015"/>
                  </a:lnTo>
                  <a:lnTo>
                    <a:pt x="381762" y="1650"/>
                  </a:lnTo>
                  <a:lnTo>
                    <a:pt x="381381" y="2921"/>
                  </a:lnTo>
                  <a:lnTo>
                    <a:pt x="381381" y="139064"/>
                  </a:lnTo>
                  <a:lnTo>
                    <a:pt x="383158" y="140588"/>
                  </a:lnTo>
                  <a:lnTo>
                    <a:pt x="415670" y="140588"/>
                  </a:lnTo>
                  <a:lnTo>
                    <a:pt x="417194" y="139064"/>
                  </a:lnTo>
                  <a:lnTo>
                    <a:pt x="417194" y="89153"/>
                  </a:lnTo>
                  <a:lnTo>
                    <a:pt x="452501" y="89153"/>
                  </a:lnTo>
                  <a:lnTo>
                    <a:pt x="454152" y="87502"/>
                  </a:lnTo>
                  <a:lnTo>
                    <a:pt x="454152" y="62229"/>
                  </a:lnTo>
                  <a:lnTo>
                    <a:pt x="453770" y="60960"/>
                  </a:lnTo>
                  <a:lnTo>
                    <a:pt x="452755" y="60578"/>
                  </a:lnTo>
                  <a:lnTo>
                    <a:pt x="451866" y="60071"/>
                  </a:lnTo>
                  <a:lnTo>
                    <a:pt x="450595" y="59944"/>
                  </a:lnTo>
                  <a:lnTo>
                    <a:pt x="417194" y="59944"/>
                  </a:lnTo>
                  <a:lnTo>
                    <a:pt x="417194" y="2921"/>
                  </a:lnTo>
                  <a:lnTo>
                    <a:pt x="416814" y="1650"/>
                  </a:lnTo>
                  <a:lnTo>
                    <a:pt x="415670" y="253"/>
                  </a:lnTo>
                  <a:lnTo>
                    <a:pt x="414401" y="0"/>
                  </a:lnTo>
                  <a:close/>
                </a:path>
                <a:path w="454660" h="248920">
                  <a:moveTo>
                    <a:pt x="195326" y="0"/>
                  </a:moveTo>
                  <a:lnTo>
                    <a:pt x="165607" y="0"/>
                  </a:lnTo>
                  <a:lnTo>
                    <a:pt x="164210" y="253"/>
                  </a:lnTo>
                  <a:lnTo>
                    <a:pt x="163448" y="1015"/>
                  </a:lnTo>
                  <a:lnTo>
                    <a:pt x="162687" y="1650"/>
                  </a:lnTo>
                  <a:lnTo>
                    <a:pt x="162306" y="2921"/>
                  </a:lnTo>
                  <a:lnTo>
                    <a:pt x="162306" y="243712"/>
                  </a:lnTo>
                  <a:lnTo>
                    <a:pt x="162687" y="245110"/>
                  </a:lnTo>
                  <a:lnTo>
                    <a:pt x="163448" y="245744"/>
                  </a:lnTo>
                  <a:lnTo>
                    <a:pt x="164210" y="246252"/>
                  </a:lnTo>
                  <a:lnTo>
                    <a:pt x="165607" y="246633"/>
                  </a:lnTo>
                  <a:lnTo>
                    <a:pt x="195326" y="246633"/>
                  </a:lnTo>
                  <a:lnTo>
                    <a:pt x="196595" y="246252"/>
                  </a:lnTo>
                  <a:lnTo>
                    <a:pt x="197231" y="245744"/>
                  </a:lnTo>
                  <a:lnTo>
                    <a:pt x="197739" y="245110"/>
                  </a:lnTo>
                  <a:lnTo>
                    <a:pt x="198119" y="243712"/>
                  </a:lnTo>
                  <a:lnTo>
                    <a:pt x="198119" y="121919"/>
                  </a:lnTo>
                  <a:lnTo>
                    <a:pt x="231520" y="121919"/>
                  </a:lnTo>
                  <a:lnTo>
                    <a:pt x="232791" y="121538"/>
                  </a:lnTo>
                  <a:lnTo>
                    <a:pt x="233680" y="120904"/>
                  </a:lnTo>
                  <a:lnTo>
                    <a:pt x="234695" y="120395"/>
                  </a:lnTo>
                  <a:lnTo>
                    <a:pt x="235077" y="118999"/>
                  </a:lnTo>
                  <a:lnTo>
                    <a:pt x="235077" y="94996"/>
                  </a:lnTo>
                  <a:lnTo>
                    <a:pt x="234695" y="93599"/>
                  </a:lnTo>
                  <a:lnTo>
                    <a:pt x="233680" y="93217"/>
                  </a:lnTo>
                  <a:lnTo>
                    <a:pt x="232791" y="92710"/>
                  </a:lnTo>
                  <a:lnTo>
                    <a:pt x="231520" y="92583"/>
                  </a:lnTo>
                  <a:lnTo>
                    <a:pt x="198119" y="92583"/>
                  </a:lnTo>
                  <a:lnTo>
                    <a:pt x="198119" y="2921"/>
                  </a:lnTo>
                  <a:lnTo>
                    <a:pt x="197739" y="1650"/>
                  </a:lnTo>
                  <a:lnTo>
                    <a:pt x="196595" y="253"/>
                  </a:lnTo>
                  <a:lnTo>
                    <a:pt x="19532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615182" y="3511295"/>
              <a:ext cx="450850" cy="235585"/>
            </a:xfrm>
            <a:custGeom>
              <a:avLst/>
              <a:gdLst/>
              <a:ahLst/>
              <a:cxnLst/>
              <a:rect l="l" t="t" r="r" b="b"/>
              <a:pathLst>
                <a:path w="450850" h="235585">
                  <a:moveTo>
                    <a:pt x="288797" y="157479"/>
                  </a:moveTo>
                  <a:lnTo>
                    <a:pt x="256539" y="157479"/>
                  </a:lnTo>
                  <a:lnTo>
                    <a:pt x="254888" y="159257"/>
                  </a:lnTo>
                  <a:lnTo>
                    <a:pt x="254888" y="220217"/>
                  </a:lnTo>
                  <a:lnTo>
                    <a:pt x="255142" y="223138"/>
                  </a:lnTo>
                  <a:lnTo>
                    <a:pt x="268985" y="235076"/>
                  </a:lnTo>
                  <a:lnTo>
                    <a:pt x="418464" y="235076"/>
                  </a:lnTo>
                  <a:lnTo>
                    <a:pt x="419734" y="234949"/>
                  </a:lnTo>
                  <a:lnTo>
                    <a:pt x="422020" y="234187"/>
                  </a:lnTo>
                  <a:lnTo>
                    <a:pt x="422528" y="232917"/>
                  </a:lnTo>
                  <a:lnTo>
                    <a:pt x="422528" y="208533"/>
                  </a:lnTo>
                  <a:lnTo>
                    <a:pt x="291845" y="205739"/>
                  </a:lnTo>
                  <a:lnTo>
                    <a:pt x="290575" y="204469"/>
                  </a:lnTo>
                  <a:lnTo>
                    <a:pt x="290575" y="159257"/>
                  </a:lnTo>
                  <a:lnTo>
                    <a:pt x="288797" y="157479"/>
                  </a:lnTo>
                  <a:close/>
                </a:path>
                <a:path w="450850" h="235585">
                  <a:moveTo>
                    <a:pt x="229742" y="169290"/>
                  </a:moveTo>
                  <a:lnTo>
                    <a:pt x="2920" y="169290"/>
                  </a:lnTo>
                  <a:lnTo>
                    <a:pt x="1523" y="169671"/>
                  </a:lnTo>
                  <a:lnTo>
                    <a:pt x="888" y="170560"/>
                  </a:lnTo>
                  <a:lnTo>
                    <a:pt x="380" y="171449"/>
                  </a:lnTo>
                  <a:lnTo>
                    <a:pt x="0" y="172719"/>
                  </a:lnTo>
                  <a:lnTo>
                    <a:pt x="0" y="194690"/>
                  </a:lnTo>
                  <a:lnTo>
                    <a:pt x="380" y="195960"/>
                  </a:lnTo>
                  <a:lnTo>
                    <a:pt x="888" y="196976"/>
                  </a:lnTo>
                  <a:lnTo>
                    <a:pt x="1523" y="198119"/>
                  </a:lnTo>
                  <a:lnTo>
                    <a:pt x="2920" y="198627"/>
                  </a:lnTo>
                  <a:lnTo>
                    <a:pt x="229742" y="198627"/>
                  </a:lnTo>
                  <a:lnTo>
                    <a:pt x="231520" y="196722"/>
                  </a:lnTo>
                  <a:lnTo>
                    <a:pt x="231520" y="171068"/>
                  </a:lnTo>
                  <a:lnTo>
                    <a:pt x="229742" y="169290"/>
                  </a:lnTo>
                  <a:close/>
                </a:path>
                <a:path w="450850" h="235585">
                  <a:moveTo>
                    <a:pt x="130175" y="126618"/>
                  </a:moveTo>
                  <a:lnTo>
                    <a:pt x="100837" y="126618"/>
                  </a:lnTo>
                  <a:lnTo>
                    <a:pt x="99440" y="126999"/>
                  </a:lnTo>
                  <a:lnTo>
                    <a:pt x="98170" y="128523"/>
                  </a:lnTo>
                  <a:lnTo>
                    <a:pt x="97789" y="129793"/>
                  </a:lnTo>
                  <a:lnTo>
                    <a:pt x="97789" y="169290"/>
                  </a:lnTo>
                  <a:lnTo>
                    <a:pt x="133222" y="169290"/>
                  </a:lnTo>
                  <a:lnTo>
                    <a:pt x="133222" y="129793"/>
                  </a:lnTo>
                  <a:lnTo>
                    <a:pt x="132968" y="128523"/>
                  </a:lnTo>
                  <a:lnTo>
                    <a:pt x="132206" y="127761"/>
                  </a:lnTo>
                  <a:lnTo>
                    <a:pt x="131571" y="126999"/>
                  </a:lnTo>
                  <a:lnTo>
                    <a:pt x="130175" y="126618"/>
                  </a:lnTo>
                  <a:close/>
                </a:path>
                <a:path w="450850" h="235585">
                  <a:moveTo>
                    <a:pt x="446531" y="110616"/>
                  </a:moveTo>
                  <a:lnTo>
                    <a:pt x="222250" y="110616"/>
                  </a:lnTo>
                  <a:lnTo>
                    <a:pt x="220852" y="110997"/>
                  </a:lnTo>
                  <a:lnTo>
                    <a:pt x="220217" y="111759"/>
                  </a:lnTo>
                  <a:lnTo>
                    <a:pt x="219455" y="112521"/>
                  </a:lnTo>
                  <a:lnTo>
                    <a:pt x="219144" y="113664"/>
                  </a:lnTo>
                  <a:lnTo>
                    <a:pt x="219075" y="136397"/>
                  </a:lnTo>
                  <a:lnTo>
                    <a:pt x="219328" y="137794"/>
                  </a:lnTo>
                  <a:lnTo>
                    <a:pt x="219837" y="138683"/>
                  </a:lnTo>
                  <a:lnTo>
                    <a:pt x="220471" y="139572"/>
                  </a:lnTo>
                  <a:lnTo>
                    <a:pt x="221868" y="139953"/>
                  </a:lnTo>
                  <a:lnTo>
                    <a:pt x="448563" y="139953"/>
                  </a:lnTo>
                  <a:lnTo>
                    <a:pt x="450341" y="138048"/>
                  </a:lnTo>
                  <a:lnTo>
                    <a:pt x="450240" y="113410"/>
                  </a:lnTo>
                  <a:lnTo>
                    <a:pt x="449833" y="112394"/>
                  </a:lnTo>
                  <a:lnTo>
                    <a:pt x="448817" y="111632"/>
                  </a:lnTo>
                  <a:lnTo>
                    <a:pt x="447801" y="110997"/>
                  </a:lnTo>
                  <a:lnTo>
                    <a:pt x="446531" y="110616"/>
                  </a:lnTo>
                  <a:close/>
                </a:path>
                <a:path w="450850" h="235585">
                  <a:moveTo>
                    <a:pt x="206628" y="7746"/>
                  </a:moveTo>
                  <a:lnTo>
                    <a:pt x="129666" y="7746"/>
                  </a:lnTo>
                  <a:lnTo>
                    <a:pt x="124587" y="8889"/>
                  </a:lnTo>
                  <a:lnTo>
                    <a:pt x="121538" y="11175"/>
                  </a:lnTo>
                  <a:lnTo>
                    <a:pt x="118617" y="13588"/>
                  </a:lnTo>
                  <a:lnTo>
                    <a:pt x="117093" y="18414"/>
                  </a:lnTo>
                  <a:lnTo>
                    <a:pt x="117093" y="107568"/>
                  </a:lnTo>
                  <a:lnTo>
                    <a:pt x="118617" y="112648"/>
                  </a:lnTo>
                  <a:lnTo>
                    <a:pt x="121792" y="116204"/>
                  </a:lnTo>
                  <a:lnTo>
                    <a:pt x="124967" y="119633"/>
                  </a:lnTo>
                  <a:lnTo>
                    <a:pt x="130301" y="121411"/>
                  </a:lnTo>
                  <a:lnTo>
                    <a:pt x="208406" y="121411"/>
                  </a:lnTo>
                  <a:lnTo>
                    <a:pt x="210438" y="119633"/>
                  </a:lnTo>
                  <a:lnTo>
                    <a:pt x="210438" y="93852"/>
                  </a:lnTo>
                  <a:lnTo>
                    <a:pt x="208406" y="92328"/>
                  </a:lnTo>
                  <a:lnTo>
                    <a:pt x="153288" y="92328"/>
                  </a:lnTo>
                  <a:lnTo>
                    <a:pt x="151764" y="90931"/>
                  </a:lnTo>
                  <a:lnTo>
                    <a:pt x="151764" y="38480"/>
                  </a:lnTo>
                  <a:lnTo>
                    <a:pt x="153288" y="37083"/>
                  </a:lnTo>
                  <a:lnTo>
                    <a:pt x="205104" y="37083"/>
                  </a:lnTo>
                  <a:lnTo>
                    <a:pt x="206375" y="36702"/>
                  </a:lnTo>
                  <a:lnTo>
                    <a:pt x="207263" y="36067"/>
                  </a:lnTo>
                  <a:lnTo>
                    <a:pt x="208025" y="35305"/>
                  </a:lnTo>
                  <a:lnTo>
                    <a:pt x="208330" y="34289"/>
                  </a:lnTo>
                  <a:lnTo>
                    <a:pt x="208406" y="9398"/>
                  </a:lnTo>
                  <a:lnTo>
                    <a:pt x="206628" y="7746"/>
                  </a:lnTo>
                  <a:close/>
                </a:path>
                <a:path w="450850" h="235585">
                  <a:moveTo>
                    <a:pt x="105537" y="7746"/>
                  </a:moveTo>
                  <a:lnTo>
                    <a:pt x="34289" y="7746"/>
                  </a:lnTo>
                  <a:lnTo>
                    <a:pt x="29209" y="9016"/>
                  </a:lnTo>
                  <a:lnTo>
                    <a:pt x="26162" y="11429"/>
                  </a:lnTo>
                  <a:lnTo>
                    <a:pt x="23113" y="13969"/>
                  </a:lnTo>
                  <a:lnTo>
                    <a:pt x="21827" y="18414"/>
                  </a:lnTo>
                  <a:lnTo>
                    <a:pt x="21716" y="108457"/>
                  </a:lnTo>
                  <a:lnTo>
                    <a:pt x="23494" y="113029"/>
                  </a:lnTo>
                  <a:lnTo>
                    <a:pt x="27050" y="115823"/>
                  </a:lnTo>
                  <a:lnTo>
                    <a:pt x="30606" y="118490"/>
                  </a:lnTo>
                  <a:lnTo>
                    <a:pt x="35305" y="120141"/>
                  </a:lnTo>
                  <a:lnTo>
                    <a:pt x="40893" y="120649"/>
                  </a:lnTo>
                  <a:lnTo>
                    <a:pt x="44322" y="121030"/>
                  </a:lnTo>
                  <a:lnTo>
                    <a:pt x="48894" y="121157"/>
                  </a:lnTo>
                  <a:lnTo>
                    <a:pt x="60451" y="121157"/>
                  </a:lnTo>
                  <a:lnTo>
                    <a:pt x="102107" y="118363"/>
                  </a:lnTo>
                  <a:lnTo>
                    <a:pt x="110667" y="113664"/>
                  </a:lnTo>
                  <a:lnTo>
                    <a:pt x="110553" y="112648"/>
                  </a:lnTo>
                  <a:lnTo>
                    <a:pt x="110362" y="111886"/>
                  </a:lnTo>
                  <a:lnTo>
                    <a:pt x="107351" y="90804"/>
                  </a:lnTo>
                  <a:lnTo>
                    <a:pt x="65785" y="90804"/>
                  </a:lnTo>
                  <a:lnTo>
                    <a:pt x="60705" y="90550"/>
                  </a:lnTo>
                  <a:lnTo>
                    <a:pt x="56387" y="38353"/>
                  </a:lnTo>
                  <a:lnTo>
                    <a:pt x="57657" y="37083"/>
                  </a:lnTo>
                  <a:lnTo>
                    <a:pt x="104012" y="37083"/>
                  </a:lnTo>
                  <a:lnTo>
                    <a:pt x="105409" y="36829"/>
                  </a:lnTo>
                  <a:lnTo>
                    <a:pt x="106933" y="35559"/>
                  </a:lnTo>
                  <a:lnTo>
                    <a:pt x="107314" y="34289"/>
                  </a:lnTo>
                  <a:lnTo>
                    <a:pt x="107314" y="9398"/>
                  </a:lnTo>
                  <a:lnTo>
                    <a:pt x="105537" y="7746"/>
                  </a:lnTo>
                  <a:close/>
                </a:path>
                <a:path w="450850" h="235585">
                  <a:moveTo>
                    <a:pt x="105409" y="87502"/>
                  </a:moveTo>
                  <a:lnTo>
                    <a:pt x="102107" y="88011"/>
                  </a:lnTo>
                  <a:lnTo>
                    <a:pt x="99187" y="88518"/>
                  </a:lnTo>
                  <a:lnTo>
                    <a:pt x="95884" y="89026"/>
                  </a:lnTo>
                  <a:lnTo>
                    <a:pt x="84454" y="90169"/>
                  </a:lnTo>
                  <a:lnTo>
                    <a:pt x="65785" y="90804"/>
                  </a:lnTo>
                  <a:lnTo>
                    <a:pt x="107351" y="90804"/>
                  </a:lnTo>
                  <a:lnTo>
                    <a:pt x="107060" y="88391"/>
                  </a:lnTo>
                  <a:lnTo>
                    <a:pt x="105409" y="87502"/>
                  </a:lnTo>
                  <a:close/>
                </a:path>
                <a:path w="450850" h="235585">
                  <a:moveTo>
                    <a:pt x="289305" y="0"/>
                  </a:moveTo>
                  <a:lnTo>
                    <a:pt x="258190" y="0"/>
                  </a:lnTo>
                  <a:lnTo>
                    <a:pt x="256793" y="507"/>
                  </a:lnTo>
                  <a:lnTo>
                    <a:pt x="256158" y="1396"/>
                  </a:lnTo>
                  <a:lnTo>
                    <a:pt x="255523" y="2412"/>
                  </a:lnTo>
                  <a:lnTo>
                    <a:pt x="255142" y="3682"/>
                  </a:lnTo>
                  <a:lnTo>
                    <a:pt x="255142" y="71500"/>
                  </a:lnTo>
                  <a:lnTo>
                    <a:pt x="273430" y="88773"/>
                  </a:lnTo>
                  <a:lnTo>
                    <a:pt x="415925" y="88773"/>
                  </a:lnTo>
                  <a:lnTo>
                    <a:pt x="417194" y="88518"/>
                  </a:lnTo>
                  <a:lnTo>
                    <a:pt x="418338" y="88137"/>
                  </a:lnTo>
                  <a:lnTo>
                    <a:pt x="419480" y="87629"/>
                  </a:lnTo>
                  <a:lnTo>
                    <a:pt x="419988" y="86232"/>
                  </a:lnTo>
                  <a:lnTo>
                    <a:pt x="419988" y="62229"/>
                  </a:lnTo>
                  <a:lnTo>
                    <a:pt x="419480" y="60959"/>
                  </a:lnTo>
                  <a:lnTo>
                    <a:pt x="417194" y="59943"/>
                  </a:lnTo>
                  <a:lnTo>
                    <a:pt x="415925" y="59689"/>
                  </a:lnTo>
                  <a:lnTo>
                    <a:pt x="294513" y="59689"/>
                  </a:lnTo>
                  <a:lnTo>
                    <a:pt x="293115" y="59436"/>
                  </a:lnTo>
                  <a:lnTo>
                    <a:pt x="292353" y="58800"/>
                  </a:lnTo>
                  <a:lnTo>
                    <a:pt x="291464" y="58165"/>
                  </a:lnTo>
                  <a:lnTo>
                    <a:pt x="291083" y="56641"/>
                  </a:lnTo>
                  <a:lnTo>
                    <a:pt x="291083" y="1777"/>
                  </a:lnTo>
                  <a:lnTo>
                    <a:pt x="28930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/>
          <p:nvPr/>
        </p:nvSpPr>
        <p:spPr>
          <a:xfrm>
            <a:off x="4110482" y="3505200"/>
            <a:ext cx="646430" cy="247015"/>
          </a:xfrm>
          <a:custGeom>
            <a:avLst/>
            <a:gdLst/>
            <a:ahLst/>
            <a:cxnLst/>
            <a:rect l="l" t="t" r="r" b="b"/>
            <a:pathLst>
              <a:path w="646429" h="247014">
                <a:moveTo>
                  <a:pt x="69722" y="169418"/>
                </a:moveTo>
                <a:lnTo>
                  <a:pt x="37464" y="169418"/>
                </a:lnTo>
                <a:lnTo>
                  <a:pt x="35813" y="171195"/>
                </a:lnTo>
                <a:lnTo>
                  <a:pt x="35813" y="227583"/>
                </a:lnTo>
                <a:lnTo>
                  <a:pt x="36067" y="230505"/>
                </a:lnTo>
                <a:lnTo>
                  <a:pt x="49910" y="242443"/>
                </a:lnTo>
                <a:lnTo>
                  <a:pt x="199389" y="242443"/>
                </a:lnTo>
                <a:lnTo>
                  <a:pt x="200659" y="242316"/>
                </a:lnTo>
                <a:lnTo>
                  <a:pt x="201802" y="241935"/>
                </a:lnTo>
                <a:lnTo>
                  <a:pt x="202945" y="241681"/>
                </a:lnTo>
                <a:lnTo>
                  <a:pt x="203453" y="240283"/>
                </a:lnTo>
                <a:lnTo>
                  <a:pt x="203453" y="215900"/>
                </a:lnTo>
                <a:lnTo>
                  <a:pt x="202945" y="214630"/>
                </a:lnTo>
                <a:lnTo>
                  <a:pt x="201802" y="214122"/>
                </a:lnTo>
                <a:lnTo>
                  <a:pt x="200659" y="213487"/>
                </a:lnTo>
                <a:lnTo>
                  <a:pt x="199389" y="213106"/>
                </a:lnTo>
                <a:lnTo>
                  <a:pt x="72770" y="213106"/>
                </a:lnTo>
                <a:lnTo>
                  <a:pt x="71500" y="211836"/>
                </a:lnTo>
                <a:lnTo>
                  <a:pt x="71500" y="171195"/>
                </a:lnTo>
                <a:lnTo>
                  <a:pt x="69722" y="169418"/>
                </a:lnTo>
                <a:close/>
              </a:path>
              <a:path w="646429" h="247014">
                <a:moveTo>
                  <a:pt x="308228" y="159893"/>
                </a:moveTo>
                <a:lnTo>
                  <a:pt x="275843" y="159893"/>
                </a:lnTo>
                <a:lnTo>
                  <a:pt x="274192" y="161670"/>
                </a:lnTo>
                <a:lnTo>
                  <a:pt x="274192" y="227075"/>
                </a:lnTo>
                <a:lnTo>
                  <a:pt x="274446" y="229997"/>
                </a:lnTo>
                <a:lnTo>
                  <a:pt x="283337" y="241554"/>
                </a:lnTo>
                <a:lnTo>
                  <a:pt x="285622" y="242188"/>
                </a:lnTo>
                <a:lnTo>
                  <a:pt x="288670" y="242443"/>
                </a:lnTo>
                <a:lnTo>
                  <a:pt x="428751" y="242443"/>
                </a:lnTo>
                <a:lnTo>
                  <a:pt x="430021" y="242316"/>
                </a:lnTo>
                <a:lnTo>
                  <a:pt x="431038" y="241935"/>
                </a:lnTo>
                <a:lnTo>
                  <a:pt x="432053" y="241681"/>
                </a:lnTo>
                <a:lnTo>
                  <a:pt x="432562" y="240283"/>
                </a:lnTo>
                <a:lnTo>
                  <a:pt x="432562" y="215645"/>
                </a:lnTo>
                <a:lnTo>
                  <a:pt x="432053" y="214375"/>
                </a:lnTo>
                <a:lnTo>
                  <a:pt x="431038" y="213741"/>
                </a:lnTo>
                <a:lnTo>
                  <a:pt x="430021" y="213232"/>
                </a:lnTo>
                <a:lnTo>
                  <a:pt x="428751" y="212851"/>
                </a:lnTo>
                <a:lnTo>
                  <a:pt x="311276" y="212851"/>
                </a:lnTo>
                <a:lnTo>
                  <a:pt x="309879" y="211581"/>
                </a:lnTo>
                <a:lnTo>
                  <a:pt x="309879" y="161670"/>
                </a:lnTo>
                <a:lnTo>
                  <a:pt x="308228" y="159893"/>
                </a:lnTo>
                <a:close/>
              </a:path>
              <a:path w="646429" h="247014">
                <a:moveTo>
                  <a:pt x="423290" y="0"/>
                </a:moveTo>
                <a:lnTo>
                  <a:pt x="391032" y="0"/>
                </a:lnTo>
                <a:lnTo>
                  <a:pt x="389381" y="1650"/>
                </a:lnTo>
                <a:lnTo>
                  <a:pt x="389458" y="171323"/>
                </a:lnTo>
                <a:lnTo>
                  <a:pt x="392429" y="174370"/>
                </a:lnTo>
                <a:lnTo>
                  <a:pt x="422147" y="174370"/>
                </a:lnTo>
                <a:lnTo>
                  <a:pt x="423417" y="173989"/>
                </a:lnTo>
                <a:lnTo>
                  <a:pt x="424560" y="172593"/>
                </a:lnTo>
                <a:lnTo>
                  <a:pt x="424814" y="171323"/>
                </a:lnTo>
                <a:lnTo>
                  <a:pt x="424814" y="1650"/>
                </a:lnTo>
                <a:lnTo>
                  <a:pt x="423290" y="0"/>
                </a:lnTo>
                <a:close/>
              </a:path>
              <a:path w="646429" h="247014">
                <a:moveTo>
                  <a:pt x="295020" y="12064"/>
                </a:moveTo>
                <a:lnTo>
                  <a:pt x="255142" y="24891"/>
                </a:lnTo>
                <a:lnTo>
                  <a:pt x="236346" y="50291"/>
                </a:lnTo>
                <a:lnTo>
                  <a:pt x="233298" y="57658"/>
                </a:lnTo>
                <a:lnTo>
                  <a:pt x="231799" y="65404"/>
                </a:lnTo>
                <a:lnTo>
                  <a:pt x="231894" y="83185"/>
                </a:lnTo>
                <a:lnTo>
                  <a:pt x="233298" y="90677"/>
                </a:lnTo>
                <a:lnTo>
                  <a:pt x="236346" y="98044"/>
                </a:lnTo>
                <a:lnTo>
                  <a:pt x="239394" y="105537"/>
                </a:lnTo>
                <a:lnTo>
                  <a:pt x="269493" y="130556"/>
                </a:lnTo>
                <a:lnTo>
                  <a:pt x="295020" y="135255"/>
                </a:lnTo>
                <a:lnTo>
                  <a:pt x="301926" y="134967"/>
                </a:lnTo>
                <a:lnTo>
                  <a:pt x="341375" y="117601"/>
                </a:lnTo>
                <a:lnTo>
                  <a:pt x="347217" y="112013"/>
                </a:lnTo>
                <a:lnTo>
                  <a:pt x="351401" y="105918"/>
                </a:lnTo>
                <a:lnTo>
                  <a:pt x="290829" y="105918"/>
                </a:lnTo>
                <a:lnTo>
                  <a:pt x="287019" y="105156"/>
                </a:lnTo>
                <a:lnTo>
                  <a:pt x="283590" y="103631"/>
                </a:lnTo>
                <a:lnTo>
                  <a:pt x="280034" y="102107"/>
                </a:lnTo>
                <a:lnTo>
                  <a:pt x="276987" y="99822"/>
                </a:lnTo>
                <a:lnTo>
                  <a:pt x="265938" y="78994"/>
                </a:lnTo>
                <a:lnTo>
                  <a:pt x="265938" y="70103"/>
                </a:lnTo>
                <a:lnTo>
                  <a:pt x="274319" y="52070"/>
                </a:lnTo>
                <a:lnTo>
                  <a:pt x="276987" y="49149"/>
                </a:lnTo>
                <a:lnTo>
                  <a:pt x="280034" y="46989"/>
                </a:lnTo>
                <a:lnTo>
                  <a:pt x="283590" y="45465"/>
                </a:lnTo>
                <a:lnTo>
                  <a:pt x="287019" y="43941"/>
                </a:lnTo>
                <a:lnTo>
                  <a:pt x="290829" y="43179"/>
                </a:lnTo>
                <a:lnTo>
                  <a:pt x="351824" y="43179"/>
                </a:lnTo>
                <a:lnTo>
                  <a:pt x="351663" y="42799"/>
                </a:lnTo>
                <a:lnTo>
                  <a:pt x="347217" y="36195"/>
                </a:lnTo>
                <a:lnTo>
                  <a:pt x="341375" y="30607"/>
                </a:lnTo>
                <a:lnTo>
                  <a:pt x="335660" y="24891"/>
                </a:lnTo>
                <a:lnTo>
                  <a:pt x="301926" y="12374"/>
                </a:lnTo>
                <a:lnTo>
                  <a:pt x="295020" y="12064"/>
                </a:lnTo>
                <a:close/>
              </a:path>
              <a:path w="646429" h="247014">
                <a:moveTo>
                  <a:pt x="351824" y="43179"/>
                </a:moveTo>
                <a:lnTo>
                  <a:pt x="303529" y="43179"/>
                </a:lnTo>
                <a:lnTo>
                  <a:pt x="310641" y="46100"/>
                </a:lnTo>
                <a:lnTo>
                  <a:pt x="316229" y="52070"/>
                </a:lnTo>
                <a:lnTo>
                  <a:pt x="321817" y="57912"/>
                </a:lnTo>
                <a:lnTo>
                  <a:pt x="324612" y="65404"/>
                </a:lnTo>
                <a:lnTo>
                  <a:pt x="324612" y="83692"/>
                </a:lnTo>
                <a:lnTo>
                  <a:pt x="321817" y="91186"/>
                </a:lnTo>
                <a:lnTo>
                  <a:pt x="316229" y="97027"/>
                </a:lnTo>
                <a:lnTo>
                  <a:pt x="310641" y="102997"/>
                </a:lnTo>
                <a:lnTo>
                  <a:pt x="303529" y="105918"/>
                </a:lnTo>
                <a:lnTo>
                  <a:pt x="351401" y="105918"/>
                </a:lnTo>
                <a:lnTo>
                  <a:pt x="351663" y="105537"/>
                </a:lnTo>
                <a:lnTo>
                  <a:pt x="354838" y="98044"/>
                </a:lnTo>
                <a:lnTo>
                  <a:pt x="358013" y="90677"/>
                </a:lnTo>
                <a:lnTo>
                  <a:pt x="359417" y="83185"/>
                </a:lnTo>
                <a:lnTo>
                  <a:pt x="359512" y="65404"/>
                </a:lnTo>
                <a:lnTo>
                  <a:pt x="358013" y="57658"/>
                </a:lnTo>
                <a:lnTo>
                  <a:pt x="354838" y="50291"/>
                </a:lnTo>
                <a:lnTo>
                  <a:pt x="351824" y="43179"/>
                </a:lnTo>
                <a:close/>
              </a:path>
              <a:path w="646429" h="247014">
                <a:moveTo>
                  <a:pt x="445388" y="163830"/>
                </a:moveTo>
                <a:lnTo>
                  <a:pt x="441959" y="163830"/>
                </a:lnTo>
                <a:lnTo>
                  <a:pt x="440308" y="165607"/>
                </a:lnTo>
                <a:lnTo>
                  <a:pt x="440308" y="189611"/>
                </a:lnTo>
                <a:lnTo>
                  <a:pt x="440563" y="191007"/>
                </a:lnTo>
                <a:lnTo>
                  <a:pt x="441325" y="191769"/>
                </a:lnTo>
                <a:lnTo>
                  <a:pt x="441959" y="192658"/>
                </a:lnTo>
                <a:lnTo>
                  <a:pt x="443356" y="193039"/>
                </a:lnTo>
                <a:lnTo>
                  <a:pt x="445388" y="193039"/>
                </a:lnTo>
                <a:lnTo>
                  <a:pt x="454604" y="193278"/>
                </a:lnTo>
                <a:lnTo>
                  <a:pt x="463962" y="193420"/>
                </a:lnTo>
                <a:lnTo>
                  <a:pt x="473463" y="193468"/>
                </a:lnTo>
                <a:lnTo>
                  <a:pt x="483107" y="193420"/>
                </a:lnTo>
                <a:lnTo>
                  <a:pt x="531808" y="191698"/>
                </a:lnTo>
                <a:lnTo>
                  <a:pt x="570229" y="188555"/>
                </a:lnTo>
                <a:lnTo>
                  <a:pt x="601726" y="182499"/>
                </a:lnTo>
                <a:lnTo>
                  <a:pt x="601217" y="179450"/>
                </a:lnTo>
                <a:lnTo>
                  <a:pt x="599404" y="164133"/>
                </a:lnTo>
                <a:lnTo>
                  <a:pt x="473071" y="164133"/>
                </a:lnTo>
                <a:lnTo>
                  <a:pt x="454489" y="163994"/>
                </a:lnTo>
                <a:lnTo>
                  <a:pt x="445388" y="163830"/>
                </a:lnTo>
                <a:close/>
              </a:path>
              <a:path w="646429" h="247014">
                <a:moveTo>
                  <a:pt x="595376" y="155956"/>
                </a:moveTo>
                <a:lnTo>
                  <a:pt x="549205" y="161083"/>
                </a:lnTo>
                <a:lnTo>
                  <a:pt x="482600" y="164083"/>
                </a:lnTo>
                <a:lnTo>
                  <a:pt x="473071" y="164133"/>
                </a:lnTo>
                <a:lnTo>
                  <a:pt x="599404" y="164133"/>
                </a:lnTo>
                <a:lnTo>
                  <a:pt x="598931" y="160147"/>
                </a:lnTo>
                <a:lnTo>
                  <a:pt x="598804" y="158242"/>
                </a:lnTo>
                <a:lnTo>
                  <a:pt x="598296" y="157099"/>
                </a:lnTo>
                <a:lnTo>
                  <a:pt x="597026" y="156082"/>
                </a:lnTo>
                <a:lnTo>
                  <a:pt x="595376" y="155956"/>
                </a:lnTo>
                <a:close/>
              </a:path>
              <a:path w="646429" h="247014">
                <a:moveTo>
                  <a:pt x="227456" y="126745"/>
                </a:moveTo>
                <a:lnTo>
                  <a:pt x="3175" y="126745"/>
                </a:lnTo>
                <a:lnTo>
                  <a:pt x="1777" y="127126"/>
                </a:lnTo>
                <a:lnTo>
                  <a:pt x="1142" y="127888"/>
                </a:lnTo>
                <a:lnTo>
                  <a:pt x="380" y="128650"/>
                </a:lnTo>
                <a:lnTo>
                  <a:pt x="69" y="129793"/>
                </a:lnTo>
                <a:lnTo>
                  <a:pt x="0" y="152526"/>
                </a:lnTo>
                <a:lnTo>
                  <a:pt x="253" y="153924"/>
                </a:lnTo>
                <a:lnTo>
                  <a:pt x="762" y="154812"/>
                </a:lnTo>
                <a:lnTo>
                  <a:pt x="1396" y="155701"/>
                </a:lnTo>
                <a:lnTo>
                  <a:pt x="2793" y="156082"/>
                </a:lnTo>
                <a:lnTo>
                  <a:pt x="229488" y="156082"/>
                </a:lnTo>
                <a:lnTo>
                  <a:pt x="231266" y="154177"/>
                </a:lnTo>
                <a:lnTo>
                  <a:pt x="231266" y="129793"/>
                </a:lnTo>
                <a:lnTo>
                  <a:pt x="230758" y="128524"/>
                </a:lnTo>
                <a:lnTo>
                  <a:pt x="229742" y="127762"/>
                </a:lnTo>
                <a:lnTo>
                  <a:pt x="228726" y="127126"/>
                </a:lnTo>
                <a:lnTo>
                  <a:pt x="227456" y="126745"/>
                </a:lnTo>
                <a:close/>
              </a:path>
              <a:path w="646429" h="247014">
                <a:moveTo>
                  <a:pt x="133476" y="106680"/>
                </a:moveTo>
                <a:lnTo>
                  <a:pt x="97789" y="106680"/>
                </a:lnTo>
                <a:lnTo>
                  <a:pt x="97789" y="126745"/>
                </a:lnTo>
                <a:lnTo>
                  <a:pt x="133476" y="126745"/>
                </a:lnTo>
                <a:lnTo>
                  <a:pt x="133476" y="106680"/>
                </a:lnTo>
                <a:close/>
              </a:path>
              <a:path w="646429" h="247014">
                <a:moveTo>
                  <a:pt x="67309" y="5587"/>
                </a:moveTo>
                <a:lnTo>
                  <a:pt x="36829" y="5587"/>
                </a:lnTo>
                <a:lnTo>
                  <a:pt x="35305" y="7238"/>
                </a:lnTo>
                <a:lnTo>
                  <a:pt x="35305" y="92075"/>
                </a:lnTo>
                <a:lnTo>
                  <a:pt x="35559" y="95250"/>
                </a:lnTo>
                <a:lnTo>
                  <a:pt x="50926" y="106680"/>
                </a:lnTo>
                <a:lnTo>
                  <a:pt x="184150" y="106680"/>
                </a:lnTo>
                <a:lnTo>
                  <a:pt x="189356" y="105410"/>
                </a:lnTo>
                <a:lnTo>
                  <a:pt x="191896" y="102869"/>
                </a:lnTo>
                <a:lnTo>
                  <a:pt x="194437" y="100202"/>
                </a:lnTo>
                <a:lnTo>
                  <a:pt x="195706" y="95630"/>
                </a:lnTo>
                <a:lnTo>
                  <a:pt x="195706" y="77850"/>
                </a:lnTo>
                <a:lnTo>
                  <a:pt x="72262" y="77850"/>
                </a:lnTo>
                <a:lnTo>
                  <a:pt x="70992" y="76580"/>
                </a:lnTo>
                <a:lnTo>
                  <a:pt x="70992" y="57530"/>
                </a:lnTo>
                <a:lnTo>
                  <a:pt x="195706" y="57530"/>
                </a:lnTo>
                <a:lnTo>
                  <a:pt x="195706" y="28828"/>
                </a:lnTo>
                <a:lnTo>
                  <a:pt x="70992" y="28828"/>
                </a:lnTo>
                <a:lnTo>
                  <a:pt x="70992" y="8636"/>
                </a:lnTo>
                <a:lnTo>
                  <a:pt x="70612" y="7365"/>
                </a:lnTo>
                <a:lnTo>
                  <a:pt x="69595" y="6603"/>
                </a:lnTo>
                <a:lnTo>
                  <a:pt x="68706" y="5969"/>
                </a:lnTo>
                <a:lnTo>
                  <a:pt x="67309" y="5587"/>
                </a:lnTo>
                <a:close/>
              </a:path>
              <a:path w="646429" h="247014">
                <a:moveTo>
                  <a:pt x="195706" y="57530"/>
                </a:moveTo>
                <a:lnTo>
                  <a:pt x="160019" y="57530"/>
                </a:lnTo>
                <a:lnTo>
                  <a:pt x="160019" y="76580"/>
                </a:lnTo>
                <a:lnTo>
                  <a:pt x="158876" y="77850"/>
                </a:lnTo>
                <a:lnTo>
                  <a:pt x="195706" y="77850"/>
                </a:lnTo>
                <a:lnTo>
                  <a:pt x="195706" y="57530"/>
                </a:lnTo>
                <a:close/>
              </a:path>
              <a:path w="646429" h="247014">
                <a:moveTo>
                  <a:pt x="194182" y="5079"/>
                </a:moveTo>
                <a:lnTo>
                  <a:pt x="161670" y="5079"/>
                </a:lnTo>
                <a:lnTo>
                  <a:pt x="160019" y="6858"/>
                </a:lnTo>
                <a:lnTo>
                  <a:pt x="160019" y="28828"/>
                </a:lnTo>
                <a:lnTo>
                  <a:pt x="195706" y="28828"/>
                </a:lnTo>
                <a:lnTo>
                  <a:pt x="195706" y="6858"/>
                </a:lnTo>
                <a:lnTo>
                  <a:pt x="194182" y="5079"/>
                </a:lnTo>
                <a:close/>
              </a:path>
              <a:path w="646429" h="247014">
                <a:moveTo>
                  <a:pt x="517651" y="14097"/>
                </a:moveTo>
                <a:lnTo>
                  <a:pt x="508888" y="14097"/>
                </a:lnTo>
                <a:lnTo>
                  <a:pt x="500633" y="15621"/>
                </a:lnTo>
                <a:lnTo>
                  <a:pt x="492759" y="18669"/>
                </a:lnTo>
                <a:lnTo>
                  <a:pt x="484885" y="21589"/>
                </a:lnTo>
                <a:lnTo>
                  <a:pt x="477900" y="25780"/>
                </a:lnTo>
                <a:lnTo>
                  <a:pt x="472058" y="31241"/>
                </a:lnTo>
                <a:lnTo>
                  <a:pt x="466089" y="36575"/>
                </a:lnTo>
                <a:lnTo>
                  <a:pt x="461390" y="43052"/>
                </a:lnTo>
                <a:lnTo>
                  <a:pt x="454532" y="57785"/>
                </a:lnTo>
                <a:lnTo>
                  <a:pt x="452908" y="65659"/>
                </a:lnTo>
                <a:lnTo>
                  <a:pt x="452959" y="83820"/>
                </a:lnTo>
                <a:lnTo>
                  <a:pt x="454532" y="91566"/>
                </a:lnTo>
                <a:lnTo>
                  <a:pt x="457962" y="98678"/>
                </a:lnTo>
                <a:lnTo>
                  <a:pt x="461390" y="105918"/>
                </a:lnTo>
                <a:lnTo>
                  <a:pt x="466089" y="112141"/>
                </a:lnTo>
                <a:lnTo>
                  <a:pt x="472058" y="117348"/>
                </a:lnTo>
                <a:lnTo>
                  <a:pt x="477900" y="122555"/>
                </a:lnTo>
                <a:lnTo>
                  <a:pt x="484758" y="126618"/>
                </a:lnTo>
                <a:lnTo>
                  <a:pt x="492632" y="129412"/>
                </a:lnTo>
                <a:lnTo>
                  <a:pt x="500379" y="132333"/>
                </a:lnTo>
                <a:lnTo>
                  <a:pt x="508634" y="133731"/>
                </a:lnTo>
                <a:lnTo>
                  <a:pt x="517397" y="133731"/>
                </a:lnTo>
                <a:lnTo>
                  <a:pt x="557402" y="122555"/>
                </a:lnTo>
                <a:lnTo>
                  <a:pt x="574790" y="104648"/>
                </a:lnTo>
                <a:lnTo>
                  <a:pt x="509142" y="104648"/>
                </a:lnTo>
                <a:lnTo>
                  <a:pt x="502030" y="101981"/>
                </a:lnTo>
                <a:lnTo>
                  <a:pt x="496569" y="96520"/>
                </a:lnTo>
                <a:lnTo>
                  <a:pt x="491108" y="91186"/>
                </a:lnTo>
                <a:lnTo>
                  <a:pt x="488314" y="83820"/>
                </a:lnTo>
                <a:lnTo>
                  <a:pt x="488314" y="65659"/>
                </a:lnTo>
                <a:lnTo>
                  <a:pt x="491108" y="58292"/>
                </a:lnTo>
                <a:lnTo>
                  <a:pt x="496696" y="52704"/>
                </a:lnTo>
                <a:lnTo>
                  <a:pt x="502284" y="46989"/>
                </a:lnTo>
                <a:lnTo>
                  <a:pt x="509269" y="44196"/>
                </a:lnTo>
                <a:lnTo>
                  <a:pt x="574718" y="44196"/>
                </a:lnTo>
                <a:lnTo>
                  <a:pt x="574166" y="43052"/>
                </a:lnTo>
                <a:lnTo>
                  <a:pt x="542925" y="18669"/>
                </a:lnTo>
                <a:lnTo>
                  <a:pt x="524226" y="14382"/>
                </a:lnTo>
                <a:lnTo>
                  <a:pt x="517651" y="14097"/>
                </a:lnTo>
                <a:close/>
              </a:path>
              <a:path w="646429" h="247014">
                <a:moveTo>
                  <a:pt x="574718" y="44196"/>
                </a:moveTo>
                <a:lnTo>
                  <a:pt x="521842" y="44196"/>
                </a:lnTo>
                <a:lnTo>
                  <a:pt x="525652" y="44958"/>
                </a:lnTo>
                <a:lnTo>
                  <a:pt x="529335" y="46354"/>
                </a:lnTo>
                <a:lnTo>
                  <a:pt x="533018" y="47878"/>
                </a:lnTo>
                <a:lnTo>
                  <a:pt x="536193" y="49911"/>
                </a:lnTo>
                <a:lnTo>
                  <a:pt x="538860" y="52704"/>
                </a:lnTo>
                <a:lnTo>
                  <a:pt x="541527" y="55372"/>
                </a:lnTo>
                <a:lnTo>
                  <a:pt x="543687" y="58674"/>
                </a:lnTo>
                <a:lnTo>
                  <a:pt x="545210" y="62484"/>
                </a:lnTo>
                <a:lnTo>
                  <a:pt x="546734" y="66166"/>
                </a:lnTo>
                <a:lnTo>
                  <a:pt x="547496" y="70230"/>
                </a:lnTo>
                <a:lnTo>
                  <a:pt x="547496" y="83820"/>
                </a:lnTo>
                <a:lnTo>
                  <a:pt x="544576" y="91186"/>
                </a:lnTo>
                <a:lnTo>
                  <a:pt x="538860" y="96520"/>
                </a:lnTo>
                <a:lnTo>
                  <a:pt x="533145" y="101981"/>
                </a:lnTo>
                <a:lnTo>
                  <a:pt x="526033" y="104648"/>
                </a:lnTo>
                <a:lnTo>
                  <a:pt x="574790" y="104648"/>
                </a:lnTo>
                <a:lnTo>
                  <a:pt x="577722" y="98678"/>
                </a:lnTo>
                <a:lnTo>
                  <a:pt x="581278" y="91566"/>
                </a:lnTo>
                <a:lnTo>
                  <a:pt x="582852" y="83820"/>
                </a:lnTo>
                <a:lnTo>
                  <a:pt x="582903" y="65659"/>
                </a:lnTo>
                <a:lnTo>
                  <a:pt x="581278" y="57785"/>
                </a:lnTo>
                <a:lnTo>
                  <a:pt x="574718" y="44196"/>
                </a:lnTo>
                <a:close/>
              </a:path>
              <a:path w="646429" h="247014">
                <a:moveTo>
                  <a:pt x="643254" y="0"/>
                </a:moveTo>
                <a:lnTo>
                  <a:pt x="613790" y="0"/>
                </a:lnTo>
                <a:lnTo>
                  <a:pt x="612520" y="253"/>
                </a:lnTo>
                <a:lnTo>
                  <a:pt x="611123" y="1650"/>
                </a:lnTo>
                <a:lnTo>
                  <a:pt x="610742" y="2921"/>
                </a:lnTo>
                <a:lnTo>
                  <a:pt x="610742" y="243712"/>
                </a:lnTo>
                <a:lnTo>
                  <a:pt x="611123" y="245110"/>
                </a:lnTo>
                <a:lnTo>
                  <a:pt x="611758" y="245744"/>
                </a:lnTo>
                <a:lnTo>
                  <a:pt x="612520" y="246252"/>
                </a:lnTo>
                <a:lnTo>
                  <a:pt x="613790" y="246633"/>
                </a:lnTo>
                <a:lnTo>
                  <a:pt x="643254" y="246633"/>
                </a:lnTo>
                <a:lnTo>
                  <a:pt x="644525" y="246252"/>
                </a:lnTo>
                <a:lnTo>
                  <a:pt x="645287" y="245744"/>
                </a:lnTo>
                <a:lnTo>
                  <a:pt x="645921" y="245110"/>
                </a:lnTo>
                <a:lnTo>
                  <a:pt x="646302" y="243712"/>
                </a:lnTo>
                <a:lnTo>
                  <a:pt x="646302" y="2921"/>
                </a:lnTo>
                <a:lnTo>
                  <a:pt x="645921" y="1650"/>
                </a:lnTo>
                <a:lnTo>
                  <a:pt x="644525" y="253"/>
                </a:lnTo>
                <a:lnTo>
                  <a:pt x="6432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26127" y="3505200"/>
            <a:ext cx="881507" cy="246633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759703" y="3505200"/>
            <a:ext cx="439420" cy="248285"/>
          </a:xfrm>
          <a:custGeom>
            <a:avLst/>
            <a:gdLst/>
            <a:ahLst/>
            <a:cxnLst/>
            <a:rect l="l" t="t" r="r" b="b"/>
            <a:pathLst>
              <a:path w="439420" h="248285">
                <a:moveTo>
                  <a:pt x="277875" y="179197"/>
                </a:moveTo>
                <a:lnTo>
                  <a:pt x="245618" y="179197"/>
                </a:lnTo>
                <a:lnTo>
                  <a:pt x="243967" y="180975"/>
                </a:lnTo>
                <a:lnTo>
                  <a:pt x="243967" y="229616"/>
                </a:lnTo>
                <a:lnTo>
                  <a:pt x="244221" y="232663"/>
                </a:lnTo>
                <a:lnTo>
                  <a:pt x="252857" y="243586"/>
                </a:lnTo>
                <a:lnTo>
                  <a:pt x="255143" y="244220"/>
                </a:lnTo>
                <a:lnTo>
                  <a:pt x="258063" y="244475"/>
                </a:lnTo>
                <a:lnTo>
                  <a:pt x="407543" y="244475"/>
                </a:lnTo>
                <a:lnTo>
                  <a:pt x="408813" y="244348"/>
                </a:lnTo>
                <a:lnTo>
                  <a:pt x="409956" y="243967"/>
                </a:lnTo>
                <a:lnTo>
                  <a:pt x="411099" y="243712"/>
                </a:lnTo>
                <a:lnTo>
                  <a:pt x="411607" y="242316"/>
                </a:lnTo>
                <a:lnTo>
                  <a:pt x="411607" y="219710"/>
                </a:lnTo>
                <a:lnTo>
                  <a:pt x="411099" y="218567"/>
                </a:lnTo>
                <a:lnTo>
                  <a:pt x="408813" y="217297"/>
                </a:lnTo>
                <a:lnTo>
                  <a:pt x="407543" y="217043"/>
                </a:lnTo>
                <a:lnTo>
                  <a:pt x="280924" y="217043"/>
                </a:lnTo>
                <a:lnTo>
                  <a:pt x="279654" y="215773"/>
                </a:lnTo>
                <a:lnTo>
                  <a:pt x="279654" y="180975"/>
                </a:lnTo>
                <a:lnTo>
                  <a:pt x="277875" y="179197"/>
                </a:lnTo>
                <a:close/>
              </a:path>
              <a:path w="439420" h="248285">
                <a:moveTo>
                  <a:pt x="182372" y="141097"/>
                </a:moveTo>
                <a:lnTo>
                  <a:pt x="43561" y="141097"/>
                </a:lnTo>
                <a:lnTo>
                  <a:pt x="41910" y="142748"/>
                </a:lnTo>
                <a:lnTo>
                  <a:pt x="41910" y="165862"/>
                </a:lnTo>
                <a:lnTo>
                  <a:pt x="42291" y="167258"/>
                </a:lnTo>
                <a:lnTo>
                  <a:pt x="43815" y="168529"/>
                </a:lnTo>
                <a:lnTo>
                  <a:pt x="45085" y="168910"/>
                </a:lnTo>
                <a:lnTo>
                  <a:pt x="161036" y="168910"/>
                </a:lnTo>
                <a:lnTo>
                  <a:pt x="161925" y="169925"/>
                </a:lnTo>
                <a:lnTo>
                  <a:pt x="161925" y="180086"/>
                </a:lnTo>
                <a:lnTo>
                  <a:pt x="161036" y="180975"/>
                </a:lnTo>
                <a:lnTo>
                  <a:pt x="56134" y="180975"/>
                </a:lnTo>
                <a:lnTo>
                  <a:pt x="53086" y="181229"/>
                </a:lnTo>
                <a:lnTo>
                  <a:pt x="43053" y="189483"/>
                </a:lnTo>
                <a:lnTo>
                  <a:pt x="42545" y="191516"/>
                </a:lnTo>
                <a:lnTo>
                  <a:pt x="42545" y="236855"/>
                </a:lnTo>
                <a:lnTo>
                  <a:pt x="43053" y="239013"/>
                </a:lnTo>
                <a:lnTo>
                  <a:pt x="43434" y="241173"/>
                </a:lnTo>
                <a:lnTo>
                  <a:pt x="44323" y="242824"/>
                </a:lnTo>
                <a:lnTo>
                  <a:pt x="45593" y="244094"/>
                </a:lnTo>
                <a:lnTo>
                  <a:pt x="46862" y="245491"/>
                </a:lnTo>
                <a:lnTo>
                  <a:pt x="48641" y="246380"/>
                </a:lnTo>
                <a:lnTo>
                  <a:pt x="50926" y="247014"/>
                </a:lnTo>
                <a:lnTo>
                  <a:pt x="53340" y="247523"/>
                </a:lnTo>
                <a:lnTo>
                  <a:pt x="56387" y="247904"/>
                </a:lnTo>
                <a:lnTo>
                  <a:pt x="201675" y="247904"/>
                </a:lnTo>
                <a:lnTo>
                  <a:pt x="203326" y="246125"/>
                </a:lnTo>
                <a:lnTo>
                  <a:pt x="203326" y="222757"/>
                </a:lnTo>
                <a:lnTo>
                  <a:pt x="202946" y="221361"/>
                </a:lnTo>
                <a:lnTo>
                  <a:pt x="201422" y="220344"/>
                </a:lnTo>
                <a:lnTo>
                  <a:pt x="200151" y="220091"/>
                </a:lnTo>
                <a:lnTo>
                  <a:pt x="78612" y="220091"/>
                </a:lnTo>
                <a:lnTo>
                  <a:pt x="77597" y="219201"/>
                </a:lnTo>
                <a:lnTo>
                  <a:pt x="77597" y="208406"/>
                </a:lnTo>
                <a:lnTo>
                  <a:pt x="78486" y="207518"/>
                </a:lnTo>
                <a:lnTo>
                  <a:pt x="182880" y="207518"/>
                </a:lnTo>
                <a:lnTo>
                  <a:pt x="186055" y="207263"/>
                </a:lnTo>
                <a:lnTo>
                  <a:pt x="196976" y="194437"/>
                </a:lnTo>
                <a:lnTo>
                  <a:pt x="196976" y="154558"/>
                </a:lnTo>
                <a:lnTo>
                  <a:pt x="187960" y="142112"/>
                </a:lnTo>
                <a:lnTo>
                  <a:pt x="185547" y="141477"/>
                </a:lnTo>
                <a:lnTo>
                  <a:pt x="182372" y="141097"/>
                </a:lnTo>
                <a:close/>
              </a:path>
              <a:path w="439420" h="248285">
                <a:moveTo>
                  <a:pt x="435610" y="140335"/>
                </a:moveTo>
                <a:lnTo>
                  <a:pt x="211328" y="140335"/>
                </a:lnTo>
                <a:lnTo>
                  <a:pt x="209931" y="140716"/>
                </a:lnTo>
                <a:lnTo>
                  <a:pt x="208534" y="142367"/>
                </a:lnTo>
                <a:lnTo>
                  <a:pt x="208153" y="143637"/>
                </a:lnTo>
                <a:lnTo>
                  <a:pt x="208153" y="164337"/>
                </a:lnTo>
                <a:lnTo>
                  <a:pt x="208407" y="165735"/>
                </a:lnTo>
                <a:lnTo>
                  <a:pt x="208915" y="166624"/>
                </a:lnTo>
                <a:lnTo>
                  <a:pt x="209550" y="167512"/>
                </a:lnTo>
                <a:lnTo>
                  <a:pt x="210947" y="167894"/>
                </a:lnTo>
                <a:lnTo>
                  <a:pt x="437642" y="167894"/>
                </a:lnTo>
                <a:lnTo>
                  <a:pt x="439420" y="166116"/>
                </a:lnTo>
                <a:lnTo>
                  <a:pt x="439420" y="143637"/>
                </a:lnTo>
                <a:lnTo>
                  <a:pt x="438912" y="142367"/>
                </a:lnTo>
                <a:lnTo>
                  <a:pt x="437896" y="141477"/>
                </a:lnTo>
                <a:lnTo>
                  <a:pt x="436880" y="140716"/>
                </a:lnTo>
                <a:lnTo>
                  <a:pt x="435610" y="140335"/>
                </a:lnTo>
                <a:close/>
              </a:path>
              <a:path w="439420" h="248285">
                <a:moveTo>
                  <a:pt x="381762" y="63500"/>
                </a:moveTo>
                <a:lnTo>
                  <a:pt x="265557" y="63500"/>
                </a:lnTo>
                <a:lnTo>
                  <a:pt x="260963" y="69119"/>
                </a:lnTo>
                <a:lnTo>
                  <a:pt x="257667" y="74929"/>
                </a:lnTo>
                <a:lnTo>
                  <a:pt x="255680" y="80930"/>
                </a:lnTo>
                <a:lnTo>
                  <a:pt x="255016" y="87122"/>
                </a:lnTo>
                <a:lnTo>
                  <a:pt x="255849" y="94817"/>
                </a:lnTo>
                <a:lnTo>
                  <a:pt x="284432" y="123729"/>
                </a:lnTo>
                <a:lnTo>
                  <a:pt x="305943" y="129031"/>
                </a:lnTo>
                <a:lnTo>
                  <a:pt x="305943" y="140335"/>
                </a:lnTo>
                <a:lnTo>
                  <a:pt x="341630" y="140335"/>
                </a:lnTo>
                <a:lnTo>
                  <a:pt x="341630" y="129031"/>
                </a:lnTo>
                <a:lnTo>
                  <a:pt x="353058" y="126892"/>
                </a:lnTo>
                <a:lnTo>
                  <a:pt x="386993" y="105410"/>
                </a:lnTo>
                <a:lnTo>
                  <a:pt x="318135" y="105410"/>
                </a:lnTo>
                <a:lnTo>
                  <a:pt x="313436" y="104775"/>
                </a:lnTo>
                <a:lnTo>
                  <a:pt x="309372" y="103505"/>
                </a:lnTo>
                <a:lnTo>
                  <a:pt x="305435" y="102235"/>
                </a:lnTo>
                <a:lnTo>
                  <a:pt x="302006" y="100584"/>
                </a:lnTo>
                <a:lnTo>
                  <a:pt x="299085" y="98551"/>
                </a:lnTo>
                <a:lnTo>
                  <a:pt x="296291" y="96647"/>
                </a:lnTo>
                <a:lnTo>
                  <a:pt x="294132" y="94487"/>
                </a:lnTo>
                <a:lnTo>
                  <a:pt x="292862" y="92075"/>
                </a:lnTo>
                <a:lnTo>
                  <a:pt x="291465" y="89662"/>
                </a:lnTo>
                <a:lnTo>
                  <a:pt x="290703" y="87249"/>
                </a:lnTo>
                <a:lnTo>
                  <a:pt x="290703" y="82550"/>
                </a:lnTo>
                <a:lnTo>
                  <a:pt x="291465" y="80263"/>
                </a:lnTo>
                <a:lnTo>
                  <a:pt x="292862" y="77850"/>
                </a:lnTo>
                <a:lnTo>
                  <a:pt x="294132" y="75437"/>
                </a:lnTo>
                <a:lnTo>
                  <a:pt x="318135" y="65024"/>
                </a:lnTo>
                <a:lnTo>
                  <a:pt x="383064" y="65024"/>
                </a:lnTo>
                <a:lnTo>
                  <a:pt x="381762" y="63500"/>
                </a:lnTo>
                <a:close/>
              </a:path>
              <a:path w="439420" h="248285">
                <a:moveTo>
                  <a:pt x="383064" y="65024"/>
                </a:moveTo>
                <a:lnTo>
                  <a:pt x="329184" y="65024"/>
                </a:lnTo>
                <a:lnTo>
                  <a:pt x="334010" y="65659"/>
                </a:lnTo>
                <a:lnTo>
                  <a:pt x="338074" y="66801"/>
                </a:lnTo>
                <a:lnTo>
                  <a:pt x="356870" y="82550"/>
                </a:lnTo>
                <a:lnTo>
                  <a:pt x="356870" y="87249"/>
                </a:lnTo>
                <a:lnTo>
                  <a:pt x="348488" y="98551"/>
                </a:lnTo>
                <a:lnTo>
                  <a:pt x="345694" y="100584"/>
                </a:lnTo>
                <a:lnTo>
                  <a:pt x="342138" y="102235"/>
                </a:lnTo>
                <a:lnTo>
                  <a:pt x="334010" y="104775"/>
                </a:lnTo>
                <a:lnTo>
                  <a:pt x="329184" y="105410"/>
                </a:lnTo>
                <a:lnTo>
                  <a:pt x="386993" y="105410"/>
                </a:lnTo>
                <a:lnTo>
                  <a:pt x="389223" y="101917"/>
                </a:lnTo>
                <a:lnTo>
                  <a:pt x="391723" y="94817"/>
                </a:lnTo>
                <a:lnTo>
                  <a:pt x="392557" y="87122"/>
                </a:lnTo>
                <a:lnTo>
                  <a:pt x="391888" y="80859"/>
                </a:lnTo>
                <a:lnTo>
                  <a:pt x="389874" y="74834"/>
                </a:lnTo>
                <a:lnTo>
                  <a:pt x="386502" y="69048"/>
                </a:lnTo>
                <a:lnTo>
                  <a:pt x="383064" y="65024"/>
                </a:lnTo>
                <a:close/>
              </a:path>
              <a:path w="439420" h="248285">
                <a:moveTo>
                  <a:pt x="415544" y="37464"/>
                </a:moveTo>
                <a:lnTo>
                  <a:pt x="232283" y="37464"/>
                </a:lnTo>
                <a:lnTo>
                  <a:pt x="230886" y="37846"/>
                </a:lnTo>
                <a:lnTo>
                  <a:pt x="229235" y="39242"/>
                </a:lnTo>
                <a:lnTo>
                  <a:pt x="228726" y="40512"/>
                </a:lnTo>
                <a:lnTo>
                  <a:pt x="228853" y="61849"/>
                </a:lnTo>
                <a:lnTo>
                  <a:pt x="230505" y="63500"/>
                </a:lnTo>
                <a:lnTo>
                  <a:pt x="417068" y="63500"/>
                </a:lnTo>
                <a:lnTo>
                  <a:pt x="418846" y="61849"/>
                </a:lnTo>
                <a:lnTo>
                  <a:pt x="418846" y="40512"/>
                </a:lnTo>
                <a:lnTo>
                  <a:pt x="418465" y="39242"/>
                </a:lnTo>
                <a:lnTo>
                  <a:pt x="417703" y="38480"/>
                </a:lnTo>
                <a:lnTo>
                  <a:pt x="416941" y="37846"/>
                </a:lnTo>
                <a:lnTo>
                  <a:pt x="415544" y="37464"/>
                </a:lnTo>
                <a:close/>
              </a:path>
              <a:path w="439420" h="248285">
                <a:moveTo>
                  <a:pt x="366522" y="253"/>
                </a:moveTo>
                <a:lnTo>
                  <a:pt x="283463" y="253"/>
                </a:lnTo>
                <a:lnTo>
                  <a:pt x="282194" y="508"/>
                </a:lnTo>
                <a:lnTo>
                  <a:pt x="281050" y="1142"/>
                </a:lnTo>
                <a:lnTo>
                  <a:pt x="280035" y="1777"/>
                </a:lnTo>
                <a:lnTo>
                  <a:pt x="279400" y="3175"/>
                </a:lnTo>
                <a:lnTo>
                  <a:pt x="279400" y="24511"/>
                </a:lnTo>
                <a:lnTo>
                  <a:pt x="280035" y="26035"/>
                </a:lnTo>
                <a:lnTo>
                  <a:pt x="281050" y="26542"/>
                </a:lnTo>
                <a:lnTo>
                  <a:pt x="282194" y="27177"/>
                </a:lnTo>
                <a:lnTo>
                  <a:pt x="283463" y="27432"/>
                </a:lnTo>
                <a:lnTo>
                  <a:pt x="365125" y="27432"/>
                </a:lnTo>
                <a:lnTo>
                  <a:pt x="366649" y="27050"/>
                </a:lnTo>
                <a:lnTo>
                  <a:pt x="368046" y="25400"/>
                </a:lnTo>
                <a:lnTo>
                  <a:pt x="368426" y="24002"/>
                </a:lnTo>
                <a:lnTo>
                  <a:pt x="368426" y="2032"/>
                </a:lnTo>
                <a:lnTo>
                  <a:pt x="366522" y="253"/>
                </a:lnTo>
                <a:close/>
              </a:path>
              <a:path w="439420" h="248285">
                <a:moveTo>
                  <a:pt x="111251" y="7365"/>
                </a:moveTo>
                <a:lnTo>
                  <a:pt x="13081" y="7365"/>
                </a:lnTo>
                <a:lnTo>
                  <a:pt x="11684" y="7747"/>
                </a:lnTo>
                <a:lnTo>
                  <a:pt x="11049" y="8636"/>
                </a:lnTo>
                <a:lnTo>
                  <a:pt x="10287" y="9398"/>
                </a:lnTo>
                <a:lnTo>
                  <a:pt x="9906" y="10667"/>
                </a:lnTo>
                <a:lnTo>
                  <a:pt x="9906" y="32385"/>
                </a:lnTo>
                <a:lnTo>
                  <a:pt x="10160" y="33654"/>
                </a:lnTo>
                <a:lnTo>
                  <a:pt x="10795" y="34671"/>
                </a:lnTo>
                <a:lnTo>
                  <a:pt x="11303" y="35687"/>
                </a:lnTo>
                <a:lnTo>
                  <a:pt x="12573" y="36195"/>
                </a:lnTo>
                <a:lnTo>
                  <a:pt x="83185" y="36195"/>
                </a:lnTo>
                <a:lnTo>
                  <a:pt x="84709" y="36575"/>
                </a:lnTo>
                <a:lnTo>
                  <a:pt x="85217" y="37337"/>
                </a:lnTo>
                <a:lnTo>
                  <a:pt x="85598" y="38100"/>
                </a:lnTo>
                <a:lnTo>
                  <a:pt x="85344" y="39624"/>
                </a:lnTo>
                <a:lnTo>
                  <a:pt x="56642" y="78739"/>
                </a:lnTo>
                <a:lnTo>
                  <a:pt x="19815" y="101385"/>
                </a:lnTo>
                <a:lnTo>
                  <a:pt x="1905" y="109474"/>
                </a:lnTo>
                <a:lnTo>
                  <a:pt x="635" y="110362"/>
                </a:lnTo>
                <a:lnTo>
                  <a:pt x="254" y="111251"/>
                </a:lnTo>
                <a:lnTo>
                  <a:pt x="0" y="112013"/>
                </a:lnTo>
                <a:lnTo>
                  <a:pt x="381" y="113283"/>
                </a:lnTo>
                <a:lnTo>
                  <a:pt x="11303" y="136651"/>
                </a:lnTo>
                <a:lnTo>
                  <a:pt x="12192" y="137541"/>
                </a:lnTo>
                <a:lnTo>
                  <a:pt x="13716" y="137541"/>
                </a:lnTo>
                <a:lnTo>
                  <a:pt x="52705" y="119506"/>
                </a:lnTo>
                <a:lnTo>
                  <a:pt x="86621" y="94386"/>
                </a:lnTo>
                <a:lnTo>
                  <a:pt x="113500" y="60525"/>
                </a:lnTo>
                <a:lnTo>
                  <a:pt x="116459" y="54737"/>
                </a:lnTo>
                <a:lnTo>
                  <a:pt x="197485" y="54737"/>
                </a:lnTo>
                <a:lnTo>
                  <a:pt x="197485" y="26670"/>
                </a:lnTo>
                <a:lnTo>
                  <a:pt x="123317" y="26670"/>
                </a:lnTo>
                <a:lnTo>
                  <a:pt x="123444" y="25653"/>
                </a:lnTo>
                <a:lnTo>
                  <a:pt x="123571" y="18161"/>
                </a:lnTo>
                <a:lnTo>
                  <a:pt x="122174" y="13588"/>
                </a:lnTo>
                <a:lnTo>
                  <a:pt x="119380" y="11175"/>
                </a:lnTo>
                <a:lnTo>
                  <a:pt x="116586" y="8636"/>
                </a:lnTo>
                <a:lnTo>
                  <a:pt x="111251" y="7365"/>
                </a:lnTo>
                <a:close/>
              </a:path>
              <a:path w="439420" h="248285">
                <a:moveTo>
                  <a:pt x="197485" y="54737"/>
                </a:moveTo>
                <a:lnTo>
                  <a:pt x="161925" y="54737"/>
                </a:lnTo>
                <a:lnTo>
                  <a:pt x="161925" y="80263"/>
                </a:lnTo>
                <a:lnTo>
                  <a:pt x="112775" y="80263"/>
                </a:lnTo>
                <a:lnTo>
                  <a:pt x="111633" y="80517"/>
                </a:lnTo>
                <a:lnTo>
                  <a:pt x="110617" y="81025"/>
                </a:lnTo>
                <a:lnTo>
                  <a:pt x="109728" y="81534"/>
                </a:lnTo>
                <a:lnTo>
                  <a:pt x="109220" y="82803"/>
                </a:lnTo>
                <a:lnTo>
                  <a:pt x="109220" y="105282"/>
                </a:lnTo>
                <a:lnTo>
                  <a:pt x="109600" y="106552"/>
                </a:lnTo>
                <a:lnTo>
                  <a:pt x="110490" y="107187"/>
                </a:lnTo>
                <a:lnTo>
                  <a:pt x="111379" y="107950"/>
                </a:lnTo>
                <a:lnTo>
                  <a:pt x="112522" y="108204"/>
                </a:lnTo>
                <a:lnTo>
                  <a:pt x="161925" y="108204"/>
                </a:lnTo>
                <a:lnTo>
                  <a:pt x="161925" y="125983"/>
                </a:lnTo>
                <a:lnTo>
                  <a:pt x="162306" y="127254"/>
                </a:lnTo>
                <a:lnTo>
                  <a:pt x="162941" y="127762"/>
                </a:lnTo>
                <a:lnTo>
                  <a:pt x="163703" y="128269"/>
                </a:lnTo>
                <a:lnTo>
                  <a:pt x="164973" y="128524"/>
                </a:lnTo>
                <a:lnTo>
                  <a:pt x="194437" y="128524"/>
                </a:lnTo>
                <a:lnTo>
                  <a:pt x="195707" y="128269"/>
                </a:lnTo>
                <a:lnTo>
                  <a:pt x="196469" y="127762"/>
                </a:lnTo>
                <a:lnTo>
                  <a:pt x="197104" y="127254"/>
                </a:lnTo>
                <a:lnTo>
                  <a:pt x="197485" y="125983"/>
                </a:lnTo>
                <a:lnTo>
                  <a:pt x="197485" y="54737"/>
                </a:lnTo>
                <a:close/>
              </a:path>
              <a:path w="439420" h="248285">
                <a:moveTo>
                  <a:pt x="194437" y="0"/>
                </a:moveTo>
                <a:lnTo>
                  <a:pt x="164973" y="0"/>
                </a:lnTo>
                <a:lnTo>
                  <a:pt x="163703" y="253"/>
                </a:lnTo>
                <a:lnTo>
                  <a:pt x="162306" y="1650"/>
                </a:lnTo>
                <a:lnTo>
                  <a:pt x="161925" y="2921"/>
                </a:lnTo>
                <a:lnTo>
                  <a:pt x="161925" y="26670"/>
                </a:lnTo>
                <a:lnTo>
                  <a:pt x="197485" y="26670"/>
                </a:lnTo>
                <a:lnTo>
                  <a:pt x="197485" y="2921"/>
                </a:lnTo>
                <a:lnTo>
                  <a:pt x="197104" y="1650"/>
                </a:lnTo>
                <a:lnTo>
                  <a:pt x="195707" y="253"/>
                </a:lnTo>
                <a:lnTo>
                  <a:pt x="19443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38250" y="2362200"/>
            <a:ext cx="171450" cy="16192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8250" y="2952750"/>
            <a:ext cx="171450" cy="17145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8250" y="3524250"/>
            <a:ext cx="171450" cy="17145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323975" y="2724150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 h="0">
                <a:moveTo>
                  <a:pt x="0" y="0"/>
                </a:moveTo>
                <a:lnTo>
                  <a:pt x="634911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23975" y="3305175"/>
            <a:ext cx="5629275" cy="0"/>
          </a:xfrm>
          <a:custGeom>
            <a:avLst/>
            <a:gdLst/>
            <a:ahLst/>
            <a:cxnLst/>
            <a:rect l="l" t="t" r="r" b="b"/>
            <a:pathLst>
              <a:path w="5629275" h="0">
                <a:moveTo>
                  <a:pt x="0" y="0"/>
                </a:moveTo>
                <a:lnTo>
                  <a:pt x="562902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323975" y="3914775"/>
            <a:ext cx="5125085" cy="0"/>
          </a:xfrm>
          <a:custGeom>
            <a:avLst/>
            <a:gdLst/>
            <a:ahLst/>
            <a:cxnLst/>
            <a:rect l="l" t="t" r="r" b="b"/>
            <a:pathLst>
              <a:path w="5125085" h="0">
                <a:moveTo>
                  <a:pt x="0" y="0"/>
                </a:moveTo>
                <a:lnTo>
                  <a:pt x="5124958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493774" y="4095750"/>
            <a:ext cx="666750" cy="248920"/>
          </a:xfrm>
          <a:custGeom>
            <a:avLst/>
            <a:gdLst/>
            <a:ahLst/>
            <a:cxnLst/>
            <a:rect l="l" t="t" r="r" b="b"/>
            <a:pathLst>
              <a:path w="666750" h="248920">
                <a:moveTo>
                  <a:pt x="284733" y="140207"/>
                </a:moveTo>
                <a:lnTo>
                  <a:pt x="254126" y="140207"/>
                </a:lnTo>
                <a:lnTo>
                  <a:pt x="252475" y="141731"/>
                </a:lnTo>
                <a:lnTo>
                  <a:pt x="252475" y="228219"/>
                </a:lnTo>
                <a:lnTo>
                  <a:pt x="252730" y="231394"/>
                </a:lnTo>
                <a:lnTo>
                  <a:pt x="268350" y="242824"/>
                </a:lnTo>
                <a:lnTo>
                  <a:pt x="400176" y="242824"/>
                </a:lnTo>
                <a:lnTo>
                  <a:pt x="405383" y="241554"/>
                </a:lnTo>
                <a:lnTo>
                  <a:pt x="407924" y="239013"/>
                </a:lnTo>
                <a:lnTo>
                  <a:pt x="410463" y="236347"/>
                </a:lnTo>
                <a:lnTo>
                  <a:pt x="411606" y="231775"/>
                </a:lnTo>
                <a:lnTo>
                  <a:pt x="411606" y="213741"/>
                </a:lnTo>
                <a:lnTo>
                  <a:pt x="288925" y="213741"/>
                </a:lnTo>
                <a:lnTo>
                  <a:pt x="288163" y="212979"/>
                </a:lnTo>
                <a:lnTo>
                  <a:pt x="288163" y="193929"/>
                </a:lnTo>
                <a:lnTo>
                  <a:pt x="411606" y="193929"/>
                </a:lnTo>
                <a:lnTo>
                  <a:pt x="411606" y="165354"/>
                </a:lnTo>
                <a:lnTo>
                  <a:pt x="288163" y="165354"/>
                </a:lnTo>
                <a:lnTo>
                  <a:pt x="288163" y="143001"/>
                </a:lnTo>
                <a:lnTo>
                  <a:pt x="287781" y="141731"/>
                </a:lnTo>
                <a:lnTo>
                  <a:pt x="286893" y="141097"/>
                </a:lnTo>
                <a:lnTo>
                  <a:pt x="286131" y="140462"/>
                </a:lnTo>
                <a:lnTo>
                  <a:pt x="284733" y="140207"/>
                </a:lnTo>
                <a:close/>
              </a:path>
              <a:path w="666750" h="248920">
                <a:moveTo>
                  <a:pt x="411606" y="193929"/>
                </a:moveTo>
                <a:lnTo>
                  <a:pt x="375919" y="193929"/>
                </a:lnTo>
                <a:lnTo>
                  <a:pt x="375919" y="212979"/>
                </a:lnTo>
                <a:lnTo>
                  <a:pt x="375157" y="213741"/>
                </a:lnTo>
                <a:lnTo>
                  <a:pt x="411606" y="213741"/>
                </a:lnTo>
                <a:lnTo>
                  <a:pt x="411606" y="193929"/>
                </a:lnTo>
                <a:close/>
              </a:path>
              <a:path w="666750" h="248920">
                <a:moveTo>
                  <a:pt x="408558" y="138937"/>
                </a:moveTo>
                <a:lnTo>
                  <a:pt x="379475" y="138937"/>
                </a:lnTo>
                <a:lnTo>
                  <a:pt x="378206" y="139319"/>
                </a:lnTo>
                <a:lnTo>
                  <a:pt x="376427" y="140588"/>
                </a:lnTo>
                <a:lnTo>
                  <a:pt x="375970" y="141731"/>
                </a:lnTo>
                <a:lnTo>
                  <a:pt x="375919" y="165354"/>
                </a:lnTo>
                <a:lnTo>
                  <a:pt x="411606" y="165354"/>
                </a:lnTo>
                <a:lnTo>
                  <a:pt x="411568" y="141731"/>
                </a:lnTo>
                <a:lnTo>
                  <a:pt x="411225" y="140588"/>
                </a:lnTo>
                <a:lnTo>
                  <a:pt x="409701" y="139319"/>
                </a:lnTo>
                <a:lnTo>
                  <a:pt x="408558" y="138937"/>
                </a:lnTo>
                <a:close/>
              </a:path>
              <a:path w="666750" h="248920">
                <a:moveTo>
                  <a:pt x="616712" y="140462"/>
                </a:moveTo>
                <a:lnTo>
                  <a:pt x="472186" y="140462"/>
                </a:lnTo>
                <a:lnTo>
                  <a:pt x="470534" y="142112"/>
                </a:lnTo>
                <a:lnTo>
                  <a:pt x="470534" y="164592"/>
                </a:lnTo>
                <a:lnTo>
                  <a:pt x="470915" y="165988"/>
                </a:lnTo>
                <a:lnTo>
                  <a:pt x="471677" y="166750"/>
                </a:lnTo>
                <a:lnTo>
                  <a:pt x="472439" y="167386"/>
                </a:lnTo>
                <a:lnTo>
                  <a:pt x="473709" y="167767"/>
                </a:lnTo>
                <a:lnTo>
                  <a:pt x="594868" y="167767"/>
                </a:lnTo>
                <a:lnTo>
                  <a:pt x="595757" y="168782"/>
                </a:lnTo>
                <a:lnTo>
                  <a:pt x="595757" y="179577"/>
                </a:lnTo>
                <a:lnTo>
                  <a:pt x="594994" y="180594"/>
                </a:lnTo>
                <a:lnTo>
                  <a:pt x="484505" y="180594"/>
                </a:lnTo>
                <a:lnTo>
                  <a:pt x="481456" y="180848"/>
                </a:lnTo>
                <a:lnTo>
                  <a:pt x="479298" y="181356"/>
                </a:lnTo>
                <a:lnTo>
                  <a:pt x="477012" y="181863"/>
                </a:lnTo>
                <a:lnTo>
                  <a:pt x="475361" y="182752"/>
                </a:lnTo>
                <a:lnTo>
                  <a:pt x="471043" y="193548"/>
                </a:lnTo>
                <a:lnTo>
                  <a:pt x="471043" y="234314"/>
                </a:lnTo>
                <a:lnTo>
                  <a:pt x="479425" y="246887"/>
                </a:lnTo>
                <a:lnTo>
                  <a:pt x="481711" y="247395"/>
                </a:lnTo>
                <a:lnTo>
                  <a:pt x="484758" y="247650"/>
                </a:lnTo>
                <a:lnTo>
                  <a:pt x="635762" y="247650"/>
                </a:lnTo>
                <a:lnTo>
                  <a:pt x="637413" y="245999"/>
                </a:lnTo>
                <a:lnTo>
                  <a:pt x="637413" y="223138"/>
                </a:lnTo>
                <a:lnTo>
                  <a:pt x="637032" y="221742"/>
                </a:lnTo>
                <a:lnTo>
                  <a:pt x="635253" y="220725"/>
                </a:lnTo>
                <a:lnTo>
                  <a:pt x="633857" y="220472"/>
                </a:lnTo>
                <a:lnTo>
                  <a:pt x="507238" y="220472"/>
                </a:lnTo>
                <a:lnTo>
                  <a:pt x="506221" y="219456"/>
                </a:lnTo>
                <a:lnTo>
                  <a:pt x="506221" y="207391"/>
                </a:lnTo>
                <a:lnTo>
                  <a:pt x="507111" y="206501"/>
                </a:lnTo>
                <a:lnTo>
                  <a:pt x="616712" y="206501"/>
                </a:lnTo>
                <a:lnTo>
                  <a:pt x="619887" y="206375"/>
                </a:lnTo>
                <a:lnTo>
                  <a:pt x="622300" y="205867"/>
                </a:lnTo>
                <a:lnTo>
                  <a:pt x="624586" y="205486"/>
                </a:lnTo>
                <a:lnTo>
                  <a:pt x="626490" y="204724"/>
                </a:lnTo>
                <a:lnTo>
                  <a:pt x="627633" y="203454"/>
                </a:lnTo>
                <a:lnTo>
                  <a:pt x="628903" y="202311"/>
                </a:lnTo>
                <a:lnTo>
                  <a:pt x="629665" y="200532"/>
                </a:lnTo>
                <a:lnTo>
                  <a:pt x="630046" y="198500"/>
                </a:lnTo>
                <a:lnTo>
                  <a:pt x="630555" y="196342"/>
                </a:lnTo>
                <a:lnTo>
                  <a:pt x="630555" y="151002"/>
                </a:lnTo>
                <a:lnTo>
                  <a:pt x="630046" y="148970"/>
                </a:lnTo>
                <a:lnTo>
                  <a:pt x="629665" y="146938"/>
                </a:lnTo>
                <a:lnTo>
                  <a:pt x="628903" y="145161"/>
                </a:lnTo>
                <a:lnTo>
                  <a:pt x="627633" y="143891"/>
                </a:lnTo>
                <a:lnTo>
                  <a:pt x="626490" y="142620"/>
                </a:lnTo>
                <a:lnTo>
                  <a:pt x="624586" y="141731"/>
                </a:lnTo>
                <a:lnTo>
                  <a:pt x="622300" y="141224"/>
                </a:lnTo>
                <a:lnTo>
                  <a:pt x="619887" y="140716"/>
                </a:lnTo>
                <a:lnTo>
                  <a:pt x="616712" y="140462"/>
                </a:lnTo>
                <a:close/>
              </a:path>
              <a:path w="666750" h="248920">
                <a:moveTo>
                  <a:pt x="97409" y="163068"/>
                </a:moveTo>
                <a:lnTo>
                  <a:pt x="62484" y="163068"/>
                </a:lnTo>
                <a:lnTo>
                  <a:pt x="62484" y="239013"/>
                </a:lnTo>
                <a:lnTo>
                  <a:pt x="64134" y="240792"/>
                </a:lnTo>
                <a:lnTo>
                  <a:pt x="95757" y="240792"/>
                </a:lnTo>
                <a:lnTo>
                  <a:pt x="97409" y="239013"/>
                </a:lnTo>
                <a:lnTo>
                  <a:pt x="97409" y="163068"/>
                </a:lnTo>
                <a:close/>
              </a:path>
              <a:path w="666750" h="248920">
                <a:moveTo>
                  <a:pt x="4825" y="133476"/>
                </a:moveTo>
                <a:lnTo>
                  <a:pt x="2920" y="133476"/>
                </a:lnTo>
                <a:lnTo>
                  <a:pt x="1650" y="133857"/>
                </a:lnTo>
                <a:lnTo>
                  <a:pt x="1015" y="134619"/>
                </a:lnTo>
                <a:lnTo>
                  <a:pt x="253" y="135381"/>
                </a:lnTo>
                <a:lnTo>
                  <a:pt x="0" y="136779"/>
                </a:lnTo>
                <a:lnTo>
                  <a:pt x="69" y="159385"/>
                </a:lnTo>
                <a:lnTo>
                  <a:pt x="253" y="160400"/>
                </a:lnTo>
                <a:lnTo>
                  <a:pt x="888" y="161289"/>
                </a:lnTo>
                <a:lnTo>
                  <a:pt x="1396" y="162179"/>
                </a:lnTo>
                <a:lnTo>
                  <a:pt x="2793" y="162687"/>
                </a:lnTo>
                <a:lnTo>
                  <a:pt x="4825" y="162813"/>
                </a:lnTo>
                <a:lnTo>
                  <a:pt x="47625" y="163274"/>
                </a:lnTo>
                <a:lnTo>
                  <a:pt x="55006" y="163212"/>
                </a:lnTo>
                <a:lnTo>
                  <a:pt x="62484" y="163068"/>
                </a:lnTo>
                <a:lnTo>
                  <a:pt x="97409" y="163068"/>
                </a:lnTo>
                <a:lnTo>
                  <a:pt x="97409" y="161798"/>
                </a:lnTo>
                <a:lnTo>
                  <a:pt x="112728" y="160686"/>
                </a:lnTo>
                <a:lnTo>
                  <a:pt x="127762" y="159385"/>
                </a:lnTo>
                <a:lnTo>
                  <a:pt x="161289" y="152400"/>
                </a:lnTo>
                <a:lnTo>
                  <a:pt x="160908" y="150241"/>
                </a:lnTo>
                <a:lnTo>
                  <a:pt x="159134" y="133826"/>
                </a:lnTo>
                <a:lnTo>
                  <a:pt x="41608" y="133826"/>
                </a:lnTo>
                <a:lnTo>
                  <a:pt x="23163" y="133758"/>
                </a:lnTo>
                <a:lnTo>
                  <a:pt x="4825" y="133476"/>
                </a:lnTo>
                <a:close/>
              </a:path>
              <a:path w="666750" h="248920">
                <a:moveTo>
                  <a:pt x="156463" y="127507"/>
                </a:moveTo>
                <a:lnTo>
                  <a:pt x="154812" y="127507"/>
                </a:lnTo>
                <a:lnTo>
                  <a:pt x="152145" y="127888"/>
                </a:lnTo>
                <a:lnTo>
                  <a:pt x="134195" y="129865"/>
                </a:lnTo>
                <a:lnTo>
                  <a:pt x="78866" y="133223"/>
                </a:lnTo>
                <a:lnTo>
                  <a:pt x="41608" y="133826"/>
                </a:lnTo>
                <a:lnTo>
                  <a:pt x="159134" y="133826"/>
                </a:lnTo>
                <a:lnTo>
                  <a:pt x="158870" y="131413"/>
                </a:lnTo>
                <a:lnTo>
                  <a:pt x="158495" y="129539"/>
                </a:lnTo>
                <a:lnTo>
                  <a:pt x="157987" y="128397"/>
                </a:lnTo>
                <a:lnTo>
                  <a:pt x="157225" y="128016"/>
                </a:lnTo>
                <a:lnTo>
                  <a:pt x="156463" y="127507"/>
                </a:lnTo>
                <a:close/>
              </a:path>
              <a:path w="666750" h="248920">
                <a:moveTo>
                  <a:pt x="88645" y="14224"/>
                </a:moveTo>
                <a:lnTo>
                  <a:pt x="70992" y="14224"/>
                </a:lnTo>
                <a:lnTo>
                  <a:pt x="62737" y="15367"/>
                </a:lnTo>
                <a:lnTo>
                  <a:pt x="25018" y="38100"/>
                </a:lnTo>
                <a:lnTo>
                  <a:pt x="21843" y="44450"/>
                </a:lnTo>
                <a:lnTo>
                  <a:pt x="18541" y="50673"/>
                </a:lnTo>
                <a:lnTo>
                  <a:pt x="16890" y="57531"/>
                </a:lnTo>
                <a:lnTo>
                  <a:pt x="16890" y="72517"/>
                </a:lnTo>
                <a:lnTo>
                  <a:pt x="40639" y="106299"/>
                </a:lnTo>
                <a:lnTo>
                  <a:pt x="54863" y="112268"/>
                </a:lnTo>
                <a:lnTo>
                  <a:pt x="62484" y="114807"/>
                </a:lnTo>
                <a:lnTo>
                  <a:pt x="70738" y="116077"/>
                </a:lnTo>
                <a:lnTo>
                  <a:pt x="88645" y="116077"/>
                </a:lnTo>
                <a:lnTo>
                  <a:pt x="96900" y="114807"/>
                </a:lnTo>
                <a:lnTo>
                  <a:pt x="104647" y="112268"/>
                </a:lnTo>
                <a:lnTo>
                  <a:pt x="112394" y="109855"/>
                </a:lnTo>
                <a:lnTo>
                  <a:pt x="136950" y="87756"/>
                </a:lnTo>
                <a:lnTo>
                  <a:pt x="75691" y="87756"/>
                </a:lnTo>
                <a:lnTo>
                  <a:pt x="72009" y="87122"/>
                </a:lnTo>
                <a:lnTo>
                  <a:pt x="50926" y="68580"/>
                </a:lnTo>
                <a:lnTo>
                  <a:pt x="50926" y="62230"/>
                </a:lnTo>
                <a:lnTo>
                  <a:pt x="68453" y="45212"/>
                </a:lnTo>
                <a:lnTo>
                  <a:pt x="72009" y="44068"/>
                </a:lnTo>
                <a:lnTo>
                  <a:pt x="75691" y="43561"/>
                </a:lnTo>
                <a:lnTo>
                  <a:pt x="137477" y="43561"/>
                </a:lnTo>
                <a:lnTo>
                  <a:pt x="134746" y="38100"/>
                </a:lnTo>
                <a:lnTo>
                  <a:pt x="96900" y="15367"/>
                </a:lnTo>
                <a:lnTo>
                  <a:pt x="88645" y="14224"/>
                </a:lnTo>
                <a:close/>
              </a:path>
              <a:path w="666750" h="248920">
                <a:moveTo>
                  <a:pt x="137477" y="43561"/>
                </a:moveTo>
                <a:lnTo>
                  <a:pt x="87884" y="43561"/>
                </a:lnTo>
                <a:lnTo>
                  <a:pt x="94868" y="45593"/>
                </a:lnTo>
                <a:lnTo>
                  <a:pt x="106172" y="53848"/>
                </a:lnTo>
                <a:lnTo>
                  <a:pt x="108965" y="59055"/>
                </a:lnTo>
                <a:lnTo>
                  <a:pt x="108965" y="71881"/>
                </a:lnTo>
                <a:lnTo>
                  <a:pt x="106172" y="77216"/>
                </a:lnTo>
                <a:lnTo>
                  <a:pt x="100456" y="81406"/>
                </a:lnTo>
                <a:lnTo>
                  <a:pt x="94868" y="85598"/>
                </a:lnTo>
                <a:lnTo>
                  <a:pt x="87884" y="87756"/>
                </a:lnTo>
                <a:lnTo>
                  <a:pt x="136950" y="87756"/>
                </a:lnTo>
                <a:lnTo>
                  <a:pt x="138048" y="85598"/>
                </a:lnTo>
                <a:lnTo>
                  <a:pt x="141096" y="79501"/>
                </a:lnTo>
                <a:lnTo>
                  <a:pt x="142748" y="72517"/>
                </a:lnTo>
                <a:lnTo>
                  <a:pt x="142748" y="57531"/>
                </a:lnTo>
                <a:lnTo>
                  <a:pt x="141096" y="50673"/>
                </a:lnTo>
                <a:lnTo>
                  <a:pt x="137477" y="43561"/>
                </a:lnTo>
                <a:close/>
              </a:path>
              <a:path w="666750" h="248920">
                <a:moveTo>
                  <a:pt x="443864" y="92075"/>
                </a:moveTo>
                <a:lnTo>
                  <a:pt x="219582" y="92075"/>
                </a:lnTo>
                <a:lnTo>
                  <a:pt x="218186" y="92456"/>
                </a:lnTo>
                <a:lnTo>
                  <a:pt x="217550" y="93218"/>
                </a:lnTo>
                <a:lnTo>
                  <a:pt x="216788" y="93980"/>
                </a:lnTo>
                <a:lnTo>
                  <a:pt x="216407" y="95504"/>
                </a:lnTo>
                <a:lnTo>
                  <a:pt x="216407" y="117348"/>
                </a:lnTo>
                <a:lnTo>
                  <a:pt x="216662" y="118744"/>
                </a:lnTo>
                <a:lnTo>
                  <a:pt x="217169" y="119633"/>
                </a:lnTo>
                <a:lnTo>
                  <a:pt x="217805" y="120523"/>
                </a:lnTo>
                <a:lnTo>
                  <a:pt x="219201" y="120904"/>
                </a:lnTo>
                <a:lnTo>
                  <a:pt x="435482" y="120904"/>
                </a:lnTo>
                <a:lnTo>
                  <a:pt x="435482" y="123825"/>
                </a:lnTo>
                <a:lnTo>
                  <a:pt x="435737" y="125222"/>
                </a:lnTo>
                <a:lnTo>
                  <a:pt x="436244" y="126111"/>
                </a:lnTo>
                <a:lnTo>
                  <a:pt x="436880" y="126873"/>
                </a:lnTo>
                <a:lnTo>
                  <a:pt x="438276" y="127381"/>
                </a:lnTo>
                <a:lnTo>
                  <a:pt x="664971" y="127381"/>
                </a:lnTo>
                <a:lnTo>
                  <a:pt x="666750" y="125602"/>
                </a:lnTo>
                <a:lnTo>
                  <a:pt x="666750" y="102362"/>
                </a:lnTo>
                <a:lnTo>
                  <a:pt x="666242" y="100964"/>
                </a:lnTo>
                <a:lnTo>
                  <a:pt x="664209" y="99441"/>
                </a:lnTo>
                <a:lnTo>
                  <a:pt x="662939" y="99060"/>
                </a:lnTo>
                <a:lnTo>
                  <a:pt x="447675" y="99060"/>
                </a:lnTo>
                <a:lnTo>
                  <a:pt x="447675" y="95504"/>
                </a:lnTo>
                <a:lnTo>
                  <a:pt x="447167" y="93980"/>
                </a:lnTo>
                <a:lnTo>
                  <a:pt x="445134" y="92456"/>
                </a:lnTo>
                <a:lnTo>
                  <a:pt x="443864" y="92075"/>
                </a:lnTo>
                <a:close/>
              </a:path>
              <a:path w="666750" h="248920">
                <a:moveTo>
                  <a:pt x="403732" y="8508"/>
                </a:moveTo>
                <a:lnTo>
                  <a:pt x="255650" y="8508"/>
                </a:lnTo>
                <a:lnTo>
                  <a:pt x="254253" y="8762"/>
                </a:lnTo>
                <a:lnTo>
                  <a:pt x="252475" y="9779"/>
                </a:lnTo>
                <a:lnTo>
                  <a:pt x="251968" y="11049"/>
                </a:lnTo>
                <a:lnTo>
                  <a:pt x="251968" y="35179"/>
                </a:lnTo>
                <a:lnTo>
                  <a:pt x="252475" y="36575"/>
                </a:lnTo>
                <a:lnTo>
                  <a:pt x="254253" y="37337"/>
                </a:lnTo>
                <a:lnTo>
                  <a:pt x="255650" y="37592"/>
                </a:lnTo>
                <a:lnTo>
                  <a:pt x="376808" y="37592"/>
                </a:lnTo>
                <a:lnTo>
                  <a:pt x="378840" y="38100"/>
                </a:lnTo>
                <a:lnTo>
                  <a:pt x="379475" y="39243"/>
                </a:lnTo>
                <a:lnTo>
                  <a:pt x="380238" y="40386"/>
                </a:lnTo>
                <a:lnTo>
                  <a:pt x="380290" y="40751"/>
                </a:lnTo>
                <a:lnTo>
                  <a:pt x="380390" y="48387"/>
                </a:lnTo>
                <a:lnTo>
                  <a:pt x="379874" y="56006"/>
                </a:lnTo>
                <a:lnTo>
                  <a:pt x="379506" y="60118"/>
                </a:lnTo>
                <a:lnTo>
                  <a:pt x="378459" y="69468"/>
                </a:lnTo>
                <a:lnTo>
                  <a:pt x="377943" y="74358"/>
                </a:lnTo>
                <a:lnTo>
                  <a:pt x="376681" y="83947"/>
                </a:lnTo>
                <a:lnTo>
                  <a:pt x="375981" y="88773"/>
                </a:lnTo>
                <a:lnTo>
                  <a:pt x="375412" y="92075"/>
                </a:lnTo>
                <a:lnTo>
                  <a:pt x="409320" y="92075"/>
                </a:lnTo>
                <a:lnTo>
                  <a:pt x="414793" y="48666"/>
                </a:lnTo>
                <a:lnTo>
                  <a:pt x="415544" y="19812"/>
                </a:lnTo>
                <a:lnTo>
                  <a:pt x="414019" y="15112"/>
                </a:lnTo>
                <a:lnTo>
                  <a:pt x="411099" y="12573"/>
                </a:lnTo>
                <a:lnTo>
                  <a:pt x="408177" y="9906"/>
                </a:lnTo>
                <a:lnTo>
                  <a:pt x="403732" y="8508"/>
                </a:lnTo>
                <a:close/>
              </a:path>
              <a:path w="666750" h="248920">
                <a:moveTo>
                  <a:pt x="551052" y="0"/>
                </a:moveTo>
                <a:lnTo>
                  <a:pt x="508744" y="5216"/>
                </a:lnTo>
                <a:lnTo>
                  <a:pt x="474599" y="26669"/>
                </a:lnTo>
                <a:lnTo>
                  <a:pt x="469264" y="50673"/>
                </a:lnTo>
                <a:lnTo>
                  <a:pt x="471043" y="56514"/>
                </a:lnTo>
                <a:lnTo>
                  <a:pt x="502046" y="81391"/>
                </a:lnTo>
                <a:lnTo>
                  <a:pt x="541432" y="88560"/>
                </a:lnTo>
                <a:lnTo>
                  <a:pt x="551052" y="88773"/>
                </a:lnTo>
                <a:lnTo>
                  <a:pt x="560320" y="88560"/>
                </a:lnTo>
                <a:lnTo>
                  <a:pt x="599233" y="81391"/>
                </a:lnTo>
                <a:lnTo>
                  <a:pt x="627398" y="61468"/>
                </a:lnTo>
                <a:lnTo>
                  <a:pt x="551052" y="61468"/>
                </a:lnTo>
                <a:lnTo>
                  <a:pt x="540170" y="61132"/>
                </a:lnTo>
                <a:lnTo>
                  <a:pt x="504951" y="48387"/>
                </a:lnTo>
                <a:lnTo>
                  <a:pt x="504951" y="42163"/>
                </a:lnTo>
                <a:lnTo>
                  <a:pt x="543306" y="27050"/>
                </a:lnTo>
                <a:lnTo>
                  <a:pt x="627398" y="27050"/>
                </a:lnTo>
                <a:lnTo>
                  <a:pt x="623315" y="21208"/>
                </a:lnTo>
                <a:lnTo>
                  <a:pt x="585215" y="3429"/>
                </a:lnTo>
                <a:lnTo>
                  <a:pt x="560320" y="214"/>
                </a:lnTo>
                <a:lnTo>
                  <a:pt x="551052" y="0"/>
                </a:lnTo>
                <a:close/>
              </a:path>
              <a:path w="666750" h="248920">
                <a:moveTo>
                  <a:pt x="627398" y="27050"/>
                </a:moveTo>
                <a:lnTo>
                  <a:pt x="558673" y="27050"/>
                </a:lnTo>
                <a:lnTo>
                  <a:pt x="565403" y="27558"/>
                </a:lnTo>
                <a:lnTo>
                  <a:pt x="576961" y="29591"/>
                </a:lnTo>
                <a:lnTo>
                  <a:pt x="597026" y="42163"/>
                </a:lnTo>
                <a:lnTo>
                  <a:pt x="597026" y="48387"/>
                </a:lnTo>
                <a:lnTo>
                  <a:pt x="551052" y="61468"/>
                </a:lnTo>
                <a:lnTo>
                  <a:pt x="627398" y="61468"/>
                </a:lnTo>
                <a:lnTo>
                  <a:pt x="630936" y="56514"/>
                </a:lnTo>
                <a:lnTo>
                  <a:pt x="632840" y="50673"/>
                </a:lnTo>
                <a:lnTo>
                  <a:pt x="632719" y="37592"/>
                </a:lnTo>
                <a:lnTo>
                  <a:pt x="630936" y="32004"/>
                </a:lnTo>
                <a:lnTo>
                  <a:pt x="627398" y="27050"/>
                </a:lnTo>
                <a:close/>
              </a:path>
              <a:path w="666750" h="248920">
                <a:moveTo>
                  <a:pt x="202692" y="2158"/>
                </a:moveTo>
                <a:lnTo>
                  <a:pt x="172719" y="2158"/>
                </a:lnTo>
                <a:lnTo>
                  <a:pt x="171450" y="2412"/>
                </a:lnTo>
                <a:lnTo>
                  <a:pt x="170052" y="3810"/>
                </a:lnTo>
                <a:lnTo>
                  <a:pt x="169671" y="5080"/>
                </a:lnTo>
                <a:lnTo>
                  <a:pt x="169671" y="245872"/>
                </a:lnTo>
                <a:lnTo>
                  <a:pt x="170052" y="247269"/>
                </a:lnTo>
                <a:lnTo>
                  <a:pt x="171450" y="248412"/>
                </a:lnTo>
                <a:lnTo>
                  <a:pt x="172719" y="248666"/>
                </a:lnTo>
                <a:lnTo>
                  <a:pt x="202692" y="248666"/>
                </a:lnTo>
                <a:lnTo>
                  <a:pt x="203962" y="248412"/>
                </a:lnTo>
                <a:lnTo>
                  <a:pt x="205358" y="247269"/>
                </a:lnTo>
                <a:lnTo>
                  <a:pt x="205739" y="245872"/>
                </a:lnTo>
                <a:lnTo>
                  <a:pt x="205739" y="5080"/>
                </a:lnTo>
                <a:lnTo>
                  <a:pt x="205358" y="3810"/>
                </a:lnTo>
                <a:lnTo>
                  <a:pt x="203962" y="2412"/>
                </a:lnTo>
                <a:lnTo>
                  <a:pt x="202692" y="215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253107" y="4095750"/>
            <a:ext cx="2089150" cy="248920"/>
          </a:xfrm>
          <a:custGeom>
            <a:avLst/>
            <a:gdLst/>
            <a:ahLst/>
            <a:cxnLst/>
            <a:rect l="l" t="t" r="r" b="b"/>
            <a:pathLst>
              <a:path w="2089150" h="248920">
                <a:moveTo>
                  <a:pt x="204724" y="72517"/>
                </a:moveTo>
                <a:lnTo>
                  <a:pt x="192849" y="39624"/>
                </a:lnTo>
                <a:lnTo>
                  <a:pt x="190119" y="36360"/>
                </a:lnTo>
                <a:lnTo>
                  <a:pt x="185115" y="31623"/>
                </a:lnTo>
                <a:lnTo>
                  <a:pt x="179451" y="27305"/>
                </a:lnTo>
                <a:lnTo>
                  <a:pt x="173177" y="23431"/>
                </a:lnTo>
                <a:lnTo>
                  <a:pt x="169799" y="21729"/>
                </a:lnTo>
                <a:lnTo>
                  <a:pt x="169799" y="68326"/>
                </a:lnTo>
                <a:lnTo>
                  <a:pt x="169799" y="76962"/>
                </a:lnTo>
                <a:lnTo>
                  <a:pt x="137922" y="103251"/>
                </a:lnTo>
                <a:lnTo>
                  <a:pt x="131191" y="105156"/>
                </a:lnTo>
                <a:lnTo>
                  <a:pt x="123825" y="106045"/>
                </a:lnTo>
                <a:lnTo>
                  <a:pt x="107569" y="106045"/>
                </a:lnTo>
                <a:lnTo>
                  <a:pt x="100076" y="105156"/>
                </a:lnTo>
                <a:lnTo>
                  <a:pt x="93345" y="103251"/>
                </a:lnTo>
                <a:lnTo>
                  <a:pt x="86741" y="101473"/>
                </a:lnTo>
                <a:lnTo>
                  <a:pt x="61214" y="76962"/>
                </a:lnTo>
                <a:lnTo>
                  <a:pt x="61214" y="68326"/>
                </a:lnTo>
                <a:lnTo>
                  <a:pt x="93345" y="42291"/>
                </a:lnTo>
                <a:lnTo>
                  <a:pt x="107569" y="39624"/>
                </a:lnTo>
                <a:lnTo>
                  <a:pt x="123825" y="39624"/>
                </a:lnTo>
                <a:lnTo>
                  <a:pt x="154940" y="49530"/>
                </a:lnTo>
                <a:lnTo>
                  <a:pt x="159766" y="52578"/>
                </a:lnTo>
                <a:lnTo>
                  <a:pt x="163322" y="56007"/>
                </a:lnTo>
                <a:lnTo>
                  <a:pt x="165989" y="60071"/>
                </a:lnTo>
                <a:lnTo>
                  <a:pt x="168529" y="64135"/>
                </a:lnTo>
                <a:lnTo>
                  <a:pt x="169799" y="68326"/>
                </a:lnTo>
                <a:lnTo>
                  <a:pt x="169799" y="21729"/>
                </a:lnTo>
                <a:lnTo>
                  <a:pt x="125247" y="10071"/>
                </a:lnTo>
                <a:lnTo>
                  <a:pt x="115824" y="9779"/>
                </a:lnTo>
                <a:lnTo>
                  <a:pt x="106464" y="10071"/>
                </a:lnTo>
                <a:lnTo>
                  <a:pt x="65125" y="19989"/>
                </a:lnTo>
                <a:lnTo>
                  <a:pt x="33401" y="47117"/>
                </a:lnTo>
                <a:lnTo>
                  <a:pt x="26543" y="72517"/>
                </a:lnTo>
                <a:lnTo>
                  <a:pt x="26962" y="79476"/>
                </a:lnTo>
                <a:lnTo>
                  <a:pt x="46507" y="113855"/>
                </a:lnTo>
                <a:lnTo>
                  <a:pt x="80518" y="131064"/>
                </a:lnTo>
                <a:lnTo>
                  <a:pt x="115824" y="135509"/>
                </a:lnTo>
                <a:lnTo>
                  <a:pt x="125247" y="135255"/>
                </a:lnTo>
                <a:lnTo>
                  <a:pt x="166395" y="125615"/>
                </a:lnTo>
                <a:lnTo>
                  <a:pt x="192646" y="106045"/>
                </a:lnTo>
                <a:lnTo>
                  <a:pt x="194449" y="103898"/>
                </a:lnTo>
                <a:lnTo>
                  <a:pt x="198120" y="98298"/>
                </a:lnTo>
                <a:lnTo>
                  <a:pt x="201015" y="92341"/>
                </a:lnTo>
                <a:lnTo>
                  <a:pt x="203085" y="86080"/>
                </a:lnTo>
                <a:lnTo>
                  <a:pt x="204304" y="79476"/>
                </a:lnTo>
                <a:lnTo>
                  <a:pt x="204724" y="72517"/>
                </a:lnTo>
                <a:close/>
              </a:path>
              <a:path w="2089150" h="248920">
                <a:moveTo>
                  <a:pt x="231521" y="179324"/>
                </a:moveTo>
                <a:lnTo>
                  <a:pt x="229743" y="177546"/>
                </a:lnTo>
                <a:lnTo>
                  <a:pt x="180340" y="177546"/>
                </a:lnTo>
                <a:lnTo>
                  <a:pt x="180340" y="145034"/>
                </a:lnTo>
                <a:lnTo>
                  <a:pt x="179959" y="143637"/>
                </a:lnTo>
                <a:lnTo>
                  <a:pt x="179324" y="142875"/>
                </a:lnTo>
                <a:lnTo>
                  <a:pt x="178562" y="142113"/>
                </a:lnTo>
                <a:lnTo>
                  <a:pt x="177292" y="141732"/>
                </a:lnTo>
                <a:lnTo>
                  <a:pt x="147701" y="141732"/>
                </a:lnTo>
                <a:lnTo>
                  <a:pt x="146304" y="142113"/>
                </a:lnTo>
                <a:lnTo>
                  <a:pt x="145669" y="142875"/>
                </a:lnTo>
                <a:lnTo>
                  <a:pt x="144907" y="143637"/>
                </a:lnTo>
                <a:lnTo>
                  <a:pt x="144526" y="145034"/>
                </a:lnTo>
                <a:lnTo>
                  <a:pt x="144526" y="177546"/>
                </a:lnTo>
                <a:lnTo>
                  <a:pt x="86741" y="177546"/>
                </a:lnTo>
                <a:lnTo>
                  <a:pt x="86741" y="145034"/>
                </a:lnTo>
                <a:lnTo>
                  <a:pt x="86360" y="143637"/>
                </a:lnTo>
                <a:lnTo>
                  <a:pt x="85725" y="142875"/>
                </a:lnTo>
                <a:lnTo>
                  <a:pt x="84963" y="142113"/>
                </a:lnTo>
                <a:lnTo>
                  <a:pt x="83566" y="141732"/>
                </a:lnTo>
                <a:lnTo>
                  <a:pt x="54102" y="141732"/>
                </a:lnTo>
                <a:lnTo>
                  <a:pt x="52705" y="142113"/>
                </a:lnTo>
                <a:lnTo>
                  <a:pt x="51943" y="142875"/>
                </a:lnTo>
                <a:lnTo>
                  <a:pt x="51308" y="143637"/>
                </a:lnTo>
                <a:lnTo>
                  <a:pt x="50927" y="145034"/>
                </a:lnTo>
                <a:lnTo>
                  <a:pt x="50927" y="177546"/>
                </a:lnTo>
                <a:lnTo>
                  <a:pt x="2921" y="177546"/>
                </a:lnTo>
                <a:lnTo>
                  <a:pt x="1524" y="177927"/>
                </a:lnTo>
                <a:lnTo>
                  <a:pt x="889" y="178816"/>
                </a:lnTo>
                <a:lnTo>
                  <a:pt x="381" y="179578"/>
                </a:lnTo>
                <a:lnTo>
                  <a:pt x="0" y="180975"/>
                </a:lnTo>
                <a:lnTo>
                  <a:pt x="0" y="202946"/>
                </a:lnTo>
                <a:lnTo>
                  <a:pt x="381" y="204216"/>
                </a:lnTo>
                <a:lnTo>
                  <a:pt x="889" y="205232"/>
                </a:lnTo>
                <a:lnTo>
                  <a:pt x="1524" y="206248"/>
                </a:lnTo>
                <a:lnTo>
                  <a:pt x="2921" y="206756"/>
                </a:lnTo>
                <a:lnTo>
                  <a:pt x="229743" y="206756"/>
                </a:lnTo>
                <a:lnTo>
                  <a:pt x="231521" y="204978"/>
                </a:lnTo>
                <a:lnTo>
                  <a:pt x="231521" y="179324"/>
                </a:lnTo>
                <a:close/>
              </a:path>
              <a:path w="2089150" h="248920">
                <a:moveTo>
                  <a:pt x="338201" y="16129"/>
                </a:moveTo>
                <a:lnTo>
                  <a:pt x="336423" y="14224"/>
                </a:lnTo>
                <a:lnTo>
                  <a:pt x="260731" y="14224"/>
                </a:lnTo>
                <a:lnTo>
                  <a:pt x="259461" y="14478"/>
                </a:lnTo>
                <a:lnTo>
                  <a:pt x="258445" y="15240"/>
                </a:lnTo>
                <a:lnTo>
                  <a:pt x="257429" y="15875"/>
                </a:lnTo>
                <a:lnTo>
                  <a:pt x="256921" y="17399"/>
                </a:lnTo>
                <a:lnTo>
                  <a:pt x="256921" y="40005"/>
                </a:lnTo>
                <a:lnTo>
                  <a:pt x="257429" y="41529"/>
                </a:lnTo>
                <a:lnTo>
                  <a:pt x="258445" y="42037"/>
                </a:lnTo>
                <a:lnTo>
                  <a:pt x="259461" y="42672"/>
                </a:lnTo>
                <a:lnTo>
                  <a:pt x="260731" y="42926"/>
                </a:lnTo>
                <a:lnTo>
                  <a:pt x="336423" y="42926"/>
                </a:lnTo>
                <a:lnTo>
                  <a:pt x="338201" y="41148"/>
                </a:lnTo>
                <a:lnTo>
                  <a:pt x="338201" y="16129"/>
                </a:lnTo>
                <a:close/>
              </a:path>
              <a:path w="2089150" h="248920">
                <a:moveTo>
                  <a:pt x="357251" y="137160"/>
                </a:moveTo>
                <a:lnTo>
                  <a:pt x="339852" y="107188"/>
                </a:lnTo>
                <a:lnTo>
                  <a:pt x="334645" y="102616"/>
                </a:lnTo>
                <a:lnTo>
                  <a:pt x="328549" y="99060"/>
                </a:lnTo>
                <a:lnTo>
                  <a:pt x="323596" y="97383"/>
                </a:lnTo>
                <a:lnTo>
                  <a:pt x="323596" y="142875"/>
                </a:lnTo>
                <a:lnTo>
                  <a:pt x="323596" y="148336"/>
                </a:lnTo>
                <a:lnTo>
                  <a:pt x="322961" y="151130"/>
                </a:lnTo>
                <a:lnTo>
                  <a:pt x="321818" y="153797"/>
                </a:lnTo>
                <a:lnTo>
                  <a:pt x="320802" y="156591"/>
                </a:lnTo>
                <a:lnTo>
                  <a:pt x="303149" y="168783"/>
                </a:lnTo>
                <a:lnTo>
                  <a:pt x="295783" y="168783"/>
                </a:lnTo>
                <a:lnTo>
                  <a:pt x="281940" y="161290"/>
                </a:lnTo>
                <a:lnTo>
                  <a:pt x="279781" y="159004"/>
                </a:lnTo>
                <a:lnTo>
                  <a:pt x="278257" y="156591"/>
                </a:lnTo>
                <a:lnTo>
                  <a:pt x="276783" y="153035"/>
                </a:lnTo>
                <a:lnTo>
                  <a:pt x="275971" y="151130"/>
                </a:lnTo>
                <a:lnTo>
                  <a:pt x="275463" y="148336"/>
                </a:lnTo>
                <a:lnTo>
                  <a:pt x="275463" y="142875"/>
                </a:lnTo>
                <a:lnTo>
                  <a:pt x="275971" y="140081"/>
                </a:lnTo>
                <a:lnTo>
                  <a:pt x="277215" y="137160"/>
                </a:lnTo>
                <a:lnTo>
                  <a:pt x="278257" y="134620"/>
                </a:lnTo>
                <a:lnTo>
                  <a:pt x="279781" y="132080"/>
                </a:lnTo>
                <a:lnTo>
                  <a:pt x="281940" y="129921"/>
                </a:lnTo>
                <a:lnTo>
                  <a:pt x="283972" y="127635"/>
                </a:lnTo>
                <a:lnTo>
                  <a:pt x="286512" y="125984"/>
                </a:lnTo>
                <a:lnTo>
                  <a:pt x="289433" y="124587"/>
                </a:lnTo>
                <a:lnTo>
                  <a:pt x="292481" y="123317"/>
                </a:lnTo>
                <a:lnTo>
                  <a:pt x="295783" y="122682"/>
                </a:lnTo>
                <a:lnTo>
                  <a:pt x="303149" y="122682"/>
                </a:lnTo>
                <a:lnTo>
                  <a:pt x="317233" y="130048"/>
                </a:lnTo>
                <a:lnTo>
                  <a:pt x="319151" y="132080"/>
                </a:lnTo>
                <a:lnTo>
                  <a:pt x="320802" y="134620"/>
                </a:lnTo>
                <a:lnTo>
                  <a:pt x="321818" y="137414"/>
                </a:lnTo>
                <a:lnTo>
                  <a:pt x="322961" y="140081"/>
                </a:lnTo>
                <a:lnTo>
                  <a:pt x="323596" y="142875"/>
                </a:lnTo>
                <a:lnTo>
                  <a:pt x="323596" y="97383"/>
                </a:lnTo>
                <a:lnTo>
                  <a:pt x="321437" y="96647"/>
                </a:lnTo>
                <a:lnTo>
                  <a:pt x="314452" y="94107"/>
                </a:lnTo>
                <a:lnTo>
                  <a:pt x="307086" y="92837"/>
                </a:lnTo>
                <a:lnTo>
                  <a:pt x="291465" y="92837"/>
                </a:lnTo>
                <a:lnTo>
                  <a:pt x="283972" y="94107"/>
                </a:lnTo>
                <a:lnTo>
                  <a:pt x="276987" y="96647"/>
                </a:lnTo>
                <a:lnTo>
                  <a:pt x="270002" y="99060"/>
                </a:lnTo>
                <a:lnTo>
                  <a:pt x="263779" y="102616"/>
                </a:lnTo>
                <a:lnTo>
                  <a:pt x="258572" y="107188"/>
                </a:lnTo>
                <a:lnTo>
                  <a:pt x="253365" y="111633"/>
                </a:lnTo>
                <a:lnTo>
                  <a:pt x="249174" y="117221"/>
                </a:lnTo>
                <a:lnTo>
                  <a:pt x="246126" y="123571"/>
                </a:lnTo>
                <a:lnTo>
                  <a:pt x="243078" y="130048"/>
                </a:lnTo>
                <a:lnTo>
                  <a:pt x="241554" y="137160"/>
                </a:lnTo>
                <a:lnTo>
                  <a:pt x="241554" y="153162"/>
                </a:lnTo>
                <a:lnTo>
                  <a:pt x="258572" y="183642"/>
                </a:lnTo>
                <a:lnTo>
                  <a:pt x="263779" y="188341"/>
                </a:lnTo>
                <a:lnTo>
                  <a:pt x="269875" y="191897"/>
                </a:lnTo>
                <a:lnTo>
                  <a:pt x="283845" y="196977"/>
                </a:lnTo>
                <a:lnTo>
                  <a:pt x="291211" y="198374"/>
                </a:lnTo>
                <a:lnTo>
                  <a:pt x="306959" y="198374"/>
                </a:lnTo>
                <a:lnTo>
                  <a:pt x="345313" y="178816"/>
                </a:lnTo>
                <a:lnTo>
                  <a:pt x="351586" y="168783"/>
                </a:lnTo>
                <a:lnTo>
                  <a:pt x="352552" y="166751"/>
                </a:lnTo>
                <a:lnTo>
                  <a:pt x="355727" y="160147"/>
                </a:lnTo>
                <a:lnTo>
                  <a:pt x="357212" y="153162"/>
                </a:lnTo>
                <a:lnTo>
                  <a:pt x="357251" y="137160"/>
                </a:lnTo>
                <a:close/>
              </a:path>
              <a:path w="2089150" h="248920">
                <a:moveTo>
                  <a:pt x="370078" y="56896"/>
                </a:moveTo>
                <a:lnTo>
                  <a:pt x="368173" y="55118"/>
                </a:lnTo>
                <a:lnTo>
                  <a:pt x="224917" y="55118"/>
                </a:lnTo>
                <a:lnTo>
                  <a:pt x="223012" y="56896"/>
                </a:lnTo>
                <a:lnTo>
                  <a:pt x="223012" y="82042"/>
                </a:lnTo>
                <a:lnTo>
                  <a:pt x="224917" y="83820"/>
                </a:lnTo>
                <a:lnTo>
                  <a:pt x="368173" y="83820"/>
                </a:lnTo>
                <a:lnTo>
                  <a:pt x="370078" y="82042"/>
                </a:lnTo>
                <a:lnTo>
                  <a:pt x="370078" y="56896"/>
                </a:lnTo>
                <a:close/>
              </a:path>
              <a:path w="2089150" h="248920">
                <a:moveTo>
                  <a:pt x="639064" y="70358"/>
                </a:moveTo>
                <a:lnTo>
                  <a:pt x="638556" y="69215"/>
                </a:lnTo>
                <a:lnTo>
                  <a:pt x="636270" y="68199"/>
                </a:lnTo>
                <a:lnTo>
                  <a:pt x="635000" y="67945"/>
                </a:lnTo>
                <a:lnTo>
                  <a:pt x="513588" y="67945"/>
                </a:lnTo>
                <a:lnTo>
                  <a:pt x="512191" y="67691"/>
                </a:lnTo>
                <a:lnTo>
                  <a:pt x="511429" y="67056"/>
                </a:lnTo>
                <a:lnTo>
                  <a:pt x="510540" y="66421"/>
                </a:lnTo>
                <a:lnTo>
                  <a:pt x="510159" y="64897"/>
                </a:lnTo>
                <a:lnTo>
                  <a:pt x="510159" y="10033"/>
                </a:lnTo>
                <a:lnTo>
                  <a:pt x="508381" y="8255"/>
                </a:lnTo>
                <a:lnTo>
                  <a:pt x="477266" y="8255"/>
                </a:lnTo>
                <a:lnTo>
                  <a:pt x="475869" y="8763"/>
                </a:lnTo>
                <a:lnTo>
                  <a:pt x="475234" y="9652"/>
                </a:lnTo>
                <a:lnTo>
                  <a:pt x="474599" y="10668"/>
                </a:lnTo>
                <a:lnTo>
                  <a:pt x="474218" y="11811"/>
                </a:lnTo>
                <a:lnTo>
                  <a:pt x="474218" y="79629"/>
                </a:lnTo>
                <a:lnTo>
                  <a:pt x="492506" y="97028"/>
                </a:lnTo>
                <a:lnTo>
                  <a:pt x="635000" y="97028"/>
                </a:lnTo>
                <a:lnTo>
                  <a:pt x="636270" y="96774"/>
                </a:lnTo>
                <a:lnTo>
                  <a:pt x="637413" y="96393"/>
                </a:lnTo>
                <a:lnTo>
                  <a:pt x="638556" y="95885"/>
                </a:lnTo>
                <a:lnTo>
                  <a:pt x="639064" y="94488"/>
                </a:lnTo>
                <a:lnTo>
                  <a:pt x="639064" y="70358"/>
                </a:lnTo>
                <a:close/>
              </a:path>
              <a:path w="2089150" h="248920">
                <a:moveTo>
                  <a:pt x="641604" y="216789"/>
                </a:moveTo>
                <a:lnTo>
                  <a:pt x="641096" y="215519"/>
                </a:lnTo>
                <a:lnTo>
                  <a:pt x="638810" y="214249"/>
                </a:lnTo>
                <a:lnTo>
                  <a:pt x="637540" y="213995"/>
                </a:lnTo>
                <a:lnTo>
                  <a:pt x="510921" y="213995"/>
                </a:lnTo>
                <a:lnTo>
                  <a:pt x="509651" y="212725"/>
                </a:lnTo>
                <a:lnTo>
                  <a:pt x="509651" y="167513"/>
                </a:lnTo>
                <a:lnTo>
                  <a:pt x="507873" y="165608"/>
                </a:lnTo>
                <a:lnTo>
                  <a:pt x="475615" y="165608"/>
                </a:lnTo>
                <a:lnTo>
                  <a:pt x="473964" y="167513"/>
                </a:lnTo>
                <a:lnTo>
                  <a:pt x="473964" y="228473"/>
                </a:lnTo>
                <a:lnTo>
                  <a:pt x="488061" y="243332"/>
                </a:lnTo>
                <a:lnTo>
                  <a:pt x="637540" y="243332"/>
                </a:lnTo>
                <a:lnTo>
                  <a:pt x="638810" y="243205"/>
                </a:lnTo>
                <a:lnTo>
                  <a:pt x="641096" y="242443"/>
                </a:lnTo>
                <a:lnTo>
                  <a:pt x="641604" y="241046"/>
                </a:lnTo>
                <a:lnTo>
                  <a:pt x="641604" y="216789"/>
                </a:lnTo>
                <a:close/>
              </a:path>
              <a:path w="2089150" h="248920">
                <a:moveTo>
                  <a:pt x="669417" y="121920"/>
                </a:moveTo>
                <a:lnTo>
                  <a:pt x="668909" y="120523"/>
                </a:lnTo>
                <a:lnTo>
                  <a:pt x="666877" y="119253"/>
                </a:lnTo>
                <a:lnTo>
                  <a:pt x="665607" y="118872"/>
                </a:lnTo>
                <a:lnTo>
                  <a:pt x="454152" y="118872"/>
                </a:lnTo>
                <a:lnTo>
                  <a:pt x="454152" y="99695"/>
                </a:lnTo>
                <a:lnTo>
                  <a:pt x="453771" y="98298"/>
                </a:lnTo>
                <a:lnTo>
                  <a:pt x="452755" y="97917"/>
                </a:lnTo>
                <a:lnTo>
                  <a:pt x="451866" y="97409"/>
                </a:lnTo>
                <a:lnTo>
                  <a:pt x="450596" y="97282"/>
                </a:lnTo>
                <a:lnTo>
                  <a:pt x="417195" y="97282"/>
                </a:lnTo>
                <a:lnTo>
                  <a:pt x="417195" y="5080"/>
                </a:lnTo>
                <a:lnTo>
                  <a:pt x="416814" y="3810"/>
                </a:lnTo>
                <a:lnTo>
                  <a:pt x="415671" y="2413"/>
                </a:lnTo>
                <a:lnTo>
                  <a:pt x="414401" y="2159"/>
                </a:lnTo>
                <a:lnTo>
                  <a:pt x="384683" y="2159"/>
                </a:lnTo>
                <a:lnTo>
                  <a:pt x="383286" y="2413"/>
                </a:lnTo>
                <a:lnTo>
                  <a:pt x="382524" y="3175"/>
                </a:lnTo>
                <a:lnTo>
                  <a:pt x="381762" y="3810"/>
                </a:lnTo>
                <a:lnTo>
                  <a:pt x="381381" y="5080"/>
                </a:lnTo>
                <a:lnTo>
                  <a:pt x="381381" y="245872"/>
                </a:lnTo>
                <a:lnTo>
                  <a:pt x="381762" y="247269"/>
                </a:lnTo>
                <a:lnTo>
                  <a:pt x="382524" y="247777"/>
                </a:lnTo>
                <a:lnTo>
                  <a:pt x="383286" y="248412"/>
                </a:lnTo>
                <a:lnTo>
                  <a:pt x="384683" y="248666"/>
                </a:lnTo>
                <a:lnTo>
                  <a:pt x="414401" y="248666"/>
                </a:lnTo>
                <a:lnTo>
                  <a:pt x="415671" y="248412"/>
                </a:lnTo>
                <a:lnTo>
                  <a:pt x="416814" y="247269"/>
                </a:lnTo>
                <a:lnTo>
                  <a:pt x="417195" y="245872"/>
                </a:lnTo>
                <a:lnTo>
                  <a:pt x="417195" y="126619"/>
                </a:lnTo>
                <a:lnTo>
                  <a:pt x="438150" y="126619"/>
                </a:lnTo>
                <a:lnTo>
                  <a:pt x="438150" y="144526"/>
                </a:lnTo>
                <a:lnTo>
                  <a:pt x="438404" y="146050"/>
                </a:lnTo>
                <a:lnTo>
                  <a:pt x="438912" y="146939"/>
                </a:lnTo>
                <a:lnTo>
                  <a:pt x="439547" y="147701"/>
                </a:lnTo>
                <a:lnTo>
                  <a:pt x="440944" y="148209"/>
                </a:lnTo>
                <a:lnTo>
                  <a:pt x="667639" y="148209"/>
                </a:lnTo>
                <a:lnTo>
                  <a:pt x="669417" y="146304"/>
                </a:lnTo>
                <a:lnTo>
                  <a:pt x="669417" y="126619"/>
                </a:lnTo>
                <a:lnTo>
                  <a:pt x="669417" y="121920"/>
                </a:lnTo>
                <a:close/>
              </a:path>
              <a:path w="2089150" h="248920">
                <a:moveTo>
                  <a:pt x="823214" y="5842"/>
                </a:moveTo>
                <a:lnTo>
                  <a:pt x="821436" y="4572"/>
                </a:lnTo>
                <a:lnTo>
                  <a:pt x="752475" y="4572"/>
                </a:lnTo>
                <a:lnTo>
                  <a:pt x="751459" y="5842"/>
                </a:lnTo>
                <a:lnTo>
                  <a:pt x="750443" y="5842"/>
                </a:lnTo>
                <a:lnTo>
                  <a:pt x="749935" y="7112"/>
                </a:lnTo>
                <a:lnTo>
                  <a:pt x="749935" y="26162"/>
                </a:lnTo>
                <a:lnTo>
                  <a:pt x="750443" y="27432"/>
                </a:lnTo>
                <a:lnTo>
                  <a:pt x="752475" y="28714"/>
                </a:lnTo>
                <a:lnTo>
                  <a:pt x="821436" y="28714"/>
                </a:lnTo>
                <a:lnTo>
                  <a:pt x="823214" y="27432"/>
                </a:lnTo>
                <a:lnTo>
                  <a:pt x="823214" y="5842"/>
                </a:lnTo>
                <a:close/>
              </a:path>
              <a:path w="2089150" h="248920">
                <a:moveTo>
                  <a:pt x="855599" y="38862"/>
                </a:moveTo>
                <a:lnTo>
                  <a:pt x="853694" y="36322"/>
                </a:lnTo>
                <a:lnTo>
                  <a:pt x="717804" y="36322"/>
                </a:lnTo>
                <a:lnTo>
                  <a:pt x="715899" y="38862"/>
                </a:lnTo>
                <a:lnTo>
                  <a:pt x="715899" y="59182"/>
                </a:lnTo>
                <a:lnTo>
                  <a:pt x="717804" y="60464"/>
                </a:lnTo>
                <a:lnTo>
                  <a:pt x="853694" y="60464"/>
                </a:lnTo>
                <a:lnTo>
                  <a:pt x="855599" y="59182"/>
                </a:lnTo>
                <a:lnTo>
                  <a:pt x="855599" y="38862"/>
                </a:lnTo>
                <a:close/>
              </a:path>
              <a:path w="2089150" h="248920">
                <a:moveTo>
                  <a:pt x="862330" y="165862"/>
                </a:moveTo>
                <a:lnTo>
                  <a:pt x="859917" y="148082"/>
                </a:lnTo>
                <a:lnTo>
                  <a:pt x="859663" y="145542"/>
                </a:lnTo>
                <a:lnTo>
                  <a:pt x="859028" y="145542"/>
                </a:lnTo>
                <a:lnTo>
                  <a:pt x="858139" y="144272"/>
                </a:lnTo>
                <a:lnTo>
                  <a:pt x="853313" y="144272"/>
                </a:lnTo>
                <a:lnTo>
                  <a:pt x="837311" y="146812"/>
                </a:lnTo>
                <a:lnTo>
                  <a:pt x="829437" y="146812"/>
                </a:lnTo>
                <a:lnTo>
                  <a:pt x="821436" y="148082"/>
                </a:lnTo>
                <a:lnTo>
                  <a:pt x="813562" y="148082"/>
                </a:lnTo>
                <a:lnTo>
                  <a:pt x="805434" y="149364"/>
                </a:lnTo>
                <a:lnTo>
                  <a:pt x="805434" y="136664"/>
                </a:lnTo>
                <a:lnTo>
                  <a:pt x="814031" y="134112"/>
                </a:lnTo>
                <a:lnTo>
                  <a:pt x="821753" y="131572"/>
                </a:lnTo>
                <a:lnTo>
                  <a:pt x="828611" y="127762"/>
                </a:lnTo>
                <a:lnTo>
                  <a:pt x="834644" y="123964"/>
                </a:lnTo>
                <a:lnTo>
                  <a:pt x="842137" y="118872"/>
                </a:lnTo>
                <a:lnTo>
                  <a:pt x="843978" y="115062"/>
                </a:lnTo>
                <a:lnTo>
                  <a:pt x="845820" y="111264"/>
                </a:lnTo>
                <a:lnTo>
                  <a:pt x="845820" y="97282"/>
                </a:lnTo>
                <a:lnTo>
                  <a:pt x="844423" y="93472"/>
                </a:lnTo>
                <a:lnTo>
                  <a:pt x="842962" y="90932"/>
                </a:lnTo>
                <a:lnTo>
                  <a:pt x="841502" y="88392"/>
                </a:lnTo>
                <a:lnTo>
                  <a:pt x="812165" y="70358"/>
                </a:lnTo>
                <a:lnTo>
                  <a:pt x="812165" y="99822"/>
                </a:lnTo>
                <a:lnTo>
                  <a:pt x="812165" y="106172"/>
                </a:lnTo>
                <a:lnTo>
                  <a:pt x="810006" y="108712"/>
                </a:lnTo>
                <a:lnTo>
                  <a:pt x="801370" y="113792"/>
                </a:lnTo>
                <a:lnTo>
                  <a:pt x="795401" y="115062"/>
                </a:lnTo>
                <a:lnTo>
                  <a:pt x="780288" y="115062"/>
                </a:lnTo>
                <a:lnTo>
                  <a:pt x="774319" y="113792"/>
                </a:lnTo>
                <a:lnTo>
                  <a:pt x="769874" y="111264"/>
                </a:lnTo>
                <a:lnTo>
                  <a:pt x="765302" y="108712"/>
                </a:lnTo>
                <a:lnTo>
                  <a:pt x="763016" y="106172"/>
                </a:lnTo>
                <a:lnTo>
                  <a:pt x="763016" y="99822"/>
                </a:lnTo>
                <a:lnTo>
                  <a:pt x="765302" y="97282"/>
                </a:lnTo>
                <a:lnTo>
                  <a:pt x="769874" y="94742"/>
                </a:lnTo>
                <a:lnTo>
                  <a:pt x="774319" y="92214"/>
                </a:lnTo>
                <a:lnTo>
                  <a:pt x="780288" y="90932"/>
                </a:lnTo>
                <a:lnTo>
                  <a:pt x="795401" y="90932"/>
                </a:lnTo>
                <a:lnTo>
                  <a:pt x="801370" y="92214"/>
                </a:lnTo>
                <a:lnTo>
                  <a:pt x="810006" y="97282"/>
                </a:lnTo>
                <a:lnTo>
                  <a:pt x="812165" y="99822"/>
                </a:lnTo>
                <a:lnTo>
                  <a:pt x="812165" y="70358"/>
                </a:lnTo>
                <a:lnTo>
                  <a:pt x="803656" y="68072"/>
                </a:lnTo>
                <a:lnTo>
                  <a:pt x="795909" y="66814"/>
                </a:lnTo>
                <a:lnTo>
                  <a:pt x="779526" y="66814"/>
                </a:lnTo>
                <a:lnTo>
                  <a:pt x="741172" y="80772"/>
                </a:lnTo>
                <a:lnTo>
                  <a:pt x="729615" y="97282"/>
                </a:lnTo>
                <a:lnTo>
                  <a:pt x="729615" y="111264"/>
                </a:lnTo>
                <a:lnTo>
                  <a:pt x="733425" y="118872"/>
                </a:lnTo>
                <a:lnTo>
                  <a:pt x="740918" y="123964"/>
                </a:lnTo>
                <a:lnTo>
                  <a:pt x="746975" y="129032"/>
                </a:lnTo>
                <a:lnTo>
                  <a:pt x="753948" y="131572"/>
                </a:lnTo>
                <a:lnTo>
                  <a:pt x="761784" y="134112"/>
                </a:lnTo>
                <a:lnTo>
                  <a:pt x="770509" y="136664"/>
                </a:lnTo>
                <a:lnTo>
                  <a:pt x="770509" y="149364"/>
                </a:lnTo>
                <a:lnTo>
                  <a:pt x="740918" y="149364"/>
                </a:lnTo>
                <a:lnTo>
                  <a:pt x="711073" y="148082"/>
                </a:lnTo>
                <a:lnTo>
                  <a:pt x="709168" y="148082"/>
                </a:lnTo>
                <a:lnTo>
                  <a:pt x="707898" y="149364"/>
                </a:lnTo>
                <a:lnTo>
                  <a:pt x="707263" y="149364"/>
                </a:lnTo>
                <a:lnTo>
                  <a:pt x="706501" y="150622"/>
                </a:lnTo>
                <a:lnTo>
                  <a:pt x="706247" y="151892"/>
                </a:lnTo>
                <a:lnTo>
                  <a:pt x="706247" y="172212"/>
                </a:lnTo>
                <a:lnTo>
                  <a:pt x="706501" y="173482"/>
                </a:lnTo>
                <a:lnTo>
                  <a:pt x="707136" y="174764"/>
                </a:lnTo>
                <a:lnTo>
                  <a:pt x="707644" y="174764"/>
                </a:lnTo>
                <a:lnTo>
                  <a:pt x="709041" y="176022"/>
                </a:lnTo>
                <a:lnTo>
                  <a:pt x="784860" y="176022"/>
                </a:lnTo>
                <a:lnTo>
                  <a:pt x="839558" y="172212"/>
                </a:lnTo>
                <a:lnTo>
                  <a:pt x="857377" y="169672"/>
                </a:lnTo>
                <a:lnTo>
                  <a:pt x="859155" y="169672"/>
                </a:lnTo>
                <a:lnTo>
                  <a:pt x="860425" y="168414"/>
                </a:lnTo>
                <a:lnTo>
                  <a:pt x="861314" y="168414"/>
                </a:lnTo>
                <a:lnTo>
                  <a:pt x="862076" y="167132"/>
                </a:lnTo>
                <a:lnTo>
                  <a:pt x="862330" y="165862"/>
                </a:lnTo>
                <a:close/>
              </a:path>
              <a:path w="2089150" h="248920">
                <a:moveTo>
                  <a:pt x="913511" y="224282"/>
                </a:moveTo>
                <a:lnTo>
                  <a:pt x="912876" y="223012"/>
                </a:lnTo>
                <a:lnTo>
                  <a:pt x="911860" y="221742"/>
                </a:lnTo>
                <a:lnTo>
                  <a:pt x="785368" y="221742"/>
                </a:lnTo>
                <a:lnTo>
                  <a:pt x="784098" y="219214"/>
                </a:lnTo>
                <a:lnTo>
                  <a:pt x="784098" y="187464"/>
                </a:lnTo>
                <a:lnTo>
                  <a:pt x="782320" y="186182"/>
                </a:lnTo>
                <a:lnTo>
                  <a:pt x="750062" y="186182"/>
                </a:lnTo>
                <a:lnTo>
                  <a:pt x="748411" y="187464"/>
                </a:lnTo>
                <a:lnTo>
                  <a:pt x="748411" y="233172"/>
                </a:lnTo>
                <a:lnTo>
                  <a:pt x="748665" y="235712"/>
                </a:lnTo>
                <a:lnTo>
                  <a:pt x="749681" y="240792"/>
                </a:lnTo>
                <a:lnTo>
                  <a:pt x="750570" y="242062"/>
                </a:lnTo>
                <a:lnTo>
                  <a:pt x="753110" y="245872"/>
                </a:lnTo>
                <a:lnTo>
                  <a:pt x="754888" y="245872"/>
                </a:lnTo>
                <a:lnTo>
                  <a:pt x="757174" y="247142"/>
                </a:lnTo>
                <a:lnTo>
                  <a:pt x="912876" y="247142"/>
                </a:lnTo>
                <a:lnTo>
                  <a:pt x="913511" y="245872"/>
                </a:lnTo>
                <a:lnTo>
                  <a:pt x="913511" y="224282"/>
                </a:lnTo>
                <a:close/>
              </a:path>
              <a:path w="2089150" h="248920">
                <a:moveTo>
                  <a:pt x="939927" y="96012"/>
                </a:moveTo>
                <a:lnTo>
                  <a:pt x="939546" y="94742"/>
                </a:lnTo>
                <a:lnTo>
                  <a:pt x="938530" y="93472"/>
                </a:lnTo>
                <a:lnTo>
                  <a:pt x="904494" y="93472"/>
                </a:lnTo>
                <a:lnTo>
                  <a:pt x="904494" y="5842"/>
                </a:lnTo>
                <a:lnTo>
                  <a:pt x="904113" y="4572"/>
                </a:lnTo>
                <a:lnTo>
                  <a:pt x="902716" y="3314"/>
                </a:lnTo>
                <a:lnTo>
                  <a:pt x="870458" y="3314"/>
                </a:lnTo>
                <a:lnTo>
                  <a:pt x="869061" y="4572"/>
                </a:lnTo>
                <a:lnTo>
                  <a:pt x="868680" y="5842"/>
                </a:lnTo>
                <a:lnTo>
                  <a:pt x="868680" y="189992"/>
                </a:lnTo>
                <a:lnTo>
                  <a:pt x="869061" y="191262"/>
                </a:lnTo>
                <a:lnTo>
                  <a:pt x="869696" y="192532"/>
                </a:lnTo>
                <a:lnTo>
                  <a:pt x="870458" y="192532"/>
                </a:lnTo>
                <a:lnTo>
                  <a:pt x="871728" y="193814"/>
                </a:lnTo>
                <a:lnTo>
                  <a:pt x="901446" y="193814"/>
                </a:lnTo>
                <a:lnTo>
                  <a:pt x="902716" y="192532"/>
                </a:lnTo>
                <a:lnTo>
                  <a:pt x="903478" y="192532"/>
                </a:lnTo>
                <a:lnTo>
                  <a:pt x="904113" y="191262"/>
                </a:lnTo>
                <a:lnTo>
                  <a:pt x="904494" y="189992"/>
                </a:lnTo>
                <a:lnTo>
                  <a:pt x="904494" y="122682"/>
                </a:lnTo>
                <a:lnTo>
                  <a:pt x="938022" y="122682"/>
                </a:lnTo>
                <a:lnTo>
                  <a:pt x="939546" y="121412"/>
                </a:lnTo>
                <a:lnTo>
                  <a:pt x="939927" y="120142"/>
                </a:lnTo>
                <a:lnTo>
                  <a:pt x="939927" y="96012"/>
                </a:lnTo>
                <a:close/>
              </a:path>
              <a:path w="2089150" h="248920">
                <a:moveTo>
                  <a:pt x="1076325" y="156972"/>
                </a:moveTo>
                <a:lnTo>
                  <a:pt x="1073404" y="154432"/>
                </a:lnTo>
                <a:lnTo>
                  <a:pt x="1069835" y="151892"/>
                </a:lnTo>
                <a:lnTo>
                  <a:pt x="1065898" y="148082"/>
                </a:lnTo>
                <a:lnTo>
                  <a:pt x="1061720" y="145542"/>
                </a:lnTo>
                <a:lnTo>
                  <a:pt x="1057529" y="141732"/>
                </a:lnTo>
                <a:lnTo>
                  <a:pt x="1053198" y="137922"/>
                </a:lnTo>
                <a:lnTo>
                  <a:pt x="1048893" y="132842"/>
                </a:lnTo>
                <a:lnTo>
                  <a:pt x="1047407" y="131572"/>
                </a:lnTo>
                <a:lnTo>
                  <a:pt x="1044435" y="129032"/>
                </a:lnTo>
                <a:lnTo>
                  <a:pt x="1040257" y="123964"/>
                </a:lnTo>
                <a:lnTo>
                  <a:pt x="1036066" y="120142"/>
                </a:lnTo>
                <a:lnTo>
                  <a:pt x="1032002" y="115062"/>
                </a:lnTo>
                <a:lnTo>
                  <a:pt x="1028319" y="109982"/>
                </a:lnTo>
                <a:lnTo>
                  <a:pt x="1025017" y="106172"/>
                </a:lnTo>
                <a:lnTo>
                  <a:pt x="1029131" y="98564"/>
                </a:lnTo>
                <a:lnTo>
                  <a:pt x="1032916" y="92214"/>
                </a:lnTo>
                <a:lnTo>
                  <a:pt x="1036370" y="85864"/>
                </a:lnTo>
                <a:lnTo>
                  <a:pt x="1039495" y="78232"/>
                </a:lnTo>
                <a:lnTo>
                  <a:pt x="1042276" y="71882"/>
                </a:lnTo>
                <a:lnTo>
                  <a:pt x="1049655" y="47764"/>
                </a:lnTo>
                <a:lnTo>
                  <a:pt x="1050163" y="46482"/>
                </a:lnTo>
                <a:lnTo>
                  <a:pt x="1050544" y="43942"/>
                </a:lnTo>
                <a:lnTo>
                  <a:pt x="1050785" y="41414"/>
                </a:lnTo>
                <a:lnTo>
                  <a:pt x="1050785" y="33782"/>
                </a:lnTo>
                <a:lnTo>
                  <a:pt x="1048893" y="28714"/>
                </a:lnTo>
                <a:lnTo>
                  <a:pt x="1041260" y="23622"/>
                </a:lnTo>
                <a:lnTo>
                  <a:pt x="1036066" y="21082"/>
                </a:lnTo>
                <a:lnTo>
                  <a:pt x="942721" y="21082"/>
                </a:lnTo>
                <a:lnTo>
                  <a:pt x="941324" y="22364"/>
                </a:lnTo>
                <a:lnTo>
                  <a:pt x="940562" y="22364"/>
                </a:lnTo>
                <a:lnTo>
                  <a:pt x="939800" y="23622"/>
                </a:lnTo>
                <a:lnTo>
                  <a:pt x="939419" y="24892"/>
                </a:lnTo>
                <a:lnTo>
                  <a:pt x="939419" y="47764"/>
                </a:lnTo>
                <a:lnTo>
                  <a:pt x="939673" y="49022"/>
                </a:lnTo>
                <a:lnTo>
                  <a:pt x="940435" y="50292"/>
                </a:lnTo>
                <a:lnTo>
                  <a:pt x="941832" y="51562"/>
                </a:lnTo>
                <a:lnTo>
                  <a:pt x="1010272" y="51562"/>
                </a:lnTo>
                <a:lnTo>
                  <a:pt x="1011682" y="52832"/>
                </a:lnTo>
                <a:lnTo>
                  <a:pt x="1010666" y="56642"/>
                </a:lnTo>
                <a:lnTo>
                  <a:pt x="1007973" y="62992"/>
                </a:lnTo>
                <a:lnTo>
                  <a:pt x="1004862" y="70612"/>
                </a:lnTo>
                <a:lnTo>
                  <a:pt x="1001356" y="78232"/>
                </a:lnTo>
                <a:lnTo>
                  <a:pt x="997458" y="85864"/>
                </a:lnTo>
                <a:lnTo>
                  <a:pt x="993076" y="93472"/>
                </a:lnTo>
                <a:lnTo>
                  <a:pt x="988339" y="99822"/>
                </a:lnTo>
                <a:lnTo>
                  <a:pt x="983272" y="107442"/>
                </a:lnTo>
                <a:lnTo>
                  <a:pt x="977900" y="113792"/>
                </a:lnTo>
                <a:lnTo>
                  <a:pt x="972134" y="121412"/>
                </a:lnTo>
                <a:lnTo>
                  <a:pt x="966101" y="127762"/>
                </a:lnTo>
                <a:lnTo>
                  <a:pt x="932395" y="158242"/>
                </a:lnTo>
                <a:lnTo>
                  <a:pt x="925068" y="163322"/>
                </a:lnTo>
                <a:lnTo>
                  <a:pt x="923417" y="164592"/>
                </a:lnTo>
                <a:lnTo>
                  <a:pt x="922528" y="165862"/>
                </a:lnTo>
                <a:lnTo>
                  <a:pt x="922020" y="167132"/>
                </a:lnTo>
                <a:lnTo>
                  <a:pt x="921639" y="167132"/>
                </a:lnTo>
                <a:lnTo>
                  <a:pt x="922147" y="169672"/>
                </a:lnTo>
                <a:lnTo>
                  <a:pt x="923417" y="170942"/>
                </a:lnTo>
                <a:lnTo>
                  <a:pt x="935609" y="187464"/>
                </a:lnTo>
                <a:lnTo>
                  <a:pt x="936879" y="188722"/>
                </a:lnTo>
                <a:lnTo>
                  <a:pt x="938022" y="189992"/>
                </a:lnTo>
                <a:lnTo>
                  <a:pt x="941197" y="189992"/>
                </a:lnTo>
                <a:lnTo>
                  <a:pt x="977011" y="163322"/>
                </a:lnTo>
                <a:lnTo>
                  <a:pt x="1005967" y="131572"/>
                </a:lnTo>
                <a:lnTo>
                  <a:pt x="1009269" y="136664"/>
                </a:lnTo>
                <a:lnTo>
                  <a:pt x="1012825" y="140462"/>
                </a:lnTo>
                <a:lnTo>
                  <a:pt x="1016762" y="145542"/>
                </a:lnTo>
                <a:lnTo>
                  <a:pt x="1020686" y="149364"/>
                </a:lnTo>
                <a:lnTo>
                  <a:pt x="1024763" y="154432"/>
                </a:lnTo>
                <a:lnTo>
                  <a:pt x="1033018" y="162064"/>
                </a:lnTo>
                <a:lnTo>
                  <a:pt x="1036955" y="165862"/>
                </a:lnTo>
                <a:lnTo>
                  <a:pt x="1044435" y="172212"/>
                </a:lnTo>
                <a:lnTo>
                  <a:pt x="1047750" y="174764"/>
                </a:lnTo>
                <a:lnTo>
                  <a:pt x="1050544" y="177292"/>
                </a:lnTo>
                <a:lnTo>
                  <a:pt x="1052703" y="178562"/>
                </a:lnTo>
                <a:lnTo>
                  <a:pt x="1054722" y="179832"/>
                </a:lnTo>
                <a:lnTo>
                  <a:pt x="1056373" y="179832"/>
                </a:lnTo>
                <a:lnTo>
                  <a:pt x="1058164" y="181114"/>
                </a:lnTo>
                <a:lnTo>
                  <a:pt x="1059688" y="179832"/>
                </a:lnTo>
                <a:lnTo>
                  <a:pt x="1061072" y="178562"/>
                </a:lnTo>
                <a:lnTo>
                  <a:pt x="1073150" y="163322"/>
                </a:lnTo>
                <a:lnTo>
                  <a:pt x="1076198" y="159512"/>
                </a:lnTo>
                <a:lnTo>
                  <a:pt x="1076325" y="156972"/>
                </a:lnTo>
                <a:close/>
              </a:path>
              <a:path w="2089150" h="248920">
                <a:moveTo>
                  <a:pt x="1159002" y="97155"/>
                </a:moveTo>
                <a:lnTo>
                  <a:pt x="1158621" y="95758"/>
                </a:lnTo>
                <a:lnTo>
                  <a:pt x="1157605" y="95377"/>
                </a:lnTo>
                <a:lnTo>
                  <a:pt x="1156716" y="94869"/>
                </a:lnTo>
                <a:lnTo>
                  <a:pt x="1155446" y="94742"/>
                </a:lnTo>
                <a:lnTo>
                  <a:pt x="1122045" y="94742"/>
                </a:lnTo>
                <a:lnTo>
                  <a:pt x="1122045" y="5080"/>
                </a:lnTo>
                <a:lnTo>
                  <a:pt x="1121664" y="3810"/>
                </a:lnTo>
                <a:lnTo>
                  <a:pt x="1120521" y="2413"/>
                </a:lnTo>
                <a:lnTo>
                  <a:pt x="1119251" y="2159"/>
                </a:lnTo>
                <a:lnTo>
                  <a:pt x="1089533" y="2159"/>
                </a:lnTo>
                <a:lnTo>
                  <a:pt x="1088136" y="2413"/>
                </a:lnTo>
                <a:lnTo>
                  <a:pt x="1087374" y="3175"/>
                </a:lnTo>
                <a:lnTo>
                  <a:pt x="1086612" y="3810"/>
                </a:lnTo>
                <a:lnTo>
                  <a:pt x="1086231" y="5080"/>
                </a:lnTo>
                <a:lnTo>
                  <a:pt x="1086231" y="245872"/>
                </a:lnTo>
                <a:lnTo>
                  <a:pt x="1086612" y="247269"/>
                </a:lnTo>
                <a:lnTo>
                  <a:pt x="1087374" y="247777"/>
                </a:lnTo>
                <a:lnTo>
                  <a:pt x="1088136" y="248412"/>
                </a:lnTo>
                <a:lnTo>
                  <a:pt x="1089533" y="248666"/>
                </a:lnTo>
                <a:lnTo>
                  <a:pt x="1119251" y="248666"/>
                </a:lnTo>
                <a:lnTo>
                  <a:pt x="1120521" y="248412"/>
                </a:lnTo>
                <a:lnTo>
                  <a:pt x="1121664" y="247269"/>
                </a:lnTo>
                <a:lnTo>
                  <a:pt x="1122045" y="245872"/>
                </a:lnTo>
                <a:lnTo>
                  <a:pt x="1122045" y="123952"/>
                </a:lnTo>
                <a:lnTo>
                  <a:pt x="1155446" y="123952"/>
                </a:lnTo>
                <a:lnTo>
                  <a:pt x="1156716" y="123698"/>
                </a:lnTo>
                <a:lnTo>
                  <a:pt x="1157605" y="123063"/>
                </a:lnTo>
                <a:lnTo>
                  <a:pt x="1158621" y="122555"/>
                </a:lnTo>
                <a:lnTo>
                  <a:pt x="1159002" y="121158"/>
                </a:lnTo>
                <a:lnTo>
                  <a:pt x="1159002" y="97155"/>
                </a:lnTo>
                <a:close/>
              </a:path>
              <a:path w="2089150" h="248920">
                <a:moveTo>
                  <a:pt x="1295273" y="165354"/>
                </a:moveTo>
                <a:lnTo>
                  <a:pt x="1295019" y="162814"/>
                </a:lnTo>
                <a:lnTo>
                  <a:pt x="1292263" y="147447"/>
                </a:lnTo>
                <a:lnTo>
                  <a:pt x="1291209" y="141478"/>
                </a:lnTo>
                <a:lnTo>
                  <a:pt x="1290828" y="140589"/>
                </a:lnTo>
                <a:lnTo>
                  <a:pt x="1290320" y="139827"/>
                </a:lnTo>
                <a:lnTo>
                  <a:pt x="1289177" y="138430"/>
                </a:lnTo>
                <a:lnTo>
                  <a:pt x="1287780" y="138430"/>
                </a:lnTo>
                <a:lnTo>
                  <a:pt x="1285748" y="138938"/>
                </a:lnTo>
                <a:lnTo>
                  <a:pt x="1279652" y="140335"/>
                </a:lnTo>
                <a:lnTo>
                  <a:pt x="1272921" y="141478"/>
                </a:lnTo>
                <a:lnTo>
                  <a:pt x="1258570" y="143764"/>
                </a:lnTo>
                <a:lnTo>
                  <a:pt x="1251204" y="144653"/>
                </a:lnTo>
                <a:lnTo>
                  <a:pt x="1243711" y="145415"/>
                </a:lnTo>
                <a:lnTo>
                  <a:pt x="1236218" y="146304"/>
                </a:lnTo>
                <a:lnTo>
                  <a:pt x="1228979" y="146812"/>
                </a:lnTo>
                <a:lnTo>
                  <a:pt x="1221867" y="147193"/>
                </a:lnTo>
                <a:lnTo>
                  <a:pt x="1214755" y="147447"/>
                </a:lnTo>
                <a:lnTo>
                  <a:pt x="1208278" y="147447"/>
                </a:lnTo>
                <a:lnTo>
                  <a:pt x="1202436" y="147193"/>
                </a:lnTo>
                <a:lnTo>
                  <a:pt x="1198499" y="146939"/>
                </a:lnTo>
                <a:lnTo>
                  <a:pt x="1196594" y="145034"/>
                </a:lnTo>
                <a:lnTo>
                  <a:pt x="1196594" y="19304"/>
                </a:lnTo>
                <a:lnTo>
                  <a:pt x="1194689" y="17526"/>
                </a:lnTo>
                <a:lnTo>
                  <a:pt x="1162431" y="17526"/>
                </a:lnTo>
                <a:lnTo>
                  <a:pt x="1160780" y="19304"/>
                </a:lnTo>
                <a:lnTo>
                  <a:pt x="1160856" y="165354"/>
                </a:lnTo>
                <a:lnTo>
                  <a:pt x="1194943" y="178181"/>
                </a:lnTo>
                <a:lnTo>
                  <a:pt x="1204087" y="178054"/>
                </a:lnTo>
                <a:lnTo>
                  <a:pt x="1247952" y="174980"/>
                </a:lnTo>
                <a:lnTo>
                  <a:pt x="1290955" y="167767"/>
                </a:lnTo>
                <a:lnTo>
                  <a:pt x="1293876" y="167005"/>
                </a:lnTo>
                <a:lnTo>
                  <a:pt x="1295273" y="165354"/>
                </a:lnTo>
                <a:close/>
              </a:path>
              <a:path w="2089150" h="248920">
                <a:moveTo>
                  <a:pt x="1378077" y="97409"/>
                </a:moveTo>
                <a:lnTo>
                  <a:pt x="1377696" y="96012"/>
                </a:lnTo>
                <a:lnTo>
                  <a:pt x="1376680" y="95631"/>
                </a:lnTo>
                <a:lnTo>
                  <a:pt x="1375791" y="95123"/>
                </a:lnTo>
                <a:lnTo>
                  <a:pt x="1374521" y="94996"/>
                </a:lnTo>
                <a:lnTo>
                  <a:pt x="1341120" y="94996"/>
                </a:lnTo>
                <a:lnTo>
                  <a:pt x="1341120" y="5080"/>
                </a:lnTo>
                <a:lnTo>
                  <a:pt x="1340739" y="3810"/>
                </a:lnTo>
                <a:lnTo>
                  <a:pt x="1339596" y="2413"/>
                </a:lnTo>
                <a:lnTo>
                  <a:pt x="1338326" y="2159"/>
                </a:lnTo>
                <a:lnTo>
                  <a:pt x="1308608" y="2159"/>
                </a:lnTo>
                <a:lnTo>
                  <a:pt x="1307211" y="2413"/>
                </a:lnTo>
                <a:lnTo>
                  <a:pt x="1306449" y="3175"/>
                </a:lnTo>
                <a:lnTo>
                  <a:pt x="1305687" y="3810"/>
                </a:lnTo>
                <a:lnTo>
                  <a:pt x="1305306" y="5080"/>
                </a:lnTo>
                <a:lnTo>
                  <a:pt x="1305306" y="245872"/>
                </a:lnTo>
                <a:lnTo>
                  <a:pt x="1305687" y="247269"/>
                </a:lnTo>
                <a:lnTo>
                  <a:pt x="1306449" y="247777"/>
                </a:lnTo>
                <a:lnTo>
                  <a:pt x="1307211" y="248412"/>
                </a:lnTo>
                <a:lnTo>
                  <a:pt x="1308608" y="248666"/>
                </a:lnTo>
                <a:lnTo>
                  <a:pt x="1338326" y="248666"/>
                </a:lnTo>
                <a:lnTo>
                  <a:pt x="1339596" y="248412"/>
                </a:lnTo>
                <a:lnTo>
                  <a:pt x="1340739" y="247269"/>
                </a:lnTo>
                <a:lnTo>
                  <a:pt x="1341120" y="245872"/>
                </a:lnTo>
                <a:lnTo>
                  <a:pt x="1341120" y="124206"/>
                </a:lnTo>
                <a:lnTo>
                  <a:pt x="1374521" y="124206"/>
                </a:lnTo>
                <a:lnTo>
                  <a:pt x="1375791" y="123952"/>
                </a:lnTo>
                <a:lnTo>
                  <a:pt x="1376680" y="123317"/>
                </a:lnTo>
                <a:lnTo>
                  <a:pt x="1377696" y="122809"/>
                </a:lnTo>
                <a:lnTo>
                  <a:pt x="1378077" y="121412"/>
                </a:lnTo>
                <a:lnTo>
                  <a:pt x="1378077" y="97409"/>
                </a:lnTo>
                <a:close/>
              </a:path>
              <a:path w="2089150" h="248920">
                <a:moveTo>
                  <a:pt x="1545717" y="156845"/>
                </a:moveTo>
                <a:lnTo>
                  <a:pt x="1545590" y="154432"/>
                </a:lnTo>
                <a:lnTo>
                  <a:pt x="1544828" y="153289"/>
                </a:lnTo>
                <a:lnTo>
                  <a:pt x="1543177" y="152019"/>
                </a:lnTo>
                <a:lnTo>
                  <a:pt x="1539748" y="149479"/>
                </a:lnTo>
                <a:lnTo>
                  <a:pt x="1536319" y="146431"/>
                </a:lnTo>
                <a:lnTo>
                  <a:pt x="1510538" y="114046"/>
                </a:lnTo>
                <a:lnTo>
                  <a:pt x="1505966" y="105537"/>
                </a:lnTo>
                <a:lnTo>
                  <a:pt x="1509268" y="98615"/>
                </a:lnTo>
                <a:lnTo>
                  <a:pt x="1512316" y="91744"/>
                </a:lnTo>
                <a:lnTo>
                  <a:pt x="1524419" y="52324"/>
                </a:lnTo>
                <a:lnTo>
                  <a:pt x="1524762" y="50165"/>
                </a:lnTo>
                <a:lnTo>
                  <a:pt x="1525524" y="45720"/>
                </a:lnTo>
                <a:lnTo>
                  <a:pt x="1525778" y="43434"/>
                </a:lnTo>
                <a:lnTo>
                  <a:pt x="1526032" y="41402"/>
                </a:lnTo>
                <a:lnTo>
                  <a:pt x="1526032" y="33655"/>
                </a:lnTo>
                <a:lnTo>
                  <a:pt x="1524508" y="29337"/>
                </a:lnTo>
                <a:lnTo>
                  <a:pt x="1518666" y="24003"/>
                </a:lnTo>
                <a:lnTo>
                  <a:pt x="1513459" y="22733"/>
                </a:lnTo>
                <a:lnTo>
                  <a:pt x="1432433" y="22733"/>
                </a:lnTo>
                <a:lnTo>
                  <a:pt x="1431036" y="23114"/>
                </a:lnTo>
                <a:lnTo>
                  <a:pt x="1430401" y="24003"/>
                </a:lnTo>
                <a:lnTo>
                  <a:pt x="1429893" y="24765"/>
                </a:lnTo>
                <a:lnTo>
                  <a:pt x="1429512" y="26162"/>
                </a:lnTo>
                <a:lnTo>
                  <a:pt x="1429512" y="48006"/>
                </a:lnTo>
                <a:lnTo>
                  <a:pt x="1429766" y="49403"/>
                </a:lnTo>
                <a:lnTo>
                  <a:pt x="1430020" y="50292"/>
                </a:lnTo>
                <a:lnTo>
                  <a:pt x="1430401" y="51308"/>
                </a:lnTo>
                <a:lnTo>
                  <a:pt x="1431798" y="51689"/>
                </a:lnTo>
                <a:lnTo>
                  <a:pt x="1485646" y="51689"/>
                </a:lnTo>
                <a:lnTo>
                  <a:pt x="1487043" y="52324"/>
                </a:lnTo>
                <a:lnTo>
                  <a:pt x="1487297" y="54737"/>
                </a:lnTo>
                <a:lnTo>
                  <a:pt x="1487297" y="56007"/>
                </a:lnTo>
                <a:lnTo>
                  <a:pt x="1471053" y="97523"/>
                </a:lnTo>
                <a:lnTo>
                  <a:pt x="1448384" y="131279"/>
                </a:lnTo>
                <a:lnTo>
                  <a:pt x="1413637" y="164719"/>
                </a:lnTo>
                <a:lnTo>
                  <a:pt x="1413002" y="167513"/>
                </a:lnTo>
                <a:lnTo>
                  <a:pt x="1415415" y="170307"/>
                </a:lnTo>
                <a:lnTo>
                  <a:pt x="1429004" y="186690"/>
                </a:lnTo>
                <a:lnTo>
                  <a:pt x="1430655" y="188595"/>
                </a:lnTo>
                <a:lnTo>
                  <a:pt x="1431798" y="189611"/>
                </a:lnTo>
                <a:lnTo>
                  <a:pt x="1432814" y="189865"/>
                </a:lnTo>
                <a:lnTo>
                  <a:pt x="1433703" y="189992"/>
                </a:lnTo>
                <a:lnTo>
                  <a:pt x="1435354" y="189357"/>
                </a:lnTo>
                <a:lnTo>
                  <a:pt x="1464818" y="163830"/>
                </a:lnTo>
                <a:lnTo>
                  <a:pt x="1487678" y="136144"/>
                </a:lnTo>
                <a:lnTo>
                  <a:pt x="1489964" y="139700"/>
                </a:lnTo>
                <a:lnTo>
                  <a:pt x="1516761" y="171577"/>
                </a:lnTo>
                <a:lnTo>
                  <a:pt x="1522349" y="176403"/>
                </a:lnTo>
                <a:lnTo>
                  <a:pt x="1524254" y="178054"/>
                </a:lnTo>
                <a:lnTo>
                  <a:pt x="1525778" y="178816"/>
                </a:lnTo>
                <a:lnTo>
                  <a:pt x="1526921" y="178943"/>
                </a:lnTo>
                <a:lnTo>
                  <a:pt x="1528064" y="178943"/>
                </a:lnTo>
                <a:lnTo>
                  <a:pt x="1529334" y="178054"/>
                </a:lnTo>
                <a:lnTo>
                  <a:pt x="1530858" y="175895"/>
                </a:lnTo>
                <a:lnTo>
                  <a:pt x="1543177" y="160528"/>
                </a:lnTo>
                <a:lnTo>
                  <a:pt x="1544955" y="158496"/>
                </a:lnTo>
                <a:lnTo>
                  <a:pt x="1545717" y="156845"/>
                </a:lnTo>
                <a:close/>
              </a:path>
              <a:path w="2089150" h="248920">
                <a:moveTo>
                  <a:pt x="1640205" y="4826"/>
                </a:moveTo>
                <a:lnTo>
                  <a:pt x="1639951" y="3556"/>
                </a:lnTo>
                <a:lnTo>
                  <a:pt x="1639316" y="3048"/>
                </a:lnTo>
                <a:lnTo>
                  <a:pt x="1638681" y="2413"/>
                </a:lnTo>
                <a:lnTo>
                  <a:pt x="1637411" y="2159"/>
                </a:lnTo>
                <a:lnTo>
                  <a:pt x="1607947" y="2159"/>
                </a:lnTo>
                <a:lnTo>
                  <a:pt x="1606677" y="2413"/>
                </a:lnTo>
                <a:lnTo>
                  <a:pt x="1606042" y="3048"/>
                </a:lnTo>
                <a:lnTo>
                  <a:pt x="1605280" y="3556"/>
                </a:lnTo>
                <a:lnTo>
                  <a:pt x="1604899" y="4826"/>
                </a:lnTo>
                <a:lnTo>
                  <a:pt x="1604899" y="94742"/>
                </a:lnTo>
                <a:lnTo>
                  <a:pt x="1585722" y="94742"/>
                </a:lnTo>
                <a:lnTo>
                  <a:pt x="1585722" y="9525"/>
                </a:lnTo>
                <a:lnTo>
                  <a:pt x="1585341" y="8255"/>
                </a:lnTo>
                <a:lnTo>
                  <a:pt x="1584706" y="7620"/>
                </a:lnTo>
                <a:lnTo>
                  <a:pt x="1584198" y="6985"/>
                </a:lnTo>
                <a:lnTo>
                  <a:pt x="1582928" y="6731"/>
                </a:lnTo>
                <a:lnTo>
                  <a:pt x="1555242" y="6731"/>
                </a:lnTo>
                <a:lnTo>
                  <a:pt x="1553845" y="6985"/>
                </a:lnTo>
                <a:lnTo>
                  <a:pt x="1552321" y="8255"/>
                </a:lnTo>
                <a:lnTo>
                  <a:pt x="1551940" y="9525"/>
                </a:lnTo>
                <a:lnTo>
                  <a:pt x="1551940" y="236855"/>
                </a:lnTo>
                <a:lnTo>
                  <a:pt x="1552321" y="238125"/>
                </a:lnTo>
                <a:lnTo>
                  <a:pt x="1553083" y="238506"/>
                </a:lnTo>
                <a:lnTo>
                  <a:pt x="1553845" y="239014"/>
                </a:lnTo>
                <a:lnTo>
                  <a:pt x="1555242" y="239268"/>
                </a:lnTo>
                <a:lnTo>
                  <a:pt x="1582928" y="239268"/>
                </a:lnTo>
                <a:lnTo>
                  <a:pt x="1584198" y="239014"/>
                </a:lnTo>
                <a:lnTo>
                  <a:pt x="1584706" y="238506"/>
                </a:lnTo>
                <a:lnTo>
                  <a:pt x="1585341" y="238125"/>
                </a:lnTo>
                <a:lnTo>
                  <a:pt x="1585722" y="236855"/>
                </a:lnTo>
                <a:lnTo>
                  <a:pt x="1585722" y="123698"/>
                </a:lnTo>
                <a:lnTo>
                  <a:pt x="1604899" y="123698"/>
                </a:lnTo>
                <a:lnTo>
                  <a:pt x="1604899" y="245999"/>
                </a:lnTo>
                <a:lnTo>
                  <a:pt x="1605280" y="247269"/>
                </a:lnTo>
                <a:lnTo>
                  <a:pt x="1605915" y="247777"/>
                </a:lnTo>
                <a:lnTo>
                  <a:pt x="1606423" y="248412"/>
                </a:lnTo>
                <a:lnTo>
                  <a:pt x="1607693" y="248666"/>
                </a:lnTo>
                <a:lnTo>
                  <a:pt x="1637411" y="248666"/>
                </a:lnTo>
                <a:lnTo>
                  <a:pt x="1638681" y="248412"/>
                </a:lnTo>
                <a:lnTo>
                  <a:pt x="1639316" y="247777"/>
                </a:lnTo>
                <a:lnTo>
                  <a:pt x="1639951" y="247269"/>
                </a:lnTo>
                <a:lnTo>
                  <a:pt x="1640205" y="245999"/>
                </a:lnTo>
                <a:lnTo>
                  <a:pt x="1640205" y="123698"/>
                </a:lnTo>
                <a:lnTo>
                  <a:pt x="1640205" y="94742"/>
                </a:lnTo>
                <a:lnTo>
                  <a:pt x="1640205" y="4826"/>
                </a:lnTo>
                <a:close/>
              </a:path>
              <a:path w="2089150" h="248920">
                <a:moveTo>
                  <a:pt x="1791081" y="128270"/>
                </a:moveTo>
                <a:lnTo>
                  <a:pt x="1790827" y="125730"/>
                </a:lnTo>
                <a:lnTo>
                  <a:pt x="1788337" y="109220"/>
                </a:lnTo>
                <a:lnTo>
                  <a:pt x="1787398" y="102870"/>
                </a:lnTo>
                <a:lnTo>
                  <a:pt x="1786890" y="101600"/>
                </a:lnTo>
                <a:lnTo>
                  <a:pt x="1785493" y="101600"/>
                </a:lnTo>
                <a:lnTo>
                  <a:pt x="1784223" y="100330"/>
                </a:lnTo>
                <a:lnTo>
                  <a:pt x="1782064" y="101600"/>
                </a:lnTo>
                <a:lnTo>
                  <a:pt x="1775968" y="102870"/>
                </a:lnTo>
                <a:lnTo>
                  <a:pt x="1769237" y="102870"/>
                </a:lnTo>
                <a:lnTo>
                  <a:pt x="1754886" y="105410"/>
                </a:lnTo>
                <a:lnTo>
                  <a:pt x="1740408" y="106680"/>
                </a:lnTo>
                <a:lnTo>
                  <a:pt x="1733296" y="107950"/>
                </a:lnTo>
                <a:lnTo>
                  <a:pt x="1726184" y="107950"/>
                </a:lnTo>
                <a:lnTo>
                  <a:pt x="1712087" y="109220"/>
                </a:lnTo>
                <a:lnTo>
                  <a:pt x="1697736" y="109220"/>
                </a:lnTo>
                <a:lnTo>
                  <a:pt x="1696466" y="107950"/>
                </a:lnTo>
                <a:lnTo>
                  <a:pt x="1695958" y="107950"/>
                </a:lnTo>
                <a:lnTo>
                  <a:pt x="1695450" y="106680"/>
                </a:lnTo>
                <a:lnTo>
                  <a:pt x="1695196" y="106680"/>
                </a:lnTo>
                <a:lnTo>
                  <a:pt x="1695196" y="17780"/>
                </a:lnTo>
                <a:lnTo>
                  <a:pt x="1693418" y="16510"/>
                </a:lnTo>
                <a:lnTo>
                  <a:pt x="1661033" y="16510"/>
                </a:lnTo>
                <a:lnTo>
                  <a:pt x="1659382" y="17780"/>
                </a:lnTo>
                <a:lnTo>
                  <a:pt x="1659382" y="127000"/>
                </a:lnTo>
                <a:lnTo>
                  <a:pt x="1660906" y="130810"/>
                </a:lnTo>
                <a:lnTo>
                  <a:pt x="1663827" y="133350"/>
                </a:lnTo>
                <a:lnTo>
                  <a:pt x="1666748" y="137160"/>
                </a:lnTo>
                <a:lnTo>
                  <a:pt x="1671828" y="138430"/>
                </a:lnTo>
                <a:lnTo>
                  <a:pt x="1678940" y="138430"/>
                </a:lnTo>
                <a:lnTo>
                  <a:pt x="1685671" y="139700"/>
                </a:lnTo>
                <a:lnTo>
                  <a:pt x="1709737" y="139700"/>
                </a:lnTo>
                <a:lnTo>
                  <a:pt x="1716811" y="138430"/>
                </a:lnTo>
                <a:lnTo>
                  <a:pt x="1731391" y="138430"/>
                </a:lnTo>
                <a:lnTo>
                  <a:pt x="1746237" y="135890"/>
                </a:lnTo>
                <a:lnTo>
                  <a:pt x="1753527" y="135890"/>
                </a:lnTo>
                <a:lnTo>
                  <a:pt x="1767776" y="133350"/>
                </a:lnTo>
                <a:lnTo>
                  <a:pt x="1774456" y="132080"/>
                </a:lnTo>
                <a:lnTo>
                  <a:pt x="1780781" y="130810"/>
                </a:lnTo>
                <a:lnTo>
                  <a:pt x="1786763" y="129540"/>
                </a:lnTo>
                <a:lnTo>
                  <a:pt x="1789684" y="129540"/>
                </a:lnTo>
                <a:lnTo>
                  <a:pt x="1791081" y="128270"/>
                </a:lnTo>
                <a:close/>
              </a:path>
              <a:path w="2089150" h="248920">
                <a:moveTo>
                  <a:pt x="1846961" y="218440"/>
                </a:moveTo>
                <a:lnTo>
                  <a:pt x="1846326" y="217170"/>
                </a:lnTo>
                <a:lnTo>
                  <a:pt x="1845310" y="217170"/>
                </a:lnTo>
                <a:lnTo>
                  <a:pt x="1844167" y="215900"/>
                </a:lnTo>
                <a:lnTo>
                  <a:pt x="1720469" y="215900"/>
                </a:lnTo>
                <a:lnTo>
                  <a:pt x="1719072" y="214630"/>
                </a:lnTo>
                <a:lnTo>
                  <a:pt x="1719072" y="165100"/>
                </a:lnTo>
                <a:lnTo>
                  <a:pt x="1717421" y="163830"/>
                </a:lnTo>
                <a:lnTo>
                  <a:pt x="1685163" y="163830"/>
                </a:lnTo>
                <a:lnTo>
                  <a:pt x="1683385" y="165100"/>
                </a:lnTo>
                <a:lnTo>
                  <a:pt x="1683385" y="233680"/>
                </a:lnTo>
                <a:lnTo>
                  <a:pt x="1684528" y="238760"/>
                </a:lnTo>
                <a:lnTo>
                  <a:pt x="1689100" y="243840"/>
                </a:lnTo>
                <a:lnTo>
                  <a:pt x="1693926" y="245110"/>
                </a:lnTo>
                <a:lnTo>
                  <a:pt x="1845310" y="245110"/>
                </a:lnTo>
                <a:lnTo>
                  <a:pt x="1846326" y="243840"/>
                </a:lnTo>
                <a:lnTo>
                  <a:pt x="1846961" y="242570"/>
                </a:lnTo>
                <a:lnTo>
                  <a:pt x="1846961" y="218440"/>
                </a:lnTo>
                <a:close/>
              </a:path>
              <a:path w="2089150" h="248920">
                <a:moveTo>
                  <a:pt x="2054733" y="38100"/>
                </a:moveTo>
                <a:lnTo>
                  <a:pt x="2052828" y="33020"/>
                </a:lnTo>
                <a:lnTo>
                  <a:pt x="2049780" y="27940"/>
                </a:lnTo>
                <a:lnTo>
                  <a:pt x="2049018" y="26670"/>
                </a:lnTo>
                <a:lnTo>
                  <a:pt x="2018919" y="7213"/>
                </a:lnTo>
                <a:lnTo>
                  <a:pt x="2018919" y="43180"/>
                </a:lnTo>
                <a:lnTo>
                  <a:pt x="2018919" y="49530"/>
                </a:lnTo>
                <a:lnTo>
                  <a:pt x="2015109" y="53340"/>
                </a:lnTo>
                <a:lnTo>
                  <a:pt x="2007489" y="57150"/>
                </a:lnTo>
                <a:lnTo>
                  <a:pt x="2001037" y="58420"/>
                </a:lnTo>
                <a:lnTo>
                  <a:pt x="1993112" y="60960"/>
                </a:lnTo>
                <a:lnTo>
                  <a:pt x="1983752" y="62230"/>
                </a:lnTo>
                <a:lnTo>
                  <a:pt x="1962061" y="62230"/>
                </a:lnTo>
                <a:lnTo>
                  <a:pt x="1952650" y="60960"/>
                </a:lnTo>
                <a:lnTo>
                  <a:pt x="1944725" y="58420"/>
                </a:lnTo>
                <a:lnTo>
                  <a:pt x="1938274" y="57150"/>
                </a:lnTo>
                <a:lnTo>
                  <a:pt x="1930654" y="53340"/>
                </a:lnTo>
                <a:lnTo>
                  <a:pt x="1926844" y="49530"/>
                </a:lnTo>
                <a:lnTo>
                  <a:pt x="1926844" y="43180"/>
                </a:lnTo>
                <a:lnTo>
                  <a:pt x="1927860" y="40640"/>
                </a:lnTo>
                <a:lnTo>
                  <a:pt x="1929638" y="39370"/>
                </a:lnTo>
                <a:lnTo>
                  <a:pt x="1931543" y="36830"/>
                </a:lnTo>
                <a:lnTo>
                  <a:pt x="1934464" y="35560"/>
                </a:lnTo>
                <a:lnTo>
                  <a:pt x="1938274" y="33020"/>
                </a:lnTo>
                <a:lnTo>
                  <a:pt x="1942211" y="31750"/>
                </a:lnTo>
                <a:lnTo>
                  <a:pt x="1946910" y="30480"/>
                </a:lnTo>
                <a:lnTo>
                  <a:pt x="1958467" y="27940"/>
                </a:lnTo>
                <a:lnTo>
                  <a:pt x="1987296" y="27940"/>
                </a:lnTo>
                <a:lnTo>
                  <a:pt x="1998853" y="30480"/>
                </a:lnTo>
                <a:lnTo>
                  <a:pt x="2003679" y="31750"/>
                </a:lnTo>
                <a:lnTo>
                  <a:pt x="2007489" y="33020"/>
                </a:lnTo>
                <a:lnTo>
                  <a:pt x="2011299" y="35560"/>
                </a:lnTo>
                <a:lnTo>
                  <a:pt x="2014220" y="36830"/>
                </a:lnTo>
                <a:lnTo>
                  <a:pt x="2018030" y="40640"/>
                </a:lnTo>
                <a:lnTo>
                  <a:pt x="2018919" y="43180"/>
                </a:lnTo>
                <a:lnTo>
                  <a:pt x="2018919" y="7213"/>
                </a:lnTo>
                <a:lnTo>
                  <a:pt x="2014410" y="6350"/>
                </a:lnTo>
                <a:lnTo>
                  <a:pt x="2007108" y="3810"/>
                </a:lnTo>
                <a:lnTo>
                  <a:pt x="1990979" y="1270"/>
                </a:lnTo>
                <a:lnTo>
                  <a:pt x="1982203" y="1270"/>
                </a:lnTo>
                <a:lnTo>
                  <a:pt x="1972945" y="0"/>
                </a:lnTo>
                <a:lnTo>
                  <a:pt x="1963318" y="1270"/>
                </a:lnTo>
                <a:lnTo>
                  <a:pt x="1954276" y="1270"/>
                </a:lnTo>
                <a:lnTo>
                  <a:pt x="1945792" y="2540"/>
                </a:lnTo>
                <a:lnTo>
                  <a:pt x="1937893" y="3810"/>
                </a:lnTo>
                <a:lnTo>
                  <a:pt x="1930628" y="6350"/>
                </a:lnTo>
                <a:lnTo>
                  <a:pt x="1923935" y="7620"/>
                </a:lnTo>
                <a:lnTo>
                  <a:pt x="1892935" y="33020"/>
                </a:lnTo>
                <a:lnTo>
                  <a:pt x="1891157" y="38100"/>
                </a:lnTo>
                <a:lnTo>
                  <a:pt x="1891157" y="50800"/>
                </a:lnTo>
                <a:lnTo>
                  <a:pt x="1892935" y="57150"/>
                </a:lnTo>
                <a:lnTo>
                  <a:pt x="1896491" y="62230"/>
                </a:lnTo>
                <a:lnTo>
                  <a:pt x="1900174" y="68580"/>
                </a:lnTo>
                <a:lnTo>
                  <a:pt x="1905381" y="72390"/>
                </a:lnTo>
                <a:lnTo>
                  <a:pt x="1912366" y="76200"/>
                </a:lnTo>
                <a:lnTo>
                  <a:pt x="1917827" y="80010"/>
                </a:lnTo>
                <a:lnTo>
                  <a:pt x="1923935" y="82550"/>
                </a:lnTo>
                <a:lnTo>
                  <a:pt x="1930628" y="83820"/>
                </a:lnTo>
                <a:lnTo>
                  <a:pt x="1937893" y="86360"/>
                </a:lnTo>
                <a:lnTo>
                  <a:pt x="1945792" y="87630"/>
                </a:lnTo>
                <a:lnTo>
                  <a:pt x="1954276" y="88900"/>
                </a:lnTo>
                <a:lnTo>
                  <a:pt x="1990979" y="88900"/>
                </a:lnTo>
                <a:lnTo>
                  <a:pt x="2007108" y="86360"/>
                </a:lnTo>
                <a:lnTo>
                  <a:pt x="2014410" y="83820"/>
                </a:lnTo>
                <a:lnTo>
                  <a:pt x="2021116" y="82550"/>
                </a:lnTo>
                <a:lnTo>
                  <a:pt x="2027224" y="80010"/>
                </a:lnTo>
                <a:lnTo>
                  <a:pt x="2032762" y="76200"/>
                </a:lnTo>
                <a:lnTo>
                  <a:pt x="2039874" y="72390"/>
                </a:lnTo>
                <a:lnTo>
                  <a:pt x="2045208" y="68580"/>
                </a:lnTo>
                <a:lnTo>
                  <a:pt x="2049018" y="62230"/>
                </a:lnTo>
                <a:lnTo>
                  <a:pt x="2052828" y="57150"/>
                </a:lnTo>
                <a:lnTo>
                  <a:pt x="2054733" y="50800"/>
                </a:lnTo>
                <a:lnTo>
                  <a:pt x="2054733" y="38100"/>
                </a:lnTo>
                <a:close/>
              </a:path>
              <a:path w="2089150" h="248920">
                <a:moveTo>
                  <a:pt x="2059305" y="223520"/>
                </a:moveTo>
                <a:lnTo>
                  <a:pt x="2058924" y="222250"/>
                </a:lnTo>
                <a:lnTo>
                  <a:pt x="2057146" y="220980"/>
                </a:lnTo>
                <a:lnTo>
                  <a:pt x="1929130" y="220980"/>
                </a:lnTo>
                <a:lnTo>
                  <a:pt x="1928114" y="219710"/>
                </a:lnTo>
                <a:lnTo>
                  <a:pt x="1928114" y="208280"/>
                </a:lnTo>
                <a:lnTo>
                  <a:pt x="1929003" y="207010"/>
                </a:lnTo>
                <a:lnTo>
                  <a:pt x="2044192" y="207010"/>
                </a:lnTo>
                <a:lnTo>
                  <a:pt x="2046478" y="205740"/>
                </a:lnTo>
                <a:lnTo>
                  <a:pt x="2048383" y="205740"/>
                </a:lnTo>
                <a:lnTo>
                  <a:pt x="2049526" y="204470"/>
                </a:lnTo>
                <a:lnTo>
                  <a:pt x="2050796" y="203200"/>
                </a:lnTo>
                <a:lnTo>
                  <a:pt x="2051939" y="199390"/>
                </a:lnTo>
                <a:lnTo>
                  <a:pt x="2052447" y="196850"/>
                </a:lnTo>
                <a:lnTo>
                  <a:pt x="2052447" y="151130"/>
                </a:lnTo>
                <a:lnTo>
                  <a:pt x="2051939" y="149860"/>
                </a:lnTo>
                <a:lnTo>
                  <a:pt x="2051558" y="147320"/>
                </a:lnTo>
                <a:lnTo>
                  <a:pt x="2050796" y="146050"/>
                </a:lnTo>
                <a:lnTo>
                  <a:pt x="2049526" y="144780"/>
                </a:lnTo>
                <a:lnTo>
                  <a:pt x="2048383" y="143510"/>
                </a:lnTo>
                <a:lnTo>
                  <a:pt x="2046478" y="142240"/>
                </a:lnTo>
                <a:lnTo>
                  <a:pt x="2044192" y="142240"/>
                </a:lnTo>
                <a:lnTo>
                  <a:pt x="2041779" y="140970"/>
                </a:lnTo>
                <a:lnTo>
                  <a:pt x="1894078" y="140970"/>
                </a:lnTo>
                <a:lnTo>
                  <a:pt x="1892427" y="142240"/>
                </a:lnTo>
                <a:lnTo>
                  <a:pt x="1892427" y="165100"/>
                </a:lnTo>
                <a:lnTo>
                  <a:pt x="1892808" y="166370"/>
                </a:lnTo>
                <a:lnTo>
                  <a:pt x="1893570" y="167640"/>
                </a:lnTo>
                <a:lnTo>
                  <a:pt x="1894332" y="167640"/>
                </a:lnTo>
                <a:lnTo>
                  <a:pt x="1895602" y="168910"/>
                </a:lnTo>
                <a:lnTo>
                  <a:pt x="2017649" y="168910"/>
                </a:lnTo>
                <a:lnTo>
                  <a:pt x="2017649" y="180340"/>
                </a:lnTo>
                <a:lnTo>
                  <a:pt x="2016887" y="181610"/>
                </a:lnTo>
                <a:lnTo>
                  <a:pt x="1901190" y="181610"/>
                </a:lnTo>
                <a:lnTo>
                  <a:pt x="1898904" y="182880"/>
                </a:lnTo>
                <a:lnTo>
                  <a:pt x="1897253" y="182880"/>
                </a:lnTo>
                <a:lnTo>
                  <a:pt x="1895983" y="184150"/>
                </a:lnTo>
                <a:lnTo>
                  <a:pt x="1894840" y="185420"/>
                </a:lnTo>
                <a:lnTo>
                  <a:pt x="1893951" y="186690"/>
                </a:lnTo>
                <a:lnTo>
                  <a:pt x="1893189" y="191770"/>
                </a:lnTo>
                <a:lnTo>
                  <a:pt x="1892935" y="194310"/>
                </a:lnTo>
                <a:lnTo>
                  <a:pt x="1892935" y="234950"/>
                </a:lnTo>
                <a:lnTo>
                  <a:pt x="1898904" y="247650"/>
                </a:lnTo>
                <a:lnTo>
                  <a:pt x="2057654" y="247650"/>
                </a:lnTo>
                <a:lnTo>
                  <a:pt x="2059305" y="246380"/>
                </a:lnTo>
                <a:lnTo>
                  <a:pt x="2059305" y="223520"/>
                </a:lnTo>
                <a:close/>
              </a:path>
              <a:path w="2089150" h="248920">
                <a:moveTo>
                  <a:pt x="2088642" y="102870"/>
                </a:moveTo>
                <a:lnTo>
                  <a:pt x="2088134" y="101600"/>
                </a:lnTo>
                <a:lnTo>
                  <a:pt x="2086102" y="100330"/>
                </a:lnTo>
                <a:lnTo>
                  <a:pt x="1873377" y="100330"/>
                </a:lnTo>
                <a:lnTo>
                  <a:pt x="1873377" y="78740"/>
                </a:lnTo>
                <a:lnTo>
                  <a:pt x="1872869" y="76200"/>
                </a:lnTo>
                <a:lnTo>
                  <a:pt x="1836420" y="76200"/>
                </a:lnTo>
                <a:lnTo>
                  <a:pt x="1836420" y="3810"/>
                </a:lnTo>
                <a:lnTo>
                  <a:pt x="1834896" y="2540"/>
                </a:lnTo>
                <a:lnTo>
                  <a:pt x="1802384" y="2540"/>
                </a:lnTo>
                <a:lnTo>
                  <a:pt x="1800606" y="3810"/>
                </a:lnTo>
                <a:lnTo>
                  <a:pt x="1800606" y="172720"/>
                </a:lnTo>
                <a:lnTo>
                  <a:pt x="1800987" y="173990"/>
                </a:lnTo>
                <a:lnTo>
                  <a:pt x="1801749" y="175260"/>
                </a:lnTo>
                <a:lnTo>
                  <a:pt x="1834896" y="175260"/>
                </a:lnTo>
                <a:lnTo>
                  <a:pt x="1836039" y="173990"/>
                </a:lnTo>
                <a:lnTo>
                  <a:pt x="1836420" y="172720"/>
                </a:lnTo>
                <a:lnTo>
                  <a:pt x="1836420" y="105410"/>
                </a:lnTo>
                <a:lnTo>
                  <a:pt x="1857375" y="105410"/>
                </a:lnTo>
                <a:lnTo>
                  <a:pt x="1857375" y="124460"/>
                </a:lnTo>
                <a:lnTo>
                  <a:pt x="1857629" y="125730"/>
                </a:lnTo>
                <a:lnTo>
                  <a:pt x="1858137" y="127000"/>
                </a:lnTo>
                <a:lnTo>
                  <a:pt x="1858772" y="127000"/>
                </a:lnTo>
                <a:lnTo>
                  <a:pt x="1860169" y="128270"/>
                </a:lnTo>
                <a:lnTo>
                  <a:pt x="2086864" y="128270"/>
                </a:lnTo>
                <a:lnTo>
                  <a:pt x="2088642" y="125730"/>
                </a:lnTo>
                <a:lnTo>
                  <a:pt x="2088642" y="105410"/>
                </a:lnTo>
                <a:lnTo>
                  <a:pt x="2088642" y="1028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/>
          <p:cNvGrpSpPr/>
          <p:nvPr/>
        </p:nvGrpSpPr>
        <p:grpSpPr>
          <a:xfrm>
            <a:off x="4395978" y="4095750"/>
            <a:ext cx="1851025" cy="250825"/>
            <a:chOff x="4395978" y="4095750"/>
            <a:chExt cx="1851025" cy="250825"/>
          </a:xfrm>
        </p:grpSpPr>
        <p:sp>
          <p:nvSpPr>
            <p:cNvPr id="59" name="object 59"/>
            <p:cNvSpPr/>
            <p:nvPr/>
          </p:nvSpPr>
          <p:spPr>
            <a:xfrm>
              <a:off x="4395978" y="4098925"/>
              <a:ext cx="435609" cy="247650"/>
            </a:xfrm>
            <a:custGeom>
              <a:avLst/>
              <a:gdLst/>
              <a:ahLst/>
              <a:cxnLst/>
              <a:rect l="l" t="t" r="r" b="b"/>
              <a:pathLst>
                <a:path w="435610" h="247650">
                  <a:moveTo>
                    <a:pt x="110914" y="147319"/>
                  </a:moveTo>
                  <a:lnTo>
                    <a:pt x="94960" y="147319"/>
                  </a:lnTo>
                  <a:lnTo>
                    <a:pt x="72136" y="151130"/>
                  </a:lnTo>
                  <a:lnTo>
                    <a:pt x="35051" y="171450"/>
                  </a:lnTo>
                  <a:lnTo>
                    <a:pt x="25273" y="190500"/>
                  </a:lnTo>
                  <a:lnTo>
                    <a:pt x="25273" y="204469"/>
                  </a:lnTo>
                  <a:lnTo>
                    <a:pt x="52955" y="237489"/>
                  </a:lnTo>
                  <a:lnTo>
                    <a:pt x="72136" y="243839"/>
                  </a:lnTo>
                  <a:lnTo>
                    <a:pt x="79442" y="246380"/>
                  </a:lnTo>
                  <a:lnTo>
                    <a:pt x="87058" y="247650"/>
                  </a:lnTo>
                  <a:lnTo>
                    <a:pt x="118490" y="247650"/>
                  </a:lnTo>
                  <a:lnTo>
                    <a:pt x="125876" y="246380"/>
                  </a:lnTo>
                  <a:lnTo>
                    <a:pt x="133096" y="243839"/>
                  </a:lnTo>
                  <a:lnTo>
                    <a:pt x="140025" y="242569"/>
                  </a:lnTo>
                  <a:lnTo>
                    <a:pt x="173710" y="219710"/>
                  </a:lnTo>
                  <a:lnTo>
                    <a:pt x="94005" y="219710"/>
                  </a:lnTo>
                  <a:lnTo>
                    <a:pt x="85899" y="218439"/>
                  </a:lnTo>
                  <a:lnTo>
                    <a:pt x="78817" y="215900"/>
                  </a:lnTo>
                  <a:lnTo>
                    <a:pt x="72771" y="213360"/>
                  </a:lnTo>
                  <a:lnTo>
                    <a:pt x="65405" y="209550"/>
                  </a:lnTo>
                  <a:lnTo>
                    <a:pt x="61722" y="204469"/>
                  </a:lnTo>
                  <a:lnTo>
                    <a:pt x="61722" y="195580"/>
                  </a:lnTo>
                  <a:lnTo>
                    <a:pt x="62737" y="191769"/>
                  </a:lnTo>
                  <a:lnTo>
                    <a:pt x="64643" y="189230"/>
                  </a:lnTo>
                  <a:lnTo>
                    <a:pt x="66421" y="186689"/>
                  </a:lnTo>
                  <a:lnTo>
                    <a:pt x="69214" y="184150"/>
                  </a:lnTo>
                  <a:lnTo>
                    <a:pt x="72771" y="182880"/>
                  </a:lnTo>
                  <a:lnTo>
                    <a:pt x="76454" y="180339"/>
                  </a:lnTo>
                  <a:lnTo>
                    <a:pt x="80772" y="177800"/>
                  </a:lnTo>
                  <a:lnTo>
                    <a:pt x="85851" y="177800"/>
                  </a:lnTo>
                  <a:lnTo>
                    <a:pt x="90805" y="176530"/>
                  </a:lnTo>
                  <a:lnTo>
                    <a:pt x="96647" y="175260"/>
                  </a:lnTo>
                  <a:lnTo>
                    <a:pt x="173710" y="175260"/>
                  </a:lnTo>
                  <a:lnTo>
                    <a:pt x="171196" y="171450"/>
                  </a:lnTo>
                  <a:lnTo>
                    <a:pt x="165354" y="166369"/>
                  </a:lnTo>
                  <a:lnTo>
                    <a:pt x="158242" y="161289"/>
                  </a:lnTo>
                  <a:lnTo>
                    <a:pt x="152598" y="158750"/>
                  </a:lnTo>
                  <a:lnTo>
                    <a:pt x="146526" y="154939"/>
                  </a:lnTo>
                  <a:lnTo>
                    <a:pt x="140025" y="152400"/>
                  </a:lnTo>
                  <a:lnTo>
                    <a:pt x="110914" y="147319"/>
                  </a:lnTo>
                  <a:close/>
                </a:path>
                <a:path w="435610" h="247650">
                  <a:moveTo>
                    <a:pt x="408305" y="241300"/>
                  </a:moveTo>
                  <a:lnTo>
                    <a:pt x="254508" y="241300"/>
                  </a:lnTo>
                  <a:lnTo>
                    <a:pt x="256794" y="242569"/>
                  </a:lnTo>
                  <a:lnTo>
                    <a:pt x="407288" y="242569"/>
                  </a:lnTo>
                  <a:lnTo>
                    <a:pt x="408305" y="241300"/>
                  </a:lnTo>
                  <a:close/>
                </a:path>
                <a:path w="435610" h="247650">
                  <a:moveTo>
                    <a:pt x="279526" y="175260"/>
                  </a:moveTo>
                  <a:lnTo>
                    <a:pt x="247269" y="175260"/>
                  </a:lnTo>
                  <a:lnTo>
                    <a:pt x="245618" y="177800"/>
                  </a:lnTo>
                  <a:lnTo>
                    <a:pt x="245618" y="228600"/>
                  </a:lnTo>
                  <a:lnTo>
                    <a:pt x="245872" y="231139"/>
                  </a:lnTo>
                  <a:lnTo>
                    <a:pt x="246887" y="236219"/>
                  </a:lnTo>
                  <a:lnTo>
                    <a:pt x="247776" y="237489"/>
                  </a:lnTo>
                  <a:lnTo>
                    <a:pt x="250317" y="240030"/>
                  </a:lnTo>
                  <a:lnTo>
                    <a:pt x="252095" y="241300"/>
                  </a:lnTo>
                  <a:lnTo>
                    <a:pt x="408939" y="241300"/>
                  </a:lnTo>
                  <a:lnTo>
                    <a:pt x="408939" y="217169"/>
                  </a:lnTo>
                  <a:lnTo>
                    <a:pt x="408305" y="215900"/>
                  </a:lnTo>
                  <a:lnTo>
                    <a:pt x="407288" y="214630"/>
                  </a:lnTo>
                  <a:lnTo>
                    <a:pt x="282575" y="214630"/>
                  </a:lnTo>
                  <a:lnTo>
                    <a:pt x="281305" y="212089"/>
                  </a:lnTo>
                  <a:lnTo>
                    <a:pt x="281305" y="177800"/>
                  </a:lnTo>
                  <a:lnTo>
                    <a:pt x="279526" y="175260"/>
                  </a:lnTo>
                  <a:close/>
                </a:path>
                <a:path w="435610" h="247650">
                  <a:moveTo>
                    <a:pt x="173710" y="175260"/>
                  </a:moveTo>
                  <a:lnTo>
                    <a:pt x="108966" y="175260"/>
                  </a:lnTo>
                  <a:lnTo>
                    <a:pt x="114426" y="176530"/>
                  </a:lnTo>
                  <a:lnTo>
                    <a:pt x="119634" y="177800"/>
                  </a:lnTo>
                  <a:lnTo>
                    <a:pt x="124713" y="177800"/>
                  </a:lnTo>
                  <a:lnTo>
                    <a:pt x="129159" y="180339"/>
                  </a:lnTo>
                  <a:lnTo>
                    <a:pt x="136779" y="184150"/>
                  </a:lnTo>
                  <a:lnTo>
                    <a:pt x="139700" y="186689"/>
                  </a:lnTo>
                  <a:lnTo>
                    <a:pt x="144018" y="191769"/>
                  </a:lnTo>
                  <a:lnTo>
                    <a:pt x="145034" y="195580"/>
                  </a:lnTo>
                  <a:lnTo>
                    <a:pt x="145034" y="200660"/>
                  </a:lnTo>
                  <a:lnTo>
                    <a:pt x="144018" y="203200"/>
                  </a:lnTo>
                  <a:lnTo>
                    <a:pt x="139700" y="209550"/>
                  </a:lnTo>
                  <a:lnTo>
                    <a:pt x="136779" y="210819"/>
                  </a:lnTo>
                  <a:lnTo>
                    <a:pt x="129412" y="215900"/>
                  </a:lnTo>
                  <a:lnTo>
                    <a:pt x="124968" y="217169"/>
                  </a:lnTo>
                  <a:lnTo>
                    <a:pt x="114681" y="219710"/>
                  </a:lnTo>
                  <a:lnTo>
                    <a:pt x="173710" y="219710"/>
                  </a:lnTo>
                  <a:lnTo>
                    <a:pt x="175387" y="217169"/>
                  </a:lnTo>
                  <a:lnTo>
                    <a:pt x="179705" y="210819"/>
                  </a:lnTo>
                  <a:lnTo>
                    <a:pt x="181863" y="204469"/>
                  </a:lnTo>
                  <a:lnTo>
                    <a:pt x="181863" y="190500"/>
                  </a:lnTo>
                  <a:lnTo>
                    <a:pt x="179705" y="184150"/>
                  </a:lnTo>
                  <a:lnTo>
                    <a:pt x="175387" y="177800"/>
                  </a:lnTo>
                  <a:lnTo>
                    <a:pt x="173710" y="175260"/>
                  </a:lnTo>
                  <a:close/>
                </a:path>
                <a:path w="435610" h="247650">
                  <a:moveTo>
                    <a:pt x="397383" y="186689"/>
                  </a:moveTo>
                  <a:lnTo>
                    <a:pt x="364998" y="186689"/>
                  </a:lnTo>
                  <a:lnTo>
                    <a:pt x="366395" y="187960"/>
                  </a:lnTo>
                  <a:lnTo>
                    <a:pt x="396113" y="187960"/>
                  </a:lnTo>
                  <a:lnTo>
                    <a:pt x="397383" y="186689"/>
                  </a:lnTo>
                  <a:close/>
                </a:path>
                <a:path w="435610" h="247650">
                  <a:moveTo>
                    <a:pt x="397383" y="0"/>
                  </a:moveTo>
                  <a:lnTo>
                    <a:pt x="364871" y="0"/>
                  </a:lnTo>
                  <a:lnTo>
                    <a:pt x="363093" y="1269"/>
                  </a:lnTo>
                  <a:lnTo>
                    <a:pt x="363093" y="184150"/>
                  </a:lnTo>
                  <a:lnTo>
                    <a:pt x="363474" y="185419"/>
                  </a:lnTo>
                  <a:lnTo>
                    <a:pt x="364236" y="186689"/>
                  </a:lnTo>
                  <a:lnTo>
                    <a:pt x="398018" y="186689"/>
                  </a:lnTo>
                  <a:lnTo>
                    <a:pt x="398525" y="185419"/>
                  </a:lnTo>
                  <a:lnTo>
                    <a:pt x="398907" y="184150"/>
                  </a:lnTo>
                  <a:lnTo>
                    <a:pt x="398907" y="114300"/>
                  </a:lnTo>
                  <a:lnTo>
                    <a:pt x="432816" y="114300"/>
                  </a:lnTo>
                  <a:lnTo>
                    <a:pt x="433705" y="113030"/>
                  </a:lnTo>
                  <a:lnTo>
                    <a:pt x="434721" y="113030"/>
                  </a:lnTo>
                  <a:lnTo>
                    <a:pt x="435101" y="111760"/>
                  </a:lnTo>
                  <a:lnTo>
                    <a:pt x="435101" y="86360"/>
                  </a:lnTo>
                  <a:lnTo>
                    <a:pt x="434594" y="85089"/>
                  </a:lnTo>
                  <a:lnTo>
                    <a:pt x="398907" y="85089"/>
                  </a:lnTo>
                  <a:lnTo>
                    <a:pt x="398907" y="1269"/>
                  </a:lnTo>
                  <a:lnTo>
                    <a:pt x="397383" y="0"/>
                  </a:lnTo>
                  <a:close/>
                </a:path>
                <a:path w="435610" h="247650">
                  <a:moveTo>
                    <a:pt x="287782" y="73660"/>
                  </a:moveTo>
                  <a:lnTo>
                    <a:pt x="272288" y="73660"/>
                  </a:lnTo>
                  <a:lnTo>
                    <a:pt x="265049" y="74930"/>
                  </a:lnTo>
                  <a:lnTo>
                    <a:pt x="230759" y="95250"/>
                  </a:lnTo>
                  <a:lnTo>
                    <a:pt x="223266" y="111760"/>
                  </a:lnTo>
                  <a:lnTo>
                    <a:pt x="223266" y="124460"/>
                  </a:lnTo>
                  <a:lnTo>
                    <a:pt x="251079" y="157480"/>
                  </a:lnTo>
                  <a:lnTo>
                    <a:pt x="272034" y="162560"/>
                  </a:lnTo>
                  <a:lnTo>
                    <a:pt x="287655" y="162560"/>
                  </a:lnTo>
                  <a:lnTo>
                    <a:pt x="320167" y="149860"/>
                  </a:lnTo>
                  <a:lnTo>
                    <a:pt x="325374" y="146050"/>
                  </a:lnTo>
                  <a:lnTo>
                    <a:pt x="329438" y="140969"/>
                  </a:lnTo>
                  <a:lnTo>
                    <a:pt x="331628" y="137160"/>
                  </a:lnTo>
                  <a:lnTo>
                    <a:pt x="272796" y="137160"/>
                  </a:lnTo>
                  <a:lnTo>
                    <a:pt x="267081" y="135889"/>
                  </a:lnTo>
                  <a:lnTo>
                    <a:pt x="262763" y="132080"/>
                  </a:lnTo>
                  <a:lnTo>
                    <a:pt x="258572" y="128269"/>
                  </a:lnTo>
                  <a:lnTo>
                    <a:pt x="256412" y="123189"/>
                  </a:lnTo>
                  <a:lnTo>
                    <a:pt x="256412" y="113030"/>
                  </a:lnTo>
                  <a:lnTo>
                    <a:pt x="258445" y="109219"/>
                  </a:lnTo>
                  <a:lnTo>
                    <a:pt x="266954" y="101600"/>
                  </a:lnTo>
                  <a:lnTo>
                    <a:pt x="272669" y="99060"/>
                  </a:lnTo>
                  <a:lnTo>
                    <a:pt x="331628" y="99060"/>
                  </a:lnTo>
                  <a:lnTo>
                    <a:pt x="329438" y="95250"/>
                  </a:lnTo>
                  <a:lnTo>
                    <a:pt x="325374" y="90169"/>
                  </a:lnTo>
                  <a:lnTo>
                    <a:pt x="320167" y="86360"/>
                  </a:lnTo>
                  <a:lnTo>
                    <a:pt x="315087" y="82550"/>
                  </a:lnTo>
                  <a:lnTo>
                    <a:pt x="308991" y="78739"/>
                  </a:lnTo>
                  <a:lnTo>
                    <a:pt x="302006" y="77469"/>
                  </a:lnTo>
                  <a:lnTo>
                    <a:pt x="295148" y="74930"/>
                  </a:lnTo>
                  <a:lnTo>
                    <a:pt x="287782" y="73660"/>
                  </a:lnTo>
                  <a:close/>
                </a:path>
                <a:path w="435610" h="247650">
                  <a:moveTo>
                    <a:pt x="177800" y="0"/>
                  </a:moveTo>
                  <a:lnTo>
                    <a:pt x="144652" y="0"/>
                  </a:lnTo>
                  <a:lnTo>
                    <a:pt x="143891" y="1269"/>
                  </a:lnTo>
                  <a:lnTo>
                    <a:pt x="143510" y="2539"/>
                  </a:lnTo>
                  <a:lnTo>
                    <a:pt x="143510" y="138430"/>
                  </a:lnTo>
                  <a:lnTo>
                    <a:pt x="145287" y="139700"/>
                  </a:lnTo>
                  <a:lnTo>
                    <a:pt x="177800" y="139700"/>
                  </a:lnTo>
                  <a:lnTo>
                    <a:pt x="179324" y="138430"/>
                  </a:lnTo>
                  <a:lnTo>
                    <a:pt x="179324" y="88900"/>
                  </a:lnTo>
                  <a:lnTo>
                    <a:pt x="214630" y="88900"/>
                  </a:lnTo>
                  <a:lnTo>
                    <a:pt x="216281" y="87630"/>
                  </a:lnTo>
                  <a:lnTo>
                    <a:pt x="216281" y="66039"/>
                  </a:lnTo>
                  <a:lnTo>
                    <a:pt x="349123" y="66039"/>
                  </a:lnTo>
                  <a:lnTo>
                    <a:pt x="351027" y="63500"/>
                  </a:lnTo>
                  <a:lnTo>
                    <a:pt x="351027" y="59689"/>
                  </a:lnTo>
                  <a:lnTo>
                    <a:pt x="179324" y="59689"/>
                  </a:lnTo>
                  <a:lnTo>
                    <a:pt x="179324" y="2539"/>
                  </a:lnTo>
                  <a:lnTo>
                    <a:pt x="178943" y="1269"/>
                  </a:lnTo>
                  <a:lnTo>
                    <a:pt x="177800" y="0"/>
                  </a:lnTo>
                  <a:close/>
                </a:path>
                <a:path w="435610" h="247650">
                  <a:moveTo>
                    <a:pt x="331628" y="99060"/>
                  </a:moveTo>
                  <a:lnTo>
                    <a:pt x="287400" y="99060"/>
                  </a:lnTo>
                  <a:lnTo>
                    <a:pt x="293243" y="101600"/>
                  </a:lnTo>
                  <a:lnTo>
                    <a:pt x="301625" y="109219"/>
                  </a:lnTo>
                  <a:lnTo>
                    <a:pt x="303657" y="113030"/>
                  </a:lnTo>
                  <a:lnTo>
                    <a:pt x="303657" y="123189"/>
                  </a:lnTo>
                  <a:lnTo>
                    <a:pt x="301625" y="128269"/>
                  </a:lnTo>
                  <a:lnTo>
                    <a:pt x="292988" y="135889"/>
                  </a:lnTo>
                  <a:lnTo>
                    <a:pt x="287274" y="137160"/>
                  </a:lnTo>
                  <a:lnTo>
                    <a:pt x="331628" y="137160"/>
                  </a:lnTo>
                  <a:lnTo>
                    <a:pt x="332359" y="135889"/>
                  </a:lnTo>
                  <a:lnTo>
                    <a:pt x="335407" y="130810"/>
                  </a:lnTo>
                  <a:lnTo>
                    <a:pt x="336931" y="124460"/>
                  </a:lnTo>
                  <a:lnTo>
                    <a:pt x="336931" y="111760"/>
                  </a:lnTo>
                  <a:lnTo>
                    <a:pt x="335407" y="105410"/>
                  </a:lnTo>
                  <a:lnTo>
                    <a:pt x="332359" y="100330"/>
                  </a:lnTo>
                  <a:lnTo>
                    <a:pt x="331628" y="99060"/>
                  </a:lnTo>
                  <a:close/>
                </a:path>
                <a:path w="435610" h="247650">
                  <a:moveTo>
                    <a:pt x="43687" y="129539"/>
                  </a:moveTo>
                  <a:lnTo>
                    <a:pt x="24024" y="129539"/>
                  </a:lnTo>
                  <a:lnTo>
                    <a:pt x="30178" y="130810"/>
                  </a:lnTo>
                  <a:lnTo>
                    <a:pt x="36736" y="130810"/>
                  </a:lnTo>
                  <a:lnTo>
                    <a:pt x="43687" y="129539"/>
                  </a:lnTo>
                  <a:close/>
                </a:path>
                <a:path w="435610" h="247650">
                  <a:moveTo>
                    <a:pt x="109982" y="12700"/>
                  </a:moveTo>
                  <a:lnTo>
                    <a:pt x="6858" y="12700"/>
                  </a:lnTo>
                  <a:lnTo>
                    <a:pt x="4952" y="13969"/>
                  </a:lnTo>
                  <a:lnTo>
                    <a:pt x="3683" y="15239"/>
                  </a:lnTo>
                  <a:lnTo>
                    <a:pt x="2286" y="16510"/>
                  </a:lnTo>
                  <a:lnTo>
                    <a:pt x="1270" y="17780"/>
                  </a:lnTo>
                  <a:lnTo>
                    <a:pt x="762" y="19050"/>
                  </a:lnTo>
                  <a:lnTo>
                    <a:pt x="254" y="21589"/>
                  </a:lnTo>
                  <a:lnTo>
                    <a:pt x="0" y="24130"/>
                  </a:lnTo>
                  <a:lnTo>
                    <a:pt x="0" y="119380"/>
                  </a:lnTo>
                  <a:lnTo>
                    <a:pt x="1524" y="124460"/>
                  </a:lnTo>
                  <a:lnTo>
                    <a:pt x="4572" y="127000"/>
                  </a:lnTo>
                  <a:lnTo>
                    <a:pt x="7493" y="128269"/>
                  </a:lnTo>
                  <a:lnTo>
                    <a:pt x="12064" y="129539"/>
                  </a:lnTo>
                  <a:lnTo>
                    <a:pt x="65780" y="129539"/>
                  </a:lnTo>
                  <a:lnTo>
                    <a:pt x="73279" y="128269"/>
                  </a:lnTo>
                  <a:lnTo>
                    <a:pt x="80849" y="128269"/>
                  </a:lnTo>
                  <a:lnTo>
                    <a:pt x="88312" y="127000"/>
                  </a:lnTo>
                  <a:lnTo>
                    <a:pt x="95656" y="127000"/>
                  </a:lnTo>
                  <a:lnTo>
                    <a:pt x="109872" y="124460"/>
                  </a:lnTo>
                  <a:lnTo>
                    <a:pt x="116411" y="123189"/>
                  </a:lnTo>
                  <a:lnTo>
                    <a:pt x="122497" y="121919"/>
                  </a:lnTo>
                  <a:lnTo>
                    <a:pt x="128143" y="120650"/>
                  </a:lnTo>
                  <a:lnTo>
                    <a:pt x="131191" y="120650"/>
                  </a:lnTo>
                  <a:lnTo>
                    <a:pt x="132207" y="119380"/>
                  </a:lnTo>
                  <a:lnTo>
                    <a:pt x="132334" y="116839"/>
                  </a:lnTo>
                  <a:lnTo>
                    <a:pt x="131952" y="114300"/>
                  </a:lnTo>
                  <a:lnTo>
                    <a:pt x="129803" y="101600"/>
                  </a:lnTo>
                  <a:lnTo>
                    <a:pt x="37211" y="101600"/>
                  </a:lnTo>
                  <a:lnTo>
                    <a:pt x="35813" y="100330"/>
                  </a:lnTo>
                  <a:lnTo>
                    <a:pt x="35813" y="44450"/>
                  </a:lnTo>
                  <a:lnTo>
                    <a:pt x="35941" y="43180"/>
                  </a:lnTo>
                  <a:lnTo>
                    <a:pt x="36322" y="41910"/>
                  </a:lnTo>
                  <a:lnTo>
                    <a:pt x="36575" y="41910"/>
                  </a:lnTo>
                  <a:lnTo>
                    <a:pt x="37719" y="40639"/>
                  </a:lnTo>
                  <a:lnTo>
                    <a:pt x="109982" y="40639"/>
                  </a:lnTo>
                  <a:lnTo>
                    <a:pt x="111633" y="39369"/>
                  </a:lnTo>
                  <a:lnTo>
                    <a:pt x="111633" y="13969"/>
                  </a:lnTo>
                  <a:lnTo>
                    <a:pt x="109982" y="12700"/>
                  </a:lnTo>
                  <a:close/>
                </a:path>
                <a:path w="435610" h="247650">
                  <a:moveTo>
                    <a:pt x="126873" y="93980"/>
                  </a:moveTo>
                  <a:lnTo>
                    <a:pt x="125222" y="93980"/>
                  </a:lnTo>
                  <a:lnTo>
                    <a:pt x="122682" y="95250"/>
                  </a:lnTo>
                  <a:lnTo>
                    <a:pt x="79629" y="100330"/>
                  </a:lnTo>
                  <a:lnTo>
                    <a:pt x="69292" y="100330"/>
                  </a:lnTo>
                  <a:lnTo>
                    <a:pt x="59229" y="101600"/>
                  </a:lnTo>
                  <a:lnTo>
                    <a:pt x="129803" y="101600"/>
                  </a:lnTo>
                  <a:lnTo>
                    <a:pt x="129159" y="97789"/>
                  </a:lnTo>
                  <a:lnTo>
                    <a:pt x="128777" y="96519"/>
                  </a:lnTo>
                  <a:lnTo>
                    <a:pt x="128270" y="95250"/>
                  </a:lnTo>
                  <a:lnTo>
                    <a:pt x="126873" y="93980"/>
                  </a:lnTo>
                  <a:close/>
                </a:path>
                <a:path w="435610" h="247650">
                  <a:moveTo>
                    <a:pt x="349123" y="39369"/>
                  </a:moveTo>
                  <a:lnTo>
                    <a:pt x="207137" y="39369"/>
                  </a:lnTo>
                  <a:lnTo>
                    <a:pt x="205232" y="40639"/>
                  </a:lnTo>
                  <a:lnTo>
                    <a:pt x="205232" y="59689"/>
                  </a:lnTo>
                  <a:lnTo>
                    <a:pt x="351027" y="59689"/>
                  </a:lnTo>
                  <a:lnTo>
                    <a:pt x="351027" y="40639"/>
                  </a:lnTo>
                  <a:lnTo>
                    <a:pt x="349123" y="39369"/>
                  </a:lnTo>
                  <a:close/>
                </a:path>
                <a:path w="435610" h="247650">
                  <a:moveTo>
                    <a:pt x="316357" y="27939"/>
                  </a:moveTo>
                  <a:lnTo>
                    <a:pt x="242950" y="27939"/>
                  </a:lnTo>
                  <a:lnTo>
                    <a:pt x="244221" y="29210"/>
                  </a:lnTo>
                  <a:lnTo>
                    <a:pt x="314833" y="29210"/>
                  </a:lnTo>
                  <a:lnTo>
                    <a:pt x="316357" y="27939"/>
                  </a:lnTo>
                  <a:close/>
                </a:path>
                <a:path w="435610" h="247650">
                  <a:moveTo>
                    <a:pt x="316230" y="1269"/>
                  </a:moveTo>
                  <a:lnTo>
                    <a:pt x="242950" y="1269"/>
                  </a:lnTo>
                  <a:lnTo>
                    <a:pt x="241808" y="2539"/>
                  </a:lnTo>
                  <a:lnTo>
                    <a:pt x="240792" y="2539"/>
                  </a:lnTo>
                  <a:lnTo>
                    <a:pt x="240157" y="5080"/>
                  </a:lnTo>
                  <a:lnTo>
                    <a:pt x="240157" y="25400"/>
                  </a:lnTo>
                  <a:lnTo>
                    <a:pt x="240792" y="27939"/>
                  </a:lnTo>
                  <a:lnTo>
                    <a:pt x="317119" y="27939"/>
                  </a:lnTo>
                  <a:lnTo>
                    <a:pt x="317754" y="26669"/>
                  </a:lnTo>
                  <a:lnTo>
                    <a:pt x="318135" y="25400"/>
                  </a:lnTo>
                  <a:lnTo>
                    <a:pt x="318135" y="3810"/>
                  </a:lnTo>
                  <a:lnTo>
                    <a:pt x="316230" y="126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2482" y="4095750"/>
              <a:ext cx="888491" cy="24866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796407" y="4096257"/>
              <a:ext cx="450850" cy="247650"/>
            </a:xfrm>
            <a:custGeom>
              <a:avLst/>
              <a:gdLst/>
              <a:ahLst/>
              <a:cxnLst/>
              <a:rect l="l" t="t" r="r" b="b"/>
              <a:pathLst>
                <a:path w="450850" h="247650">
                  <a:moveTo>
                    <a:pt x="403732" y="142240"/>
                  </a:moveTo>
                  <a:lnTo>
                    <a:pt x="255777" y="142240"/>
                  </a:lnTo>
                  <a:lnTo>
                    <a:pt x="254126" y="143891"/>
                  </a:lnTo>
                  <a:lnTo>
                    <a:pt x="254126" y="166751"/>
                  </a:lnTo>
                  <a:lnTo>
                    <a:pt x="254507" y="168021"/>
                  </a:lnTo>
                  <a:lnTo>
                    <a:pt x="255269" y="168783"/>
                  </a:lnTo>
                  <a:lnTo>
                    <a:pt x="256031" y="169418"/>
                  </a:lnTo>
                  <a:lnTo>
                    <a:pt x="257301" y="169799"/>
                  </a:lnTo>
                  <a:lnTo>
                    <a:pt x="378459" y="169799"/>
                  </a:lnTo>
                  <a:lnTo>
                    <a:pt x="379348" y="170815"/>
                  </a:lnTo>
                  <a:lnTo>
                    <a:pt x="379348" y="180213"/>
                  </a:lnTo>
                  <a:lnTo>
                    <a:pt x="378587" y="181102"/>
                  </a:lnTo>
                  <a:lnTo>
                    <a:pt x="268350" y="181102"/>
                  </a:lnTo>
                  <a:lnTo>
                    <a:pt x="265302" y="181356"/>
                  </a:lnTo>
                  <a:lnTo>
                    <a:pt x="263143" y="181864"/>
                  </a:lnTo>
                  <a:lnTo>
                    <a:pt x="260857" y="182372"/>
                  </a:lnTo>
                  <a:lnTo>
                    <a:pt x="259079" y="183261"/>
                  </a:lnTo>
                  <a:lnTo>
                    <a:pt x="256539" y="185801"/>
                  </a:lnTo>
                  <a:lnTo>
                    <a:pt x="255650" y="187579"/>
                  </a:lnTo>
                  <a:lnTo>
                    <a:pt x="254888" y="191643"/>
                  </a:lnTo>
                  <a:lnTo>
                    <a:pt x="254634" y="194310"/>
                  </a:lnTo>
                  <a:lnTo>
                    <a:pt x="254634" y="233553"/>
                  </a:lnTo>
                  <a:lnTo>
                    <a:pt x="263270" y="246253"/>
                  </a:lnTo>
                  <a:lnTo>
                    <a:pt x="265556" y="246888"/>
                  </a:lnTo>
                  <a:lnTo>
                    <a:pt x="268604" y="247142"/>
                  </a:lnTo>
                  <a:lnTo>
                    <a:pt x="419353" y="247142"/>
                  </a:lnTo>
                  <a:lnTo>
                    <a:pt x="421004" y="245491"/>
                  </a:lnTo>
                  <a:lnTo>
                    <a:pt x="421004" y="222377"/>
                  </a:lnTo>
                  <a:lnTo>
                    <a:pt x="420623" y="220980"/>
                  </a:lnTo>
                  <a:lnTo>
                    <a:pt x="418845" y="219964"/>
                  </a:lnTo>
                  <a:lnTo>
                    <a:pt x="417448" y="219710"/>
                  </a:lnTo>
                  <a:lnTo>
                    <a:pt x="290829" y="219710"/>
                  </a:lnTo>
                  <a:lnTo>
                    <a:pt x="289813" y="218694"/>
                  </a:lnTo>
                  <a:lnTo>
                    <a:pt x="289813" y="208153"/>
                  </a:lnTo>
                  <a:lnTo>
                    <a:pt x="290702" y="207391"/>
                  </a:lnTo>
                  <a:lnTo>
                    <a:pt x="400303" y="207391"/>
                  </a:lnTo>
                  <a:lnTo>
                    <a:pt x="403478" y="207137"/>
                  </a:lnTo>
                  <a:lnTo>
                    <a:pt x="405891" y="206629"/>
                  </a:lnTo>
                  <a:lnTo>
                    <a:pt x="408177" y="206248"/>
                  </a:lnTo>
                  <a:lnTo>
                    <a:pt x="410082" y="205486"/>
                  </a:lnTo>
                  <a:lnTo>
                    <a:pt x="411225" y="204216"/>
                  </a:lnTo>
                  <a:lnTo>
                    <a:pt x="412495" y="203073"/>
                  </a:lnTo>
                  <a:lnTo>
                    <a:pt x="413257" y="201422"/>
                  </a:lnTo>
                  <a:lnTo>
                    <a:pt x="413638" y="199263"/>
                  </a:lnTo>
                  <a:lnTo>
                    <a:pt x="414146" y="197104"/>
                  </a:lnTo>
                  <a:lnTo>
                    <a:pt x="414273" y="152781"/>
                  </a:lnTo>
                  <a:lnTo>
                    <a:pt x="413257" y="148463"/>
                  </a:lnTo>
                  <a:lnTo>
                    <a:pt x="410971" y="146050"/>
                  </a:lnTo>
                  <a:lnTo>
                    <a:pt x="408813" y="143510"/>
                  </a:lnTo>
                  <a:lnTo>
                    <a:pt x="403732" y="142240"/>
                  </a:lnTo>
                  <a:close/>
                </a:path>
                <a:path w="450850" h="247650">
                  <a:moveTo>
                    <a:pt x="181228" y="141478"/>
                  </a:moveTo>
                  <a:lnTo>
                    <a:pt x="36702" y="141478"/>
                  </a:lnTo>
                  <a:lnTo>
                    <a:pt x="35051" y="143129"/>
                  </a:lnTo>
                  <a:lnTo>
                    <a:pt x="35051" y="165608"/>
                  </a:lnTo>
                  <a:lnTo>
                    <a:pt x="35432" y="167005"/>
                  </a:lnTo>
                  <a:lnTo>
                    <a:pt x="36194" y="167767"/>
                  </a:lnTo>
                  <a:lnTo>
                    <a:pt x="36956" y="168402"/>
                  </a:lnTo>
                  <a:lnTo>
                    <a:pt x="38226" y="168783"/>
                  </a:lnTo>
                  <a:lnTo>
                    <a:pt x="159384" y="168783"/>
                  </a:lnTo>
                  <a:lnTo>
                    <a:pt x="160273" y="169799"/>
                  </a:lnTo>
                  <a:lnTo>
                    <a:pt x="160273" y="179959"/>
                  </a:lnTo>
                  <a:lnTo>
                    <a:pt x="159512" y="180848"/>
                  </a:lnTo>
                  <a:lnTo>
                    <a:pt x="49021" y="180848"/>
                  </a:lnTo>
                  <a:lnTo>
                    <a:pt x="45973" y="181102"/>
                  </a:lnTo>
                  <a:lnTo>
                    <a:pt x="43814" y="181610"/>
                  </a:lnTo>
                  <a:lnTo>
                    <a:pt x="41528" y="182118"/>
                  </a:lnTo>
                  <a:lnTo>
                    <a:pt x="39877" y="183007"/>
                  </a:lnTo>
                  <a:lnTo>
                    <a:pt x="35559" y="193802"/>
                  </a:lnTo>
                  <a:lnTo>
                    <a:pt x="35559" y="233807"/>
                  </a:lnTo>
                  <a:lnTo>
                    <a:pt x="43941" y="246380"/>
                  </a:lnTo>
                  <a:lnTo>
                    <a:pt x="46227" y="246888"/>
                  </a:lnTo>
                  <a:lnTo>
                    <a:pt x="49275" y="247142"/>
                  </a:lnTo>
                  <a:lnTo>
                    <a:pt x="200278" y="247142"/>
                  </a:lnTo>
                  <a:lnTo>
                    <a:pt x="201929" y="245491"/>
                  </a:lnTo>
                  <a:lnTo>
                    <a:pt x="201929" y="222631"/>
                  </a:lnTo>
                  <a:lnTo>
                    <a:pt x="201548" y="221234"/>
                  </a:lnTo>
                  <a:lnTo>
                    <a:pt x="199770" y="220218"/>
                  </a:lnTo>
                  <a:lnTo>
                    <a:pt x="198373" y="219964"/>
                  </a:lnTo>
                  <a:lnTo>
                    <a:pt x="71754" y="219964"/>
                  </a:lnTo>
                  <a:lnTo>
                    <a:pt x="70738" y="218948"/>
                  </a:lnTo>
                  <a:lnTo>
                    <a:pt x="70738" y="207645"/>
                  </a:lnTo>
                  <a:lnTo>
                    <a:pt x="71627" y="206756"/>
                  </a:lnTo>
                  <a:lnTo>
                    <a:pt x="181228" y="206756"/>
                  </a:lnTo>
                  <a:lnTo>
                    <a:pt x="184403" y="206629"/>
                  </a:lnTo>
                  <a:lnTo>
                    <a:pt x="186816" y="206121"/>
                  </a:lnTo>
                  <a:lnTo>
                    <a:pt x="189102" y="205740"/>
                  </a:lnTo>
                  <a:lnTo>
                    <a:pt x="191007" y="204978"/>
                  </a:lnTo>
                  <a:lnTo>
                    <a:pt x="192150" y="203708"/>
                  </a:lnTo>
                  <a:lnTo>
                    <a:pt x="193420" y="202565"/>
                  </a:lnTo>
                  <a:lnTo>
                    <a:pt x="194182" y="200914"/>
                  </a:lnTo>
                  <a:lnTo>
                    <a:pt x="194563" y="198755"/>
                  </a:lnTo>
                  <a:lnTo>
                    <a:pt x="195071" y="196596"/>
                  </a:lnTo>
                  <a:lnTo>
                    <a:pt x="195071" y="152019"/>
                  </a:lnTo>
                  <a:lnTo>
                    <a:pt x="194563" y="149987"/>
                  </a:lnTo>
                  <a:lnTo>
                    <a:pt x="194182" y="147955"/>
                  </a:lnTo>
                  <a:lnTo>
                    <a:pt x="193420" y="146304"/>
                  </a:lnTo>
                  <a:lnTo>
                    <a:pt x="191007" y="143637"/>
                  </a:lnTo>
                  <a:lnTo>
                    <a:pt x="189102" y="142748"/>
                  </a:lnTo>
                  <a:lnTo>
                    <a:pt x="186816" y="142240"/>
                  </a:lnTo>
                  <a:lnTo>
                    <a:pt x="184403" y="141732"/>
                  </a:lnTo>
                  <a:lnTo>
                    <a:pt x="181228" y="141478"/>
                  </a:lnTo>
                  <a:close/>
                </a:path>
                <a:path w="450850" h="247650">
                  <a:moveTo>
                    <a:pt x="227456" y="99568"/>
                  </a:moveTo>
                  <a:lnTo>
                    <a:pt x="3175" y="99568"/>
                  </a:lnTo>
                  <a:lnTo>
                    <a:pt x="1777" y="99949"/>
                  </a:lnTo>
                  <a:lnTo>
                    <a:pt x="1142" y="100838"/>
                  </a:lnTo>
                  <a:lnTo>
                    <a:pt x="380" y="101727"/>
                  </a:lnTo>
                  <a:lnTo>
                    <a:pt x="34" y="102997"/>
                  </a:lnTo>
                  <a:lnTo>
                    <a:pt x="0" y="124333"/>
                  </a:lnTo>
                  <a:lnTo>
                    <a:pt x="253" y="125730"/>
                  </a:lnTo>
                  <a:lnTo>
                    <a:pt x="762" y="126619"/>
                  </a:lnTo>
                  <a:lnTo>
                    <a:pt x="1396" y="127381"/>
                  </a:lnTo>
                  <a:lnTo>
                    <a:pt x="2793" y="127889"/>
                  </a:lnTo>
                  <a:lnTo>
                    <a:pt x="219582" y="127889"/>
                  </a:lnTo>
                  <a:lnTo>
                    <a:pt x="219837" y="129413"/>
                  </a:lnTo>
                  <a:lnTo>
                    <a:pt x="220471" y="130302"/>
                  </a:lnTo>
                  <a:lnTo>
                    <a:pt x="221868" y="130683"/>
                  </a:lnTo>
                  <a:lnTo>
                    <a:pt x="448563" y="130683"/>
                  </a:lnTo>
                  <a:lnTo>
                    <a:pt x="450341" y="128905"/>
                  </a:lnTo>
                  <a:lnTo>
                    <a:pt x="450341" y="106045"/>
                  </a:lnTo>
                  <a:lnTo>
                    <a:pt x="449833" y="104648"/>
                  </a:lnTo>
                  <a:lnTo>
                    <a:pt x="448817" y="103759"/>
                  </a:lnTo>
                  <a:lnTo>
                    <a:pt x="447801" y="102997"/>
                  </a:lnTo>
                  <a:lnTo>
                    <a:pt x="446531" y="102616"/>
                  </a:lnTo>
                  <a:lnTo>
                    <a:pt x="230377" y="102616"/>
                  </a:lnTo>
                  <a:lnTo>
                    <a:pt x="229742" y="100711"/>
                  </a:lnTo>
                  <a:lnTo>
                    <a:pt x="228726" y="99949"/>
                  </a:lnTo>
                  <a:lnTo>
                    <a:pt x="227456" y="99568"/>
                  </a:lnTo>
                  <a:close/>
                </a:path>
                <a:path w="450850" h="247650">
                  <a:moveTo>
                    <a:pt x="352551" y="87757"/>
                  </a:moveTo>
                  <a:lnTo>
                    <a:pt x="316864" y="87757"/>
                  </a:lnTo>
                  <a:lnTo>
                    <a:pt x="316864" y="102616"/>
                  </a:lnTo>
                  <a:lnTo>
                    <a:pt x="352551" y="102616"/>
                  </a:lnTo>
                  <a:lnTo>
                    <a:pt x="352551" y="87757"/>
                  </a:lnTo>
                  <a:close/>
                </a:path>
                <a:path w="450850" h="247650">
                  <a:moveTo>
                    <a:pt x="133476" y="81026"/>
                  </a:moveTo>
                  <a:lnTo>
                    <a:pt x="97789" y="81026"/>
                  </a:lnTo>
                  <a:lnTo>
                    <a:pt x="97789" y="99568"/>
                  </a:lnTo>
                  <a:lnTo>
                    <a:pt x="133476" y="99568"/>
                  </a:lnTo>
                  <a:lnTo>
                    <a:pt x="133476" y="81026"/>
                  </a:lnTo>
                  <a:close/>
                </a:path>
                <a:path w="450850" h="247650">
                  <a:moveTo>
                    <a:pt x="288035" y="508"/>
                  </a:moveTo>
                  <a:lnTo>
                    <a:pt x="255904" y="508"/>
                  </a:lnTo>
                  <a:lnTo>
                    <a:pt x="254380" y="2159"/>
                  </a:lnTo>
                  <a:lnTo>
                    <a:pt x="254380" y="73025"/>
                  </a:lnTo>
                  <a:lnTo>
                    <a:pt x="254613" y="75819"/>
                  </a:lnTo>
                  <a:lnTo>
                    <a:pt x="270001" y="87757"/>
                  </a:lnTo>
                  <a:lnTo>
                    <a:pt x="403225" y="87757"/>
                  </a:lnTo>
                  <a:lnTo>
                    <a:pt x="408431" y="86360"/>
                  </a:lnTo>
                  <a:lnTo>
                    <a:pt x="410971" y="83693"/>
                  </a:lnTo>
                  <a:lnTo>
                    <a:pt x="413512" y="81153"/>
                  </a:lnTo>
                  <a:lnTo>
                    <a:pt x="414781" y="76454"/>
                  </a:lnTo>
                  <a:lnTo>
                    <a:pt x="414781" y="60198"/>
                  </a:lnTo>
                  <a:lnTo>
                    <a:pt x="291083" y="60198"/>
                  </a:lnTo>
                  <a:lnTo>
                    <a:pt x="289813" y="58928"/>
                  </a:lnTo>
                  <a:lnTo>
                    <a:pt x="289813" y="45847"/>
                  </a:lnTo>
                  <a:lnTo>
                    <a:pt x="414781" y="45847"/>
                  </a:lnTo>
                  <a:lnTo>
                    <a:pt x="414781" y="19304"/>
                  </a:lnTo>
                  <a:lnTo>
                    <a:pt x="289813" y="19304"/>
                  </a:lnTo>
                  <a:lnTo>
                    <a:pt x="289813" y="2159"/>
                  </a:lnTo>
                  <a:lnTo>
                    <a:pt x="288035" y="508"/>
                  </a:lnTo>
                  <a:close/>
                </a:path>
                <a:path w="450850" h="247650">
                  <a:moveTo>
                    <a:pt x="194437" y="2921"/>
                  </a:moveTo>
                  <a:lnTo>
                    <a:pt x="48132" y="2921"/>
                  </a:lnTo>
                  <a:lnTo>
                    <a:pt x="43052" y="4064"/>
                  </a:lnTo>
                  <a:lnTo>
                    <a:pt x="40004" y="6350"/>
                  </a:lnTo>
                  <a:lnTo>
                    <a:pt x="37083" y="8636"/>
                  </a:lnTo>
                  <a:lnTo>
                    <a:pt x="35559" y="13462"/>
                  </a:lnTo>
                  <a:lnTo>
                    <a:pt x="35559" y="67183"/>
                  </a:lnTo>
                  <a:lnTo>
                    <a:pt x="37083" y="72263"/>
                  </a:lnTo>
                  <a:lnTo>
                    <a:pt x="40258" y="75819"/>
                  </a:lnTo>
                  <a:lnTo>
                    <a:pt x="43433" y="79248"/>
                  </a:lnTo>
                  <a:lnTo>
                    <a:pt x="48767" y="81026"/>
                  </a:lnTo>
                  <a:lnTo>
                    <a:pt x="196214" y="81026"/>
                  </a:lnTo>
                  <a:lnTo>
                    <a:pt x="198119" y="79248"/>
                  </a:lnTo>
                  <a:lnTo>
                    <a:pt x="198119" y="54483"/>
                  </a:lnTo>
                  <a:lnTo>
                    <a:pt x="196214" y="53086"/>
                  </a:lnTo>
                  <a:lnTo>
                    <a:pt x="72897" y="53086"/>
                  </a:lnTo>
                  <a:lnTo>
                    <a:pt x="71500" y="51689"/>
                  </a:lnTo>
                  <a:lnTo>
                    <a:pt x="71500" y="32512"/>
                  </a:lnTo>
                  <a:lnTo>
                    <a:pt x="72897" y="31115"/>
                  </a:lnTo>
                  <a:lnTo>
                    <a:pt x="193039" y="31115"/>
                  </a:lnTo>
                  <a:lnTo>
                    <a:pt x="194309" y="30861"/>
                  </a:lnTo>
                  <a:lnTo>
                    <a:pt x="194944" y="30099"/>
                  </a:lnTo>
                  <a:lnTo>
                    <a:pt x="195706" y="29464"/>
                  </a:lnTo>
                  <a:lnTo>
                    <a:pt x="195960" y="28194"/>
                  </a:lnTo>
                  <a:lnTo>
                    <a:pt x="195960" y="4445"/>
                  </a:lnTo>
                  <a:lnTo>
                    <a:pt x="194437" y="2921"/>
                  </a:lnTo>
                  <a:close/>
                </a:path>
                <a:path w="450850" h="247650">
                  <a:moveTo>
                    <a:pt x="414781" y="45847"/>
                  </a:moveTo>
                  <a:lnTo>
                    <a:pt x="379348" y="45847"/>
                  </a:lnTo>
                  <a:lnTo>
                    <a:pt x="379348" y="58928"/>
                  </a:lnTo>
                  <a:lnTo>
                    <a:pt x="378205" y="60198"/>
                  </a:lnTo>
                  <a:lnTo>
                    <a:pt x="414781" y="60198"/>
                  </a:lnTo>
                  <a:lnTo>
                    <a:pt x="414781" y="45847"/>
                  </a:lnTo>
                  <a:close/>
                </a:path>
                <a:path w="450850" h="247650">
                  <a:moveTo>
                    <a:pt x="413257" y="0"/>
                  </a:moveTo>
                  <a:lnTo>
                    <a:pt x="381000" y="0"/>
                  </a:lnTo>
                  <a:lnTo>
                    <a:pt x="379348" y="1778"/>
                  </a:lnTo>
                  <a:lnTo>
                    <a:pt x="379348" y="19304"/>
                  </a:lnTo>
                  <a:lnTo>
                    <a:pt x="414781" y="19304"/>
                  </a:lnTo>
                  <a:lnTo>
                    <a:pt x="414781" y="1778"/>
                  </a:lnTo>
                  <a:lnTo>
                    <a:pt x="413257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/>
          <p:nvPr/>
        </p:nvSpPr>
        <p:spPr>
          <a:xfrm>
            <a:off x="6302121" y="4097909"/>
            <a:ext cx="440690" cy="248920"/>
          </a:xfrm>
          <a:custGeom>
            <a:avLst/>
            <a:gdLst/>
            <a:ahLst/>
            <a:cxnLst/>
            <a:rect l="l" t="t" r="r" b="b"/>
            <a:pathLst>
              <a:path w="440690" h="248920">
                <a:moveTo>
                  <a:pt x="120776" y="147574"/>
                </a:moveTo>
                <a:lnTo>
                  <a:pt x="83085" y="153479"/>
                </a:lnTo>
                <a:lnTo>
                  <a:pt x="45084" y="184150"/>
                </a:lnTo>
                <a:lnTo>
                  <a:pt x="43179" y="205105"/>
                </a:lnTo>
                <a:lnTo>
                  <a:pt x="45084" y="211836"/>
                </a:lnTo>
                <a:lnTo>
                  <a:pt x="76707" y="240157"/>
                </a:lnTo>
                <a:lnTo>
                  <a:pt x="120776" y="248666"/>
                </a:lnTo>
                <a:lnTo>
                  <a:pt x="128660" y="248425"/>
                </a:lnTo>
                <a:lnTo>
                  <a:pt x="170505" y="237299"/>
                </a:lnTo>
                <a:lnTo>
                  <a:pt x="191674" y="220345"/>
                </a:lnTo>
                <a:lnTo>
                  <a:pt x="120776" y="220345"/>
                </a:lnTo>
                <a:lnTo>
                  <a:pt x="111678" y="219938"/>
                </a:lnTo>
                <a:lnTo>
                  <a:pt x="79628" y="204343"/>
                </a:lnTo>
                <a:lnTo>
                  <a:pt x="79628" y="192532"/>
                </a:lnTo>
                <a:lnTo>
                  <a:pt x="120776" y="175641"/>
                </a:lnTo>
                <a:lnTo>
                  <a:pt x="191764" y="175641"/>
                </a:lnTo>
                <a:lnTo>
                  <a:pt x="188975" y="171704"/>
                </a:lnTo>
                <a:lnTo>
                  <a:pt x="151002" y="151257"/>
                </a:lnTo>
                <a:lnTo>
                  <a:pt x="128660" y="147810"/>
                </a:lnTo>
                <a:lnTo>
                  <a:pt x="120776" y="147574"/>
                </a:lnTo>
                <a:close/>
              </a:path>
              <a:path w="440690" h="248920">
                <a:moveTo>
                  <a:pt x="191764" y="175641"/>
                </a:moveTo>
                <a:lnTo>
                  <a:pt x="126745" y="175641"/>
                </a:lnTo>
                <a:lnTo>
                  <a:pt x="132333" y="176276"/>
                </a:lnTo>
                <a:lnTo>
                  <a:pt x="142620" y="178816"/>
                </a:lnTo>
                <a:lnTo>
                  <a:pt x="162940" y="195580"/>
                </a:lnTo>
                <a:lnTo>
                  <a:pt x="162940" y="201422"/>
                </a:lnTo>
                <a:lnTo>
                  <a:pt x="161925" y="204216"/>
                </a:lnTo>
                <a:lnTo>
                  <a:pt x="157606" y="209550"/>
                </a:lnTo>
                <a:lnTo>
                  <a:pt x="154686" y="211836"/>
                </a:lnTo>
                <a:lnTo>
                  <a:pt x="150875" y="213741"/>
                </a:lnTo>
                <a:lnTo>
                  <a:pt x="147065" y="215773"/>
                </a:lnTo>
                <a:lnTo>
                  <a:pt x="142620" y="217297"/>
                </a:lnTo>
                <a:lnTo>
                  <a:pt x="137540" y="218567"/>
                </a:lnTo>
                <a:lnTo>
                  <a:pt x="132333" y="219710"/>
                </a:lnTo>
                <a:lnTo>
                  <a:pt x="126745" y="220345"/>
                </a:lnTo>
                <a:lnTo>
                  <a:pt x="191674" y="220345"/>
                </a:lnTo>
                <a:lnTo>
                  <a:pt x="193293" y="218059"/>
                </a:lnTo>
                <a:lnTo>
                  <a:pt x="197612" y="211836"/>
                </a:lnTo>
                <a:lnTo>
                  <a:pt x="199770" y="205105"/>
                </a:lnTo>
                <a:lnTo>
                  <a:pt x="199770" y="190500"/>
                </a:lnTo>
                <a:lnTo>
                  <a:pt x="197612" y="183896"/>
                </a:lnTo>
                <a:lnTo>
                  <a:pt x="191764" y="175641"/>
                </a:lnTo>
                <a:close/>
              </a:path>
              <a:path w="440690" h="248920">
                <a:moveTo>
                  <a:pt x="111251" y="13335"/>
                </a:moveTo>
                <a:lnTo>
                  <a:pt x="13588" y="13335"/>
                </a:lnTo>
                <a:lnTo>
                  <a:pt x="12191" y="13716"/>
                </a:lnTo>
                <a:lnTo>
                  <a:pt x="11556" y="14478"/>
                </a:lnTo>
                <a:lnTo>
                  <a:pt x="10794" y="15240"/>
                </a:lnTo>
                <a:lnTo>
                  <a:pt x="10413" y="16510"/>
                </a:lnTo>
                <a:lnTo>
                  <a:pt x="10413" y="38481"/>
                </a:lnTo>
                <a:lnTo>
                  <a:pt x="10667" y="39751"/>
                </a:lnTo>
                <a:lnTo>
                  <a:pt x="11302" y="40767"/>
                </a:lnTo>
                <a:lnTo>
                  <a:pt x="11811" y="41910"/>
                </a:lnTo>
                <a:lnTo>
                  <a:pt x="13080" y="42418"/>
                </a:lnTo>
                <a:lnTo>
                  <a:pt x="82676" y="42418"/>
                </a:lnTo>
                <a:lnTo>
                  <a:pt x="84200" y="42799"/>
                </a:lnTo>
                <a:lnTo>
                  <a:pt x="84581" y="43815"/>
                </a:lnTo>
                <a:lnTo>
                  <a:pt x="84836" y="44704"/>
                </a:lnTo>
                <a:lnTo>
                  <a:pt x="84708" y="46101"/>
                </a:lnTo>
                <a:lnTo>
                  <a:pt x="66607" y="79742"/>
                </a:lnTo>
                <a:lnTo>
                  <a:pt x="34305" y="108458"/>
                </a:lnTo>
                <a:lnTo>
                  <a:pt x="1904" y="125476"/>
                </a:lnTo>
                <a:lnTo>
                  <a:pt x="507" y="126365"/>
                </a:lnTo>
                <a:lnTo>
                  <a:pt x="0" y="127889"/>
                </a:lnTo>
                <a:lnTo>
                  <a:pt x="380" y="129159"/>
                </a:lnTo>
                <a:lnTo>
                  <a:pt x="1361" y="130998"/>
                </a:lnTo>
                <a:lnTo>
                  <a:pt x="10921" y="150622"/>
                </a:lnTo>
                <a:lnTo>
                  <a:pt x="11811" y="152146"/>
                </a:lnTo>
                <a:lnTo>
                  <a:pt x="12700" y="153035"/>
                </a:lnTo>
                <a:lnTo>
                  <a:pt x="13462" y="153162"/>
                </a:lnTo>
                <a:lnTo>
                  <a:pt x="14224" y="153416"/>
                </a:lnTo>
                <a:lnTo>
                  <a:pt x="16001" y="152908"/>
                </a:lnTo>
                <a:lnTo>
                  <a:pt x="18923" y="151638"/>
                </a:lnTo>
                <a:lnTo>
                  <a:pt x="27279" y="148139"/>
                </a:lnTo>
                <a:lnTo>
                  <a:pt x="65087" y="126031"/>
                </a:lnTo>
                <a:lnTo>
                  <a:pt x="94353" y="98226"/>
                </a:lnTo>
                <a:lnTo>
                  <a:pt x="114426" y="67818"/>
                </a:lnTo>
                <a:lnTo>
                  <a:pt x="197992" y="67818"/>
                </a:lnTo>
                <a:lnTo>
                  <a:pt x="197992" y="39497"/>
                </a:lnTo>
                <a:lnTo>
                  <a:pt x="123062" y="39497"/>
                </a:lnTo>
                <a:lnTo>
                  <a:pt x="123316" y="38227"/>
                </a:lnTo>
                <a:lnTo>
                  <a:pt x="123443" y="35306"/>
                </a:lnTo>
                <a:lnTo>
                  <a:pt x="123570" y="24511"/>
                </a:lnTo>
                <a:lnTo>
                  <a:pt x="122174" y="19939"/>
                </a:lnTo>
                <a:lnTo>
                  <a:pt x="116586" y="14605"/>
                </a:lnTo>
                <a:lnTo>
                  <a:pt x="111251" y="13335"/>
                </a:lnTo>
                <a:close/>
              </a:path>
              <a:path w="440690" h="248920">
                <a:moveTo>
                  <a:pt x="197992" y="67818"/>
                </a:moveTo>
                <a:lnTo>
                  <a:pt x="162432" y="67818"/>
                </a:lnTo>
                <a:lnTo>
                  <a:pt x="162432" y="92583"/>
                </a:lnTo>
                <a:lnTo>
                  <a:pt x="113283" y="92583"/>
                </a:lnTo>
                <a:lnTo>
                  <a:pt x="112140" y="92837"/>
                </a:lnTo>
                <a:lnTo>
                  <a:pt x="111125" y="93345"/>
                </a:lnTo>
                <a:lnTo>
                  <a:pt x="110236" y="93853"/>
                </a:lnTo>
                <a:lnTo>
                  <a:pt x="109727" y="95250"/>
                </a:lnTo>
                <a:lnTo>
                  <a:pt x="109727" y="117856"/>
                </a:lnTo>
                <a:lnTo>
                  <a:pt x="110108" y="119126"/>
                </a:lnTo>
                <a:lnTo>
                  <a:pt x="110998" y="119761"/>
                </a:lnTo>
                <a:lnTo>
                  <a:pt x="111887" y="120523"/>
                </a:lnTo>
                <a:lnTo>
                  <a:pt x="113029" y="120777"/>
                </a:lnTo>
                <a:lnTo>
                  <a:pt x="162432" y="120777"/>
                </a:lnTo>
                <a:lnTo>
                  <a:pt x="162541" y="140190"/>
                </a:lnTo>
                <a:lnTo>
                  <a:pt x="162813" y="141097"/>
                </a:lnTo>
                <a:lnTo>
                  <a:pt x="163449" y="141605"/>
                </a:lnTo>
                <a:lnTo>
                  <a:pt x="164211" y="142113"/>
                </a:lnTo>
                <a:lnTo>
                  <a:pt x="165480" y="142367"/>
                </a:lnTo>
                <a:lnTo>
                  <a:pt x="194944" y="142367"/>
                </a:lnTo>
                <a:lnTo>
                  <a:pt x="196214" y="142113"/>
                </a:lnTo>
                <a:lnTo>
                  <a:pt x="196976" y="141605"/>
                </a:lnTo>
                <a:lnTo>
                  <a:pt x="197612" y="141097"/>
                </a:lnTo>
                <a:lnTo>
                  <a:pt x="197884" y="140190"/>
                </a:lnTo>
                <a:lnTo>
                  <a:pt x="197992" y="67818"/>
                </a:lnTo>
                <a:close/>
              </a:path>
              <a:path w="440690" h="248920">
                <a:moveTo>
                  <a:pt x="194944" y="0"/>
                </a:moveTo>
                <a:lnTo>
                  <a:pt x="165480" y="0"/>
                </a:lnTo>
                <a:lnTo>
                  <a:pt x="164211" y="254"/>
                </a:lnTo>
                <a:lnTo>
                  <a:pt x="162813" y="1651"/>
                </a:lnTo>
                <a:lnTo>
                  <a:pt x="162432" y="2921"/>
                </a:lnTo>
                <a:lnTo>
                  <a:pt x="162432" y="39497"/>
                </a:lnTo>
                <a:lnTo>
                  <a:pt x="197992" y="39497"/>
                </a:lnTo>
                <a:lnTo>
                  <a:pt x="197992" y="2921"/>
                </a:lnTo>
                <a:lnTo>
                  <a:pt x="197612" y="1651"/>
                </a:lnTo>
                <a:lnTo>
                  <a:pt x="196214" y="254"/>
                </a:lnTo>
                <a:lnTo>
                  <a:pt x="194944" y="0"/>
                </a:lnTo>
                <a:close/>
              </a:path>
              <a:path w="440690" h="248920">
                <a:moveTo>
                  <a:pt x="342137" y="159131"/>
                </a:moveTo>
                <a:lnTo>
                  <a:pt x="306450" y="159131"/>
                </a:lnTo>
                <a:lnTo>
                  <a:pt x="306450" y="243078"/>
                </a:lnTo>
                <a:lnTo>
                  <a:pt x="308101" y="244729"/>
                </a:lnTo>
                <a:lnTo>
                  <a:pt x="340486" y="244729"/>
                </a:lnTo>
                <a:lnTo>
                  <a:pt x="342137" y="243078"/>
                </a:lnTo>
                <a:lnTo>
                  <a:pt x="342137" y="159131"/>
                </a:lnTo>
                <a:close/>
              </a:path>
              <a:path w="440690" h="248920">
                <a:moveTo>
                  <a:pt x="438403" y="129794"/>
                </a:moveTo>
                <a:lnTo>
                  <a:pt x="211581" y="129794"/>
                </a:lnTo>
                <a:lnTo>
                  <a:pt x="210184" y="130302"/>
                </a:lnTo>
                <a:lnTo>
                  <a:pt x="209550" y="131191"/>
                </a:lnTo>
                <a:lnTo>
                  <a:pt x="209042" y="132207"/>
                </a:lnTo>
                <a:lnTo>
                  <a:pt x="208660" y="133604"/>
                </a:lnTo>
                <a:lnTo>
                  <a:pt x="208660" y="155067"/>
                </a:lnTo>
                <a:lnTo>
                  <a:pt x="209042" y="156591"/>
                </a:lnTo>
                <a:lnTo>
                  <a:pt x="209550" y="157607"/>
                </a:lnTo>
                <a:lnTo>
                  <a:pt x="210184" y="158623"/>
                </a:lnTo>
                <a:lnTo>
                  <a:pt x="211581" y="159131"/>
                </a:lnTo>
                <a:lnTo>
                  <a:pt x="438403" y="159131"/>
                </a:lnTo>
                <a:lnTo>
                  <a:pt x="440181" y="157099"/>
                </a:lnTo>
                <a:lnTo>
                  <a:pt x="440181" y="131699"/>
                </a:lnTo>
                <a:lnTo>
                  <a:pt x="438403" y="129794"/>
                </a:lnTo>
                <a:close/>
              </a:path>
              <a:path w="440690" h="248920">
                <a:moveTo>
                  <a:pt x="324484" y="1778"/>
                </a:moveTo>
                <a:lnTo>
                  <a:pt x="283249" y="8128"/>
                </a:lnTo>
                <a:lnTo>
                  <a:pt x="250571" y="28067"/>
                </a:lnTo>
                <a:lnTo>
                  <a:pt x="239775" y="49657"/>
                </a:lnTo>
                <a:lnTo>
                  <a:pt x="239775" y="66421"/>
                </a:lnTo>
                <a:lnTo>
                  <a:pt x="264032" y="98552"/>
                </a:lnTo>
                <a:lnTo>
                  <a:pt x="306879" y="113125"/>
                </a:lnTo>
                <a:lnTo>
                  <a:pt x="324484" y="114173"/>
                </a:lnTo>
                <a:lnTo>
                  <a:pt x="333295" y="113911"/>
                </a:lnTo>
                <a:lnTo>
                  <a:pt x="372506" y="105124"/>
                </a:lnTo>
                <a:lnTo>
                  <a:pt x="399857" y="84836"/>
                </a:lnTo>
                <a:lnTo>
                  <a:pt x="317373" y="84836"/>
                </a:lnTo>
                <a:lnTo>
                  <a:pt x="310896" y="84074"/>
                </a:lnTo>
                <a:lnTo>
                  <a:pt x="279907" y="68326"/>
                </a:lnTo>
                <a:lnTo>
                  <a:pt x="277495" y="65151"/>
                </a:lnTo>
                <a:lnTo>
                  <a:pt x="276351" y="61722"/>
                </a:lnTo>
                <a:lnTo>
                  <a:pt x="276351" y="54737"/>
                </a:lnTo>
                <a:lnTo>
                  <a:pt x="305053" y="33274"/>
                </a:lnTo>
                <a:lnTo>
                  <a:pt x="310896" y="31750"/>
                </a:lnTo>
                <a:lnTo>
                  <a:pt x="317373" y="31115"/>
                </a:lnTo>
                <a:lnTo>
                  <a:pt x="399902" y="31115"/>
                </a:lnTo>
                <a:lnTo>
                  <a:pt x="398018" y="28067"/>
                </a:lnTo>
                <a:lnTo>
                  <a:pt x="365341" y="8128"/>
                </a:lnTo>
                <a:lnTo>
                  <a:pt x="333293" y="2020"/>
                </a:lnTo>
                <a:lnTo>
                  <a:pt x="324484" y="1778"/>
                </a:lnTo>
                <a:close/>
              </a:path>
              <a:path w="440690" h="248920">
                <a:moveTo>
                  <a:pt x="399902" y="31115"/>
                </a:moveTo>
                <a:lnTo>
                  <a:pt x="331597" y="31115"/>
                </a:lnTo>
                <a:lnTo>
                  <a:pt x="338200" y="31750"/>
                </a:lnTo>
                <a:lnTo>
                  <a:pt x="344043" y="33274"/>
                </a:lnTo>
                <a:lnTo>
                  <a:pt x="372236" y="54737"/>
                </a:lnTo>
                <a:lnTo>
                  <a:pt x="372236" y="61722"/>
                </a:lnTo>
                <a:lnTo>
                  <a:pt x="371094" y="65151"/>
                </a:lnTo>
                <a:lnTo>
                  <a:pt x="368807" y="68326"/>
                </a:lnTo>
                <a:lnTo>
                  <a:pt x="366522" y="71628"/>
                </a:lnTo>
                <a:lnTo>
                  <a:pt x="331470" y="84836"/>
                </a:lnTo>
                <a:lnTo>
                  <a:pt x="399857" y="84836"/>
                </a:lnTo>
                <a:lnTo>
                  <a:pt x="406653" y="74041"/>
                </a:lnTo>
                <a:lnTo>
                  <a:pt x="408812" y="66421"/>
                </a:lnTo>
                <a:lnTo>
                  <a:pt x="408812" y="49657"/>
                </a:lnTo>
                <a:lnTo>
                  <a:pt x="406653" y="42037"/>
                </a:lnTo>
                <a:lnTo>
                  <a:pt x="399902" y="3111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23975" y="4505325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 h="0">
                <a:moveTo>
                  <a:pt x="0" y="0"/>
                </a:moveTo>
                <a:lnTo>
                  <a:pt x="570103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/>
          <p:cNvGrpSpPr/>
          <p:nvPr/>
        </p:nvGrpSpPr>
        <p:grpSpPr>
          <a:xfrm>
            <a:off x="1491107" y="4673853"/>
            <a:ext cx="2089150" cy="248920"/>
            <a:chOff x="1491107" y="4673853"/>
            <a:chExt cx="2089150" cy="248920"/>
          </a:xfrm>
        </p:grpSpPr>
        <p:sp>
          <p:nvSpPr>
            <p:cNvPr id="65" name="object 65"/>
            <p:cNvSpPr/>
            <p:nvPr/>
          </p:nvSpPr>
          <p:spPr>
            <a:xfrm>
              <a:off x="1491107" y="4673853"/>
              <a:ext cx="892175" cy="247015"/>
            </a:xfrm>
            <a:custGeom>
              <a:avLst/>
              <a:gdLst/>
              <a:ahLst/>
              <a:cxnLst/>
              <a:rect l="l" t="t" r="r" b="b"/>
              <a:pathLst>
                <a:path w="892175" h="247014">
                  <a:moveTo>
                    <a:pt x="736473" y="176022"/>
                  </a:moveTo>
                  <a:lnTo>
                    <a:pt x="704215" y="176022"/>
                  </a:lnTo>
                  <a:lnTo>
                    <a:pt x="702563" y="177673"/>
                  </a:lnTo>
                  <a:lnTo>
                    <a:pt x="702563" y="228473"/>
                  </a:lnTo>
                  <a:lnTo>
                    <a:pt x="702818" y="231394"/>
                  </a:lnTo>
                  <a:lnTo>
                    <a:pt x="711454" y="242443"/>
                  </a:lnTo>
                  <a:lnTo>
                    <a:pt x="713740" y="243078"/>
                  </a:lnTo>
                  <a:lnTo>
                    <a:pt x="716661" y="243332"/>
                  </a:lnTo>
                  <a:lnTo>
                    <a:pt x="861822" y="243332"/>
                  </a:lnTo>
                  <a:lnTo>
                    <a:pt x="863092" y="243205"/>
                  </a:lnTo>
                  <a:lnTo>
                    <a:pt x="864235" y="242824"/>
                  </a:lnTo>
                  <a:lnTo>
                    <a:pt x="865251" y="242443"/>
                  </a:lnTo>
                  <a:lnTo>
                    <a:pt x="865886" y="241173"/>
                  </a:lnTo>
                  <a:lnTo>
                    <a:pt x="865886" y="217297"/>
                  </a:lnTo>
                  <a:lnTo>
                    <a:pt x="865251" y="216027"/>
                  </a:lnTo>
                  <a:lnTo>
                    <a:pt x="864235" y="215392"/>
                  </a:lnTo>
                  <a:lnTo>
                    <a:pt x="863092" y="214884"/>
                  </a:lnTo>
                  <a:lnTo>
                    <a:pt x="861822" y="214503"/>
                  </a:lnTo>
                  <a:lnTo>
                    <a:pt x="739520" y="214503"/>
                  </a:lnTo>
                  <a:lnTo>
                    <a:pt x="738251" y="213233"/>
                  </a:lnTo>
                  <a:lnTo>
                    <a:pt x="738251" y="177673"/>
                  </a:lnTo>
                  <a:lnTo>
                    <a:pt x="736473" y="176022"/>
                  </a:lnTo>
                  <a:close/>
                </a:path>
                <a:path w="892175" h="247014">
                  <a:moveTo>
                    <a:pt x="854329" y="0"/>
                  </a:moveTo>
                  <a:lnTo>
                    <a:pt x="821817" y="0"/>
                  </a:lnTo>
                  <a:lnTo>
                    <a:pt x="820038" y="1651"/>
                  </a:lnTo>
                  <a:lnTo>
                    <a:pt x="820038" y="185039"/>
                  </a:lnTo>
                  <a:lnTo>
                    <a:pt x="820419" y="186309"/>
                  </a:lnTo>
                  <a:lnTo>
                    <a:pt x="821182" y="187071"/>
                  </a:lnTo>
                  <a:lnTo>
                    <a:pt x="821944" y="187706"/>
                  </a:lnTo>
                  <a:lnTo>
                    <a:pt x="823341" y="188087"/>
                  </a:lnTo>
                  <a:lnTo>
                    <a:pt x="853059" y="188087"/>
                  </a:lnTo>
                  <a:lnTo>
                    <a:pt x="854329" y="187706"/>
                  </a:lnTo>
                  <a:lnTo>
                    <a:pt x="854963" y="187071"/>
                  </a:lnTo>
                  <a:lnTo>
                    <a:pt x="855472" y="186309"/>
                  </a:lnTo>
                  <a:lnTo>
                    <a:pt x="855853" y="185039"/>
                  </a:lnTo>
                  <a:lnTo>
                    <a:pt x="855853" y="114554"/>
                  </a:lnTo>
                  <a:lnTo>
                    <a:pt x="888492" y="114554"/>
                  </a:lnTo>
                  <a:lnTo>
                    <a:pt x="889762" y="114173"/>
                  </a:lnTo>
                  <a:lnTo>
                    <a:pt x="890651" y="113538"/>
                  </a:lnTo>
                  <a:lnTo>
                    <a:pt x="891667" y="113030"/>
                  </a:lnTo>
                  <a:lnTo>
                    <a:pt x="892048" y="111760"/>
                  </a:lnTo>
                  <a:lnTo>
                    <a:pt x="892048" y="87376"/>
                  </a:lnTo>
                  <a:lnTo>
                    <a:pt x="891540" y="85979"/>
                  </a:lnTo>
                  <a:lnTo>
                    <a:pt x="890524" y="85725"/>
                  </a:lnTo>
                  <a:lnTo>
                    <a:pt x="889507" y="85344"/>
                  </a:lnTo>
                  <a:lnTo>
                    <a:pt x="888365" y="85217"/>
                  </a:lnTo>
                  <a:lnTo>
                    <a:pt x="855853" y="85217"/>
                  </a:lnTo>
                  <a:lnTo>
                    <a:pt x="855853" y="1651"/>
                  </a:lnTo>
                  <a:lnTo>
                    <a:pt x="854329" y="0"/>
                  </a:lnTo>
                  <a:close/>
                </a:path>
                <a:path w="892175" h="247014">
                  <a:moveTo>
                    <a:pt x="744728" y="74168"/>
                  </a:moveTo>
                  <a:lnTo>
                    <a:pt x="729234" y="74168"/>
                  </a:lnTo>
                  <a:lnTo>
                    <a:pt x="721994" y="75184"/>
                  </a:lnTo>
                  <a:lnTo>
                    <a:pt x="687705" y="95377"/>
                  </a:lnTo>
                  <a:lnTo>
                    <a:pt x="680212" y="125095"/>
                  </a:lnTo>
                  <a:lnTo>
                    <a:pt x="681609" y="131191"/>
                  </a:lnTo>
                  <a:lnTo>
                    <a:pt x="721741" y="162306"/>
                  </a:lnTo>
                  <a:lnTo>
                    <a:pt x="728980" y="163322"/>
                  </a:lnTo>
                  <a:lnTo>
                    <a:pt x="744601" y="163322"/>
                  </a:lnTo>
                  <a:lnTo>
                    <a:pt x="752094" y="162306"/>
                  </a:lnTo>
                  <a:lnTo>
                    <a:pt x="765937" y="157734"/>
                  </a:lnTo>
                  <a:lnTo>
                    <a:pt x="772032" y="154686"/>
                  </a:lnTo>
                  <a:lnTo>
                    <a:pt x="777113" y="150749"/>
                  </a:lnTo>
                  <a:lnTo>
                    <a:pt x="782319" y="146812"/>
                  </a:lnTo>
                  <a:lnTo>
                    <a:pt x="786384" y="142113"/>
                  </a:lnTo>
                  <a:lnTo>
                    <a:pt x="788489" y="138176"/>
                  </a:lnTo>
                  <a:lnTo>
                    <a:pt x="729742" y="138176"/>
                  </a:lnTo>
                  <a:lnTo>
                    <a:pt x="724026" y="136144"/>
                  </a:lnTo>
                  <a:lnTo>
                    <a:pt x="719709" y="132207"/>
                  </a:lnTo>
                  <a:lnTo>
                    <a:pt x="715518" y="128270"/>
                  </a:lnTo>
                  <a:lnTo>
                    <a:pt x="713359" y="123698"/>
                  </a:lnTo>
                  <a:lnTo>
                    <a:pt x="713417" y="113538"/>
                  </a:lnTo>
                  <a:lnTo>
                    <a:pt x="715391" y="109220"/>
                  </a:lnTo>
                  <a:lnTo>
                    <a:pt x="723900" y="101727"/>
                  </a:lnTo>
                  <a:lnTo>
                    <a:pt x="729615" y="99822"/>
                  </a:lnTo>
                  <a:lnTo>
                    <a:pt x="788761" y="99822"/>
                  </a:lnTo>
                  <a:lnTo>
                    <a:pt x="786384" y="95377"/>
                  </a:lnTo>
                  <a:lnTo>
                    <a:pt x="782319" y="90678"/>
                  </a:lnTo>
                  <a:lnTo>
                    <a:pt x="777113" y="86741"/>
                  </a:lnTo>
                  <a:lnTo>
                    <a:pt x="772032" y="82804"/>
                  </a:lnTo>
                  <a:lnTo>
                    <a:pt x="765937" y="79756"/>
                  </a:lnTo>
                  <a:lnTo>
                    <a:pt x="752094" y="75184"/>
                  </a:lnTo>
                  <a:lnTo>
                    <a:pt x="744728" y="74168"/>
                  </a:lnTo>
                  <a:close/>
                </a:path>
                <a:path w="892175" h="247014">
                  <a:moveTo>
                    <a:pt x="788761" y="99822"/>
                  </a:moveTo>
                  <a:lnTo>
                    <a:pt x="744347" y="99822"/>
                  </a:lnTo>
                  <a:lnTo>
                    <a:pt x="750188" y="101727"/>
                  </a:lnTo>
                  <a:lnTo>
                    <a:pt x="754380" y="105537"/>
                  </a:lnTo>
                  <a:lnTo>
                    <a:pt x="758570" y="109220"/>
                  </a:lnTo>
                  <a:lnTo>
                    <a:pt x="760544" y="113538"/>
                  </a:lnTo>
                  <a:lnTo>
                    <a:pt x="760603" y="123698"/>
                  </a:lnTo>
                  <a:lnTo>
                    <a:pt x="758570" y="128270"/>
                  </a:lnTo>
                  <a:lnTo>
                    <a:pt x="749935" y="136144"/>
                  </a:lnTo>
                  <a:lnTo>
                    <a:pt x="744219" y="138176"/>
                  </a:lnTo>
                  <a:lnTo>
                    <a:pt x="788489" y="138176"/>
                  </a:lnTo>
                  <a:lnTo>
                    <a:pt x="789305" y="136652"/>
                  </a:lnTo>
                  <a:lnTo>
                    <a:pt x="792353" y="131191"/>
                  </a:lnTo>
                  <a:lnTo>
                    <a:pt x="793876" y="125095"/>
                  </a:lnTo>
                  <a:lnTo>
                    <a:pt x="793876" y="112268"/>
                  </a:lnTo>
                  <a:lnTo>
                    <a:pt x="792353" y="106299"/>
                  </a:lnTo>
                  <a:lnTo>
                    <a:pt x="789305" y="100838"/>
                  </a:lnTo>
                  <a:lnTo>
                    <a:pt x="788761" y="99822"/>
                  </a:lnTo>
                  <a:close/>
                </a:path>
                <a:path w="892175" h="247014">
                  <a:moveTo>
                    <a:pt x="806069" y="39370"/>
                  </a:moveTo>
                  <a:lnTo>
                    <a:pt x="664082" y="39370"/>
                  </a:lnTo>
                  <a:lnTo>
                    <a:pt x="662178" y="41148"/>
                  </a:lnTo>
                  <a:lnTo>
                    <a:pt x="662296" y="64643"/>
                  </a:lnTo>
                  <a:lnTo>
                    <a:pt x="663956" y="66421"/>
                  </a:lnTo>
                  <a:lnTo>
                    <a:pt x="806069" y="66421"/>
                  </a:lnTo>
                  <a:lnTo>
                    <a:pt x="807974" y="64643"/>
                  </a:lnTo>
                  <a:lnTo>
                    <a:pt x="807974" y="41148"/>
                  </a:lnTo>
                  <a:lnTo>
                    <a:pt x="806069" y="39370"/>
                  </a:lnTo>
                  <a:close/>
                </a:path>
                <a:path w="892175" h="247014">
                  <a:moveTo>
                    <a:pt x="773176" y="2159"/>
                  </a:moveTo>
                  <a:lnTo>
                    <a:pt x="701167" y="2159"/>
                  </a:lnTo>
                  <a:lnTo>
                    <a:pt x="699897" y="2413"/>
                  </a:lnTo>
                  <a:lnTo>
                    <a:pt x="698754" y="3048"/>
                  </a:lnTo>
                  <a:lnTo>
                    <a:pt x="697738" y="3556"/>
                  </a:lnTo>
                  <a:lnTo>
                    <a:pt x="697103" y="5080"/>
                  </a:lnTo>
                  <a:lnTo>
                    <a:pt x="697103" y="26416"/>
                  </a:lnTo>
                  <a:lnTo>
                    <a:pt x="697738" y="27813"/>
                  </a:lnTo>
                  <a:lnTo>
                    <a:pt x="698754" y="28448"/>
                  </a:lnTo>
                  <a:lnTo>
                    <a:pt x="699897" y="29083"/>
                  </a:lnTo>
                  <a:lnTo>
                    <a:pt x="701167" y="29337"/>
                  </a:lnTo>
                  <a:lnTo>
                    <a:pt x="771779" y="29337"/>
                  </a:lnTo>
                  <a:lnTo>
                    <a:pt x="773303" y="28956"/>
                  </a:lnTo>
                  <a:lnTo>
                    <a:pt x="774700" y="27051"/>
                  </a:lnTo>
                  <a:lnTo>
                    <a:pt x="775081" y="25654"/>
                  </a:lnTo>
                  <a:lnTo>
                    <a:pt x="775081" y="3937"/>
                  </a:lnTo>
                  <a:lnTo>
                    <a:pt x="773176" y="2159"/>
                  </a:lnTo>
                  <a:close/>
                </a:path>
                <a:path w="892175" h="247014">
                  <a:moveTo>
                    <a:pt x="400812" y="160274"/>
                  </a:moveTo>
                  <a:lnTo>
                    <a:pt x="253492" y="160274"/>
                  </a:lnTo>
                  <a:lnTo>
                    <a:pt x="252349" y="160528"/>
                  </a:lnTo>
                  <a:lnTo>
                    <a:pt x="251332" y="160909"/>
                  </a:lnTo>
                  <a:lnTo>
                    <a:pt x="250190" y="161290"/>
                  </a:lnTo>
                  <a:lnTo>
                    <a:pt x="249766" y="162560"/>
                  </a:lnTo>
                  <a:lnTo>
                    <a:pt x="249681" y="187071"/>
                  </a:lnTo>
                  <a:lnTo>
                    <a:pt x="250190" y="188341"/>
                  </a:lnTo>
                  <a:lnTo>
                    <a:pt x="251332" y="188849"/>
                  </a:lnTo>
                  <a:lnTo>
                    <a:pt x="252349" y="189357"/>
                  </a:lnTo>
                  <a:lnTo>
                    <a:pt x="253492" y="189611"/>
                  </a:lnTo>
                  <a:lnTo>
                    <a:pt x="378206" y="189611"/>
                  </a:lnTo>
                  <a:lnTo>
                    <a:pt x="379349" y="190881"/>
                  </a:lnTo>
                  <a:lnTo>
                    <a:pt x="379349" y="244475"/>
                  </a:lnTo>
                  <a:lnTo>
                    <a:pt x="381254" y="246126"/>
                  </a:lnTo>
                  <a:lnTo>
                    <a:pt x="413512" y="246126"/>
                  </a:lnTo>
                  <a:lnTo>
                    <a:pt x="415036" y="244475"/>
                  </a:lnTo>
                  <a:lnTo>
                    <a:pt x="415036" y="176022"/>
                  </a:lnTo>
                  <a:lnTo>
                    <a:pt x="414781" y="172974"/>
                  </a:lnTo>
                  <a:lnTo>
                    <a:pt x="403860" y="160528"/>
                  </a:lnTo>
                  <a:lnTo>
                    <a:pt x="400812" y="160274"/>
                  </a:lnTo>
                  <a:close/>
                </a:path>
                <a:path w="892175" h="247014">
                  <a:moveTo>
                    <a:pt x="133477" y="162560"/>
                  </a:moveTo>
                  <a:lnTo>
                    <a:pt x="97790" y="162560"/>
                  </a:lnTo>
                  <a:lnTo>
                    <a:pt x="97790" y="243205"/>
                  </a:lnTo>
                  <a:lnTo>
                    <a:pt x="99440" y="244856"/>
                  </a:lnTo>
                  <a:lnTo>
                    <a:pt x="131826" y="244856"/>
                  </a:lnTo>
                  <a:lnTo>
                    <a:pt x="133477" y="243205"/>
                  </a:lnTo>
                  <a:lnTo>
                    <a:pt x="133477" y="162560"/>
                  </a:lnTo>
                  <a:close/>
                </a:path>
                <a:path w="892175" h="247014">
                  <a:moveTo>
                    <a:pt x="446531" y="113411"/>
                  </a:moveTo>
                  <a:lnTo>
                    <a:pt x="222250" y="113411"/>
                  </a:lnTo>
                  <a:lnTo>
                    <a:pt x="220853" y="113919"/>
                  </a:lnTo>
                  <a:lnTo>
                    <a:pt x="220218" y="114681"/>
                  </a:lnTo>
                  <a:lnTo>
                    <a:pt x="219456" y="115443"/>
                  </a:lnTo>
                  <a:lnTo>
                    <a:pt x="219113" y="116586"/>
                  </a:lnTo>
                  <a:lnTo>
                    <a:pt x="219075" y="133223"/>
                  </a:lnTo>
                  <a:lnTo>
                    <a:pt x="2921" y="133223"/>
                  </a:lnTo>
                  <a:lnTo>
                    <a:pt x="1524" y="133731"/>
                  </a:lnTo>
                  <a:lnTo>
                    <a:pt x="889" y="134747"/>
                  </a:lnTo>
                  <a:lnTo>
                    <a:pt x="381" y="135636"/>
                  </a:lnTo>
                  <a:lnTo>
                    <a:pt x="0" y="137033"/>
                  </a:lnTo>
                  <a:lnTo>
                    <a:pt x="0" y="158623"/>
                  </a:lnTo>
                  <a:lnTo>
                    <a:pt x="381" y="160020"/>
                  </a:lnTo>
                  <a:lnTo>
                    <a:pt x="1047" y="161290"/>
                  </a:lnTo>
                  <a:lnTo>
                    <a:pt x="1524" y="162052"/>
                  </a:lnTo>
                  <a:lnTo>
                    <a:pt x="2921" y="162560"/>
                  </a:lnTo>
                  <a:lnTo>
                    <a:pt x="229743" y="162560"/>
                  </a:lnTo>
                  <a:lnTo>
                    <a:pt x="231520" y="160655"/>
                  </a:lnTo>
                  <a:lnTo>
                    <a:pt x="231520" y="142494"/>
                  </a:lnTo>
                  <a:lnTo>
                    <a:pt x="448563" y="142494"/>
                  </a:lnTo>
                  <a:lnTo>
                    <a:pt x="450342" y="140716"/>
                  </a:lnTo>
                  <a:lnTo>
                    <a:pt x="450342" y="116586"/>
                  </a:lnTo>
                  <a:lnTo>
                    <a:pt x="449834" y="115189"/>
                  </a:lnTo>
                  <a:lnTo>
                    <a:pt x="448818" y="114554"/>
                  </a:lnTo>
                  <a:lnTo>
                    <a:pt x="447801" y="113792"/>
                  </a:lnTo>
                  <a:lnTo>
                    <a:pt x="446531" y="113411"/>
                  </a:lnTo>
                  <a:close/>
                </a:path>
                <a:path w="892175" h="247014">
                  <a:moveTo>
                    <a:pt x="64770" y="2413"/>
                  </a:moveTo>
                  <a:lnTo>
                    <a:pt x="34290" y="2413"/>
                  </a:lnTo>
                  <a:lnTo>
                    <a:pt x="32765" y="3937"/>
                  </a:lnTo>
                  <a:lnTo>
                    <a:pt x="32765" y="95123"/>
                  </a:lnTo>
                  <a:lnTo>
                    <a:pt x="33020" y="98171"/>
                  </a:lnTo>
                  <a:lnTo>
                    <a:pt x="34036" y="102997"/>
                  </a:lnTo>
                  <a:lnTo>
                    <a:pt x="34925" y="104902"/>
                  </a:lnTo>
                  <a:lnTo>
                    <a:pt x="36449" y="106172"/>
                  </a:lnTo>
                  <a:lnTo>
                    <a:pt x="37846" y="107442"/>
                  </a:lnTo>
                  <a:lnTo>
                    <a:pt x="39878" y="108331"/>
                  </a:lnTo>
                  <a:lnTo>
                    <a:pt x="45084" y="109347"/>
                  </a:lnTo>
                  <a:lnTo>
                    <a:pt x="48387" y="109601"/>
                  </a:lnTo>
                  <a:lnTo>
                    <a:pt x="186690" y="109601"/>
                  </a:lnTo>
                  <a:lnTo>
                    <a:pt x="191897" y="108331"/>
                  </a:lnTo>
                  <a:lnTo>
                    <a:pt x="197104" y="103124"/>
                  </a:lnTo>
                  <a:lnTo>
                    <a:pt x="198374" y="98679"/>
                  </a:lnTo>
                  <a:lnTo>
                    <a:pt x="198374" y="80264"/>
                  </a:lnTo>
                  <a:lnTo>
                    <a:pt x="69468" y="80264"/>
                  </a:lnTo>
                  <a:lnTo>
                    <a:pt x="68199" y="78994"/>
                  </a:lnTo>
                  <a:lnTo>
                    <a:pt x="68199" y="57404"/>
                  </a:lnTo>
                  <a:lnTo>
                    <a:pt x="198374" y="57404"/>
                  </a:lnTo>
                  <a:lnTo>
                    <a:pt x="198374" y="28067"/>
                  </a:lnTo>
                  <a:lnTo>
                    <a:pt x="68199" y="28067"/>
                  </a:lnTo>
                  <a:lnTo>
                    <a:pt x="68199" y="5334"/>
                  </a:lnTo>
                  <a:lnTo>
                    <a:pt x="67818" y="4064"/>
                  </a:lnTo>
                  <a:lnTo>
                    <a:pt x="66929" y="3429"/>
                  </a:lnTo>
                  <a:lnTo>
                    <a:pt x="66040" y="2667"/>
                  </a:lnTo>
                  <a:lnTo>
                    <a:pt x="64770" y="2413"/>
                  </a:lnTo>
                  <a:close/>
                </a:path>
                <a:path w="892175" h="247014">
                  <a:moveTo>
                    <a:pt x="198374" y="57404"/>
                  </a:moveTo>
                  <a:lnTo>
                    <a:pt x="162813" y="57404"/>
                  </a:lnTo>
                  <a:lnTo>
                    <a:pt x="162813" y="78994"/>
                  </a:lnTo>
                  <a:lnTo>
                    <a:pt x="161544" y="80264"/>
                  </a:lnTo>
                  <a:lnTo>
                    <a:pt x="198374" y="80264"/>
                  </a:lnTo>
                  <a:lnTo>
                    <a:pt x="198374" y="57404"/>
                  </a:lnTo>
                  <a:close/>
                </a:path>
                <a:path w="892175" h="247014">
                  <a:moveTo>
                    <a:pt x="196723" y="1905"/>
                  </a:moveTo>
                  <a:lnTo>
                    <a:pt x="164465" y="1905"/>
                  </a:lnTo>
                  <a:lnTo>
                    <a:pt x="162813" y="3556"/>
                  </a:lnTo>
                  <a:lnTo>
                    <a:pt x="162813" y="28067"/>
                  </a:lnTo>
                  <a:lnTo>
                    <a:pt x="198374" y="28067"/>
                  </a:lnTo>
                  <a:lnTo>
                    <a:pt x="198374" y="3556"/>
                  </a:lnTo>
                  <a:lnTo>
                    <a:pt x="196723" y="1905"/>
                  </a:lnTo>
                  <a:close/>
                </a:path>
                <a:path w="892175" h="247014">
                  <a:moveTo>
                    <a:pt x="518668" y="16256"/>
                  </a:moveTo>
                  <a:lnTo>
                    <a:pt x="480504" y="30130"/>
                  </a:lnTo>
                  <a:lnTo>
                    <a:pt x="457962" y="67310"/>
                  </a:lnTo>
                  <a:lnTo>
                    <a:pt x="453390" y="102108"/>
                  </a:lnTo>
                  <a:lnTo>
                    <a:pt x="453675" y="111230"/>
                  </a:lnTo>
                  <a:lnTo>
                    <a:pt x="463613" y="150510"/>
                  </a:lnTo>
                  <a:lnTo>
                    <a:pt x="491744" y="180086"/>
                  </a:lnTo>
                  <a:lnTo>
                    <a:pt x="518668" y="186309"/>
                  </a:lnTo>
                  <a:lnTo>
                    <a:pt x="526097" y="185908"/>
                  </a:lnTo>
                  <a:lnTo>
                    <a:pt x="562344" y="167995"/>
                  </a:lnTo>
                  <a:lnTo>
                    <a:pt x="571775" y="155194"/>
                  </a:lnTo>
                  <a:lnTo>
                    <a:pt x="514223" y="155194"/>
                  </a:lnTo>
                  <a:lnTo>
                    <a:pt x="510159" y="153797"/>
                  </a:lnTo>
                  <a:lnTo>
                    <a:pt x="506475" y="151003"/>
                  </a:lnTo>
                  <a:lnTo>
                    <a:pt x="502793" y="148336"/>
                  </a:lnTo>
                  <a:lnTo>
                    <a:pt x="499618" y="144526"/>
                  </a:lnTo>
                  <a:lnTo>
                    <a:pt x="494284" y="134874"/>
                  </a:lnTo>
                  <a:lnTo>
                    <a:pt x="492251" y="129286"/>
                  </a:lnTo>
                  <a:lnTo>
                    <a:pt x="490855" y="122682"/>
                  </a:lnTo>
                  <a:lnTo>
                    <a:pt x="489331" y="116205"/>
                  </a:lnTo>
                  <a:lnTo>
                    <a:pt x="488569" y="109220"/>
                  </a:lnTo>
                  <a:lnTo>
                    <a:pt x="488666" y="92795"/>
                  </a:lnTo>
                  <a:lnTo>
                    <a:pt x="489331" y="86487"/>
                  </a:lnTo>
                  <a:lnTo>
                    <a:pt x="490855" y="79756"/>
                  </a:lnTo>
                  <a:lnTo>
                    <a:pt x="492251" y="73152"/>
                  </a:lnTo>
                  <a:lnTo>
                    <a:pt x="494284" y="67310"/>
                  </a:lnTo>
                  <a:lnTo>
                    <a:pt x="496950" y="62611"/>
                  </a:lnTo>
                  <a:lnTo>
                    <a:pt x="499618" y="57785"/>
                  </a:lnTo>
                  <a:lnTo>
                    <a:pt x="502793" y="53975"/>
                  </a:lnTo>
                  <a:lnTo>
                    <a:pt x="506475" y="51308"/>
                  </a:lnTo>
                  <a:lnTo>
                    <a:pt x="510159" y="48768"/>
                  </a:lnTo>
                  <a:lnTo>
                    <a:pt x="514223" y="47371"/>
                  </a:lnTo>
                  <a:lnTo>
                    <a:pt x="571705" y="47371"/>
                  </a:lnTo>
                  <a:lnTo>
                    <a:pt x="570773" y="45656"/>
                  </a:lnTo>
                  <a:lnTo>
                    <a:pt x="539813" y="19738"/>
                  </a:lnTo>
                  <a:lnTo>
                    <a:pt x="526097" y="16638"/>
                  </a:lnTo>
                  <a:lnTo>
                    <a:pt x="518668" y="16256"/>
                  </a:lnTo>
                  <a:close/>
                </a:path>
                <a:path w="892175" h="247014">
                  <a:moveTo>
                    <a:pt x="571705" y="47371"/>
                  </a:moveTo>
                  <a:lnTo>
                    <a:pt x="523367" y="47371"/>
                  </a:lnTo>
                  <a:lnTo>
                    <a:pt x="527431" y="48768"/>
                  </a:lnTo>
                  <a:lnTo>
                    <a:pt x="531113" y="51308"/>
                  </a:lnTo>
                  <a:lnTo>
                    <a:pt x="534797" y="53975"/>
                  </a:lnTo>
                  <a:lnTo>
                    <a:pt x="537972" y="57785"/>
                  </a:lnTo>
                  <a:lnTo>
                    <a:pt x="540638" y="62611"/>
                  </a:lnTo>
                  <a:lnTo>
                    <a:pt x="543306" y="67310"/>
                  </a:lnTo>
                  <a:lnTo>
                    <a:pt x="549020" y="109220"/>
                  </a:lnTo>
                  <a:lnTo>
                    <a:pt x="548259" y="116205"/>
                  </a:lnTo>
                  <a:lnTo>
                    <a:pt x="531113" y="151003"/>
                  </a:lnTo>
                  <a:lnTo>
                    <a:pt x="527431" y="153797"/>
                  </a:lnTo>
                  <a:lnTo>
                    <a:pt x="523367" y="155194"/>
                  </a:lnTo>
                  <a:lnTo>
                    <a:pt x="571775" y="155194"/>
                  </a:lnTo>
                  <a:lnTo>
                    <a:pt x="584243" y="111230"/>
                  </a:lnTo>
                  <a:lnTo>
                    <a:pt x="584581" y="101600"/>
                  </a:lnTo>
                  <a:lnTo>
                    <a:pt x="584275" y="92287"/>
                  </a:lnTo>
                  <a:lnTo>
                    <a:pt x="574294" y="52133"/>
                  </a:lnTo>
                  <a:lnTo>
                    <a:pt x="571705" y="47371"/>
                  </a:lnTo>
                  <a:close/>
                </a:path>
                <a:path w="892175" h="247014">
                  <a:moveTo>
                    <a:pt x="413512" y="5461"/>
                  </a:moveTo>
                  <a:lnTo>
                    <a:pt x="267207" y="5461"/>
                  </a:lnTo>
                  <a:lnTo>
                    <a:pt x="262128" y="6604"/>
                  </a:lnTo>
                  <a:lnTo>
                    <a:pt x="259080" y="8890"/>
                  </a:lnTo>
                  <a:lnTo>
                    <a:pt x="256159" y="11303"/>
                  </a:lnTo>
                  <a:lnTo>
                    <a:pt x="254635" y="16129"/>
                  </a:lnTo>
                  <a:lnTo>
                    <a:pt x="254635" y="80010"/>
                  </a:lnTo>
                  <a:lnTo>
                    <a:pt x="256159" y="85090"/>
                  </a:lnTo>
                  <a:lnTo>
                    <a:pt x="262509" y="92202"/>
                  </a:lnTo>
                  <a:lnTo>
                    <a:pt x="267843" y="93980"/>
                  </a:lnTo>
                  <a:lnTo>
                    <a:pt x="415290" y="93980"/>
                  </a:lnTo>
                  <a:lnTo>
                    <a:pt x="417068" y="92202"/>
                  </a:lnTo>
                  <a:lnTo>
                    <a:pt x="417194" y="66802"/>
                  </a:lnTo>
                  <a:lnTo>
                    <a:pt x="415290" y="65405"/>
                  </a:lnTo>
                  <a:lnTo>
                    <a:pt x="291973" y="65405"/>
                  </a:lnTo>
                  <a:lnTo>
                    <a:pt x="290575" y="64008"/>
                  </a:lnTo>
                  <a:lnTo>
                    <a:pt x="290575" y="35687"/>
                  </a:lnTo>
                  <a:lnTo>
                    <a:pt x="291973" y="34290"/>
                  </a:lnTo>
                  <a:lnTo>
                    <a:pt x="412115" y="34290"/>
                  </a:lnTo>
                  <a:lnTo>
                    <a:pt x="413385" y="33909"/>
                  </a:lnTo>
                  <a:lnTo>
                    <a:pt x="414781" y="32512"/>
                  </a:lnTo>
                  <a:lnTo>
                    <a:pt x="415036" y="31242"/>
                  </a:lnTo>
                  <a:lnTo>
                    <a:pt x="415036" y="7112"/>
                  </a:lnTo>
                  <a:lnTo>
                    <a:pt x="413512" y="5461"/>
                  </a:lnTo>
                  <a:close/>
                </a:path>
                <a:path w="892175" h="247014">
                  <a:moveTo>
                    <a:pt x="643255" y="0"/>
                  </a:moveTo>
                  <a:lnTo>
                    <a:pt x="613791" y="0"/>
                  </a:lnTo>
                  <a:lnTo>
                    <a:pt x="612520" y="381"/>
                  </a:lnTo>
                  <a:lnTo>
                    <a:pt x="611124" y="1778"/>
                  </a:lnTo>
                  <a:lnTo>
                    <a:pt x="610743" y="3048"/>
                  </a:lnTo>
                  <a:lnTo>
                    <a:pt x="610743" y="243840"/>
                  </a:lnTo>
                  <a:lnTo>
                    <a:pt x="611124" y="245237"/>
                  </a:lnTo>
                  <a:lnTo>
                    <a:pt x="612520" y="246380"/>
                  </a:lnTo>
                  <a:lnTo>
                    <a:pt x="613791" y="246634"/>
                  </a:lnTo>
                  <a:lnTo>
                    <a:pt x="643255" y="246634"/>
                  </a:lnTo>
                  <a:lnTo>
                    <a:pt x="644525" y="246380"/>
                  </a:lnTo>
                  <a:lnTo>
                    <a:pt x="645922" y="245237"/>
                  </a:lnTo>
                  <a:lnTo>
                    <a:pt x="646303" y="243840"/>
                  </a:lnTo>
                  <a:lnTo>
                    <a:pt x="646303" y="3048"/>
                  </a:lnTo>
                  <a:lnTo>
                    <a:pt x="645922" y="1778"/>
                  </a:lnTo>
                  <a:lnTo>
                    <a:pt x="644525" y="381"/>
                  </a:lnTo>
                  <a:lnTo>
                    <a:pt x="64325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422144" y="4673853"/>
              <a:ext cx="939165" cy="248920"/>
            </a:xfrm>
            <a:custGeom>
              <a:avLst/>
              <a:gdLst/>
              <a:ahLst/>
              <a:cxnLst/>
              <a:rect l="l" t="t" r="r" b="b"/>
              <a:pathLst>
                <a:path w="939164" h="248920">
                  <a:moveTo>
                    <a:pt x="149479" y="109982"/>
                  </a:moveTo>
                  <a:lnTo>
                    <a:pt x="148844" y="107823"/>
                  </a:lnTo>
                  <a:lnTo>
                    <a:pt x="145923" y="106299"/>
                  </a:lnTo>
                  <a:lnTo>
                    <a:pt x="139827" y="103378"/>
                  </a:lnTo>
                  <a:lnTo>
                    <a:pt x="135686" y="101092"/>
                  </a:lnTo>
                  <a:lnTo>
                    <a:pt x="102743" y="78232"/>
                  </a:lnTo>
                  <a:lnTo>
                    <a:pt x="109499" y="68922"/>
                  </a:lnTo>
                  <a:lnTo>
                    <a:pt x="115316" y="59474"/>
                  </a:lnTo>
                  <a:lnTo>
                    <a:pt x="120167" y="49872"/>
                  </a:lnTo>
                  <a:lnTo>
                    <a:pt x="124079" y="40132"/>
                  </a:lnTo>
                  <a:lnTo>
                    <a:pt x="127000" y="31369"/>
                  </a:lnTo>
                  <a:lnTo>
                    <a:pt x="127381" y="24511"/>
                  </a:lnTo>
                  <a:lnTo>
                    <a:pt x="125095" y="19558"/>
                  </a:lnTo>
                  <a:lnTo>
                    <a:pt x="122936" y="14605"/>
                  </a:lnTo>
                  <a:lnTo>
                    <a:pt x="116586" y="12192"/>
                  </a:lnTo>
                  <a:lnTo>
                    <a:pt x="16256" y="12192"/>
                  </a:lnTo>
                  <a:lnTo>
                    <a:pt x="14605" y="13970"/>
                  </a:lnTo>
                  <a:lnTo>
                    <a:pt x="14732" y="39370"/>
                  </a:lnTo>
                  <a:lnTo>
                    <a:pt x="15240" y="40259"/>
                  </a:lnTo>
                  <a:lnTo>
                    <a:pt x="15621" y="41275"/>
                  </a:lnTo>
                  <a:lnTo>
                    <a:pt x="17018" y="41656"/>
                  </a:lnTo>
                  <a:lnTo>
                    <a:pt x="80772" y="41656"/>
                  </a:lnTo>
                  <a:lnTo>
                    <a:pt x="82296" y="42291"/>
                  </a:lnTo>
                  <a:lnTo>
                    <a:pt x="82550" y="43561"/>
                  </a:lnTo>
                  <a:lnTo>
                    <a:pt x="82804" y="44704"/>
                  </a:lnTo>
                  <a:lnTo>
                    <a:pt x="82169" y="46736"/>
                  </a:lnTo>
                  <a:lnTo>
                    <a:pt x="80530" y="49872"/>
                  </a:lnTo>
                  <a:lnTo>
                    <a:pt x="78105" y="54864"/>
                  </a:lnTo>
                  <a:lnTo>
                    <a:pt x="74295" y="60325"/>
                  </a:lnTo>
                  <a:lnTo>
                    <a:pt x="47091" y="87960"/>
                  </a:lnTo>
                  <a:lnTo>
                    <a:pt x="11518" y="111315"/>
                  </a:lnTo>
                  <a:lnTo>
                    <a:pt x="1143" y="116205"/>
                  </a:lnTo>
                  <a:lnTo>
                    <a:pt x="0" y="118618"/>
                  </a:lnTo>
                  <a:lnTo>
                    <a:pt x="15494" y="143002"/>
                  </a:lnTo>
                  <a:lnTo>
                    <a:pt x="17526" y="142621"/>
                  </a:lnTo>
                  <a:lnTo>
                    <a:pt x="20447" y="141224"/>
                  </a:lnTo>
                  <a:lnTo>
                    <a:pt x="29057" y="137325"/>
                  </a:lnTo>
                  <a:lnTo>
                    <a:pt x="68122" y="112649"/>
                  </a:lnTo>
                  <a:lnTo>
                    <a:pt x="81661" y="101092"/>
                  </a:lnTo>
                  <a:lnTo>
                    <a:pt x="85598" y="104775"/>
                  </a:lnTo>
                  <a:lnTo>
                    <a:pt x="89789" y="108204"/>
                  </a:lnTo>
                  <a:lnTo>
                    <a:pt x="98552" y="114935"/>
                  </a:lnTo>
                  <a:lnTo>
                    <a:pt x="102870" y="117983"/>
                  </a:lnTo>
                  <a:lnTo>
                    <a:pt x="107188" y="120777"/>
                  </a:lnTo>
                  <a:lnTo>
                    <a:pt x="111379" y="123571"/>
                  </a:lnTo>
                  <a:lnTo>
                    <a:pt x="115443" y="126238"/>
                  </a:lnTo>
                  <a:lnTo>
                    <a:pt x="122809" y="130810"/>
                  </a:lnTo>
                  <a:lnTo>
                    <a:pt x="125857" y="132588"/>
                  </a:lnTo>
                  <a:lnTo>
                    <a:pt x="128524" y="133731"/>
                  </a:lnTo>
                  <a:lnTo>
                    <a:pt x="131572" y="135128"/>
                  </a:lnTo>
                  <a:lnTo>
                    <a:pt x="133858" y="134620"/>
                  </a:lnTo>
                  <a:lnTo>
                    <a:pt x="147701" y="112649"/>
                  </a:lnTo>
                  <a:lnTo>
                    <a:pt x="149479" y="109982"/>
                  </a:lnTo>
                  <a:close/>
                </a:path>
                <a:path w="939164" h="248920">
                  <a:moveTo>
                    <a:pt x="198577" y="136906"/>
                  </a:moveTo>
                  <a:lnTo>
                    <a:pt x="198501" y="2413"/>
                  </a:lnTo>
                  <a:lnTo>
                    <a:pt x="198120" y="1524"/>
                  </a:lnTo>
                  <a:lnTo>
                    <a:pt x="197866" y="508"/>
                  </a:lnTo>
                  <a:lnTo>
                    <a:pt x="196596" y="0"/>
                  </a:lnTo>
                  <a:lnTo>
                    <a:pt x="166751" y="0"/>
                  </a:lnTo>
                  <a:lnTo>
                    <a:pt x="165608" y="254"/>
                  </a:lnTo>
                  <a:lnTo>
                    <a:pt x="164592" y="889"/>
                  </a:lnTo>
                  <a:lnTo>
                    <a:pt x="163703" y="1397"/>
                  </a:lnTo>
                  <a:lnTo>
                    <a:pt x="163296" y="2413"/>
                  </a:lnTo>
                  <a:lnTo>
                    <a:pt x="163195" y="136906"/>
                  </a:lnTo>
                  <a:lnTo>
                    <a:pt x="163576" y="138176"/>
                  </a:lnTo>
                  <a:lnTo>
                    <a:pt x="164846" y="139446"/>
                  </a:lnTo>
                  <a:lnTo>
                    <a:pt x="166243" y="139700"/>
                  </a:lnTo>
                  <a:lnTo>
                    <a:pt x="195707" y="139700"/>
                  </a:lnTo>
                  <a:lnTo>
                    <a:pt x="196977" y="139319"/>
                  </a:lnTo>
                  <a:lnTo>
                    <a:pt x="197612" y="138684"/>
                  </a:lnTo>
                  <a:lnTo>
                    <a:pt x="198374" y="138049"/>
                  </a:lnTo>
                  <a:lnTo>
                    <a:pt x="198577" y="136906"/>
                  </a:lnTo>
                  <a:close/>
                </a:path>
                <a:path w="939164" h="248920">
                  <a:moveTo>
                    <a:pt x="198628" y="169291"/>
                  </a:moveTo>
                  <a:lnTo>
                    <a:pt x="184150" y="153543"/>
                  </a:lnTo>
                  <a:lnTo>
                    <a:pt x="44323" y="153543"/>
                  </a:lnTo>
                  <a:lnTo>
                    <a:pt x="43180" y="153797"/>
                  </a:lnTo>
                  <a:lnTo>
                    <a:pt x="42164" y="154178"/>
                  </a:lnTo>
                  <a:lnTo>
                    <a:pt x="41275" y="154686"/>
                  </a:lnTo>
                  <a:lnTo>
                    <a:pt x="40767" y="156083"/>
                  </a:lnTo>
                  <a:lnTo>
                    <a:pt x="40767" y="180467"/>
                  </a:lnTo>
                  <a:lnTo>
                    <a:pt x="41275" y="181610"/>
                  </a:lnTo>
                  <a:lnTo>
                    <a:pt x="42164" y="182118"/>
                  </a:lnTo>
                  <a:lnTo>
                    <a:pt x="43180" y="182626"/>
                  </a:lnTo>
                  <a:lnTo>
                    <a:pt x="44323" y="182880"/>
                  </a:lnTo>
                  <a:lnTo>
                    <a:pt x="161671" y="182880"/>
                  </a:lnTo>
                  <a:lnTo>
                    <a:pt x="162941" y="184150"/>
                  </a:lnTo>
                  <a:lnTo>
                    <a:pt x="162941" y="244475"/>
                  </a:lnTo>
                  <a:lnTo>
                    <a:pt x="164719" y="246126"/>
                  </a:lnTo>
                  <a:lnTo>
                    <a:pt x="197104" y="246126"/>
                  </a:lnTo>
                  <a:lnTo>
                    <a:pt x="198628" y="244475"/>
                  </a:lnTo>
                  <a:lnTo>
                    <a:pt x="198628" y="169291"/>
                  </a:lnTo>
                  <a:close/>
                </a:path>
                <a:path w="939164" h="248920">
                  <a:moveTo>
                    <a:pt x="366014" y="108966"/>
                  </a:moveTo>
                  <a:lnTo>
                    <a:pt x="365379" y="106807"/>
                  </a:lnTo>
                  <a:lnTo>
                    <a:pt x="362458" y="105283"/>
                  </a:lnTo>
                  <a:lnTo>
                    <a:pt x="356489" y="102362"/>
                  </a:lnTo>
                  <a:lnTo>
                    <a:pt x="355117" y="101600"/>
                  </a:lnTo>
                  <a:lnTo>
                    <a:pt x="320548" y="78486"/>
                  </a:lnTo>
                  <a:lnTo>
                    <a:pt x="326707" y="69583"/>
                  </a:lnTo>
                  <a:lnTo>
                    <a:pt x="332066" y="60579"/>
                  </a:lnTo>
                  <a:lnTo>
                    <a:pt x="336613" y="51485"/>
                  </a:lnTo>
                  <a:lnTo>
                    <a:pt x="340360" y="42291"/>
                  </a:lnTo>
                  <a:lnTo>
                    <a:pt x="343408" y="33655"/>
                  </a:lnTo>
                  <a:lnTo>
                    <a:pt x="343789" y="26797"/>
                  </a:lnTo>
                  <a:lnTo>
                    <a:pt x="341503" y="21844"/>
                  </a:lnTo>
                  <a:lnTo>
                    <a:pt x="339217" y="16764"/>
                  </a:lnTo>
                  <a:lnTo>
                    <a:pt x="332994" y="14224"/>
                  </a:lnTo>
                  <a:lnTo>
                    <a:pt x="232664" y="14224"/>
                  </a:lnTo>
                  <a:lnTo>
                    <a:pt x="231013" y="16002"/>
                  </a:lnTo>
                  <a:lnTo>
                    <a:pt x="231013" y="40132"/>
                  </a:lnTo>
                  <a:lnTo>
                    <a:pt x="231267" y="41402"/>
                  </a:lnTo>
                  <a:lnTo>
                    <a:pt x="231648" y="42418"/>
                  </a:lnTo>
                  <a:lnTo>
                    <a:pt x="232156" y="43307"/>
                  </a:lnTo>
                  <a:lnTo>
                    <a:pt x="233426" y="43815"/>
                  </a:lnTo>
                  <a:lnTo>
                    <a:pt x="297180" y="43815"/>
                  </a:lnTo>
                  <a:lnTo>
                    <a:pt x="298831" y="44323"/>
                  </a:lnTo>
                  <a:lnTo>
                    <a:pt x="275336" y="80391"/>
                  </a:lnTo>
                  <a:lnTo>
                    <a:pt x="240614" y="107162"/>
                  </a:lnTo>
                  <a:lnTo>
                    <a:pt x="217551" y="119253"/>
                  </a:lnTo>
                  <a:lnTo>
                    <a:pt x="216535" y="121666"/>
                  </a:lnTo>
                  <a:lnTo>
                    <a:pt x="232029" y="146177"/>
                  </a:lnTo>
                  <a:lnTo>
                    <a:pt x="234061" y="145669"/>
                  </a:lnTo>
                  <a:lnTo>
                    <a:pt x="236982" y="144272"/>
                  </a:lnTo>
                  <a:lnTo>
                    <a:pt x="245960" y="140157"/>
                  </a:lnTo>
                  <a:lnTo>
                    <a:pt x="278955" y="119862"/>
                  </a:lnTo>
                  <a:lnTo>
                    <a:pt x="300228" y="101600"/>
                  </a:lnTo>
                  <a:lnTo>
                    <a:pt x="304038" y="105029"/>
                  </a:lnTo>
                  <a:lnTo>
                    <a:pt x="335788" y="127508"/>
                  </a:lnTo>
                  <a:lnTo>
                    <a:pt x="344932" y="132461"/>
                  </a:lnTo>
                  <a:lnTo>
                    <a:pt x="348107" y="134239"/>
                  </a:lnTo>
                  <a:lnTo>
                    <a:pt x="350393" y="133731"/>
                  </a:lnTo>
                  <a:lnTo>
                    <a:pt x="351917" y="131191"/>
                  </a:lnTo>
                  <a:lnTo>
                    <a:pt x="364236" y="111633"/>
                  </a:lnTo>
                  <a:lnTo>
                    <a:pt x="366014" y="108966"/>
                  </a:lnTo>
                  <a:close/>
                </a:path>
                <a:path w="939164" h="248920">
                  <a:moveTo>
                    <a:pt x="412623" y="190627"/>
                  </a:moveTo>
                  <a:lnTo>
                    <a:pt x="410464" y="184023"/>
                  </a:lnTo>
                  <a:lnTo>
                    <a:pt x="404787" y="175768"/>
                  </a:lnTo>
                  <a:lnTo>
                    <a:pt x="402082" y="171831"/>
                  </a:lnTo>
                  <a:lnTo>
                    <a:pt x="375793" y="155244"/>
                  </a:lnTo>
                  <a:lnTo>
                    <a:pt x="375793" y="195707"/>
                  </a:lnTo>
                  <a:lnTo>
                    <a:pt x="375793" y="201549"/>
                  </a:lnTo>
                  <a:lnTo>
                    <a:pt x="363855" y="213868"/>
                  </a:lnTo>
                  <a:lnTo>
                    <a:pt x="360172" y="215900"/>
                  </a:lnTo>
                  <a:lnTo>
                    <a:pt x="355727" y="217424"/>
                  </a:lnTo>
                  <a:lnTo>
                    <a:pt x="350647" y="218694"/>
                  </a:lnTo>
                  <a:lnTo>
                    <a:pt x="345440" y="219837"/>
                  </a:lnTo>
                  <a:lnTo>
                    <a:pt x="339979" y="220472"/>
                  </a:lnTo>
                  <a:lnTo>
                    <a:pt x="333883" y="220472"/>
                  </a:lnTo>
                  <a:lnTo>
                    <a:pt x="296418" y="209550"/>
                  </a:lnTo>
                  <a:lnTo>
                    <a:pt x="292735" y="204470"/>
                  </a:lnTo>
                  <a:lnTo>
                    <a:pt x="292735" y="192532"/>
                  </a:lnTo>
                  <a:lnTo>
                    <a:pt x="333883" y="175768"/>
                  </a:lnTo>
                  <a:lnTo>
                    <a:pt x="339725" y="175768"/>
                  </a:lnTo>
                  <a:lnTo>
                    <a:pt x="374777" y="192913"/>
                  </a:lnTo>
                  <a:lnTo>
                    <a:pt x="375793" y="195707"/>
                  </a:lnTo>
                  <a:lnTo>
                    <a:pt x="375793" y="155244"/>
                  </a:lnTo>
                  <a:lnTo>
                    <a:pt x="333883" y="147701"/>
                  </a:lnTo>
                  <a:lnTo>
                    <a:pt x="325729" y="147942"/>
                  </a:lnTo>
                  <a:lnTo>
                    <a:pt x="283959" y="158940"/>
                  </a:lnTo>
                  <a:lnTo>
                    <a:pt x="256311" y="190627"/>
                  </a:lnTo>
                  <a:lnTo>
                    <a:pt x="256286" y="205232"/>
                  </a:lnTo>
                  <a:lnTo>
                    <a:pt x="258191" y="211963"/>
                  </a:lnTo>
                  <a:lnTo>
                    <a:pt x="289852" y="240284"/>
                  </a:lnTo>
                  <a:lnTo>
                    <a:pt x="333883" y="248793"/>
                  </a:lnTo>
                  <a:lnTo>
                    <a:pt x="341757" y="248539"/>
                  </a:lnTo>
                  <a:lnTo>
                    <a:pt x="383603" y="237426"/>
                  </a:lnTo>
                  <a:lnTo>
                    <a:pt x="404698" y="220472"/>
                  </a:lnTo>
                  <a:lnTo>
                    <a:pt x="406273" y="218186"/>
                  </a:lnTo>
                  <a:lnTo>
                    <a:pt x="410464" y="211963"/>
                  </a:lnTo>
                  <a:lnTo>
                    <a:pt x="412623" y="205232"/>
                  </a:lnTo>
                  <a:lnTo>
                    <a:pt x="412623" y="190627"/>
                  </a:lnTo>
                  <a:close/>
                </a:path>
                <a:path w="939164" h="248920">
                  <a:moveTo>
                    <a:pt x="447040" y="61595"/>
                  </a:moveTo>
                  <a:lnTo>
                    <a:pt x="446659" y="60325"/>
                  </a:lnTo>
                  <a:lnTo>
                    <a:pt x="445643" y="59817"/>
                  </a:lnTo>
                  <a:lnTo>
                    <a:pt x="444754" y="59436"/>
                  </a:lnTo>
                  <a:lnTo>
                    <a:pt x="443484" y="59182"/>
                  </a:lnTo>
                  <a:lnTo>
                    <a:pt x="410083" y="59182"/>
                  </a:lnTo>
                  <a:lnTo>
                    <a:pt x="410083" y="3048"/>
                  </a:lnTo>
                  <a:lnTo>
                    <a:pt x="409702" y="1778"/>
                  </a:lnTo>
                  <a:lnTo>
                    <a:pt x="408559" y="381"/>
                  </a:lnTo>
                  <a:lnTo>
                    <a:pt x="407289" y="0"/>
                  </a:lnTo>
                  <a:lnTo>
                    <a:pt x="377571" y="0"/>
                  </a:lnTo>
                  <a:lnTo>
                    <a:pt x="376174" y="381"/>
                  </a:lnTo>
                  <a:lnTo>
                    <a:pt x="375412" y="1143"/>
                  </a:lnTo>
                  <a:lnTo>
                    <a:pt x="374650" y="1778"/>
                  </a:lnTo>
                  <a:lnTo>
                    <a:pt x="374269" y="3048"/>
                  </a:lnTo>
                  <a:lnTo>
                    <a:pt x="374269" y="139065"/>
                  </a:lnTo>
                  <a:lnTo>
                    <a:pt x="376047" y="140716"/>
                  </a:lnTo>
                  <a:lnTo>
                    <a:pt x="408559" y="140716"/>
                  </a:lnTo>
                  <a:lnTo>
                    <a:pt x="410083" y="139192"/>
                  </a:lnTo>
                  <a:lnTo>
                    <a:pt x="410083" y="88519"/>
                  </a:lnTo>
                  <a:lnTo>
                    <a:pt x="445389" y="88519"/>
                  </a:lnTo>
                  <a:lnTo>
                    <a:pt x="447040" y="86868"/>
                  </a:lnTo>
                  <a:lnTo>
                    <a:pt x="447040" y="61595"/>
                  </a:lnTo>
                  <a:close/>
                </a:path>
                <a:path w="939164" h="248920">
                  <a:moveTo>
                    <a:pt x="691642" y="213741"/>
                  </a:moveTo>
                  <a:lnTo>
                    <a:pt x="691134" y="212471"/>
                  </a:lnTo>
                  <a:lnTo>
                    <a:pt x="688848" y="211201"/>
                  </a:lnTo>
                  <a:lnTo>
                    <a:pt x="687578" y="210947"/>
                  </a:lnTo>
                  <a:lnTo>
                    <a:pt x="560959" y="210947"/>
                  </a:lnTo>
                  <a:lnTo>
                    <a:pt x="559689" y="209677"/>
                  </a:lnTo>
                  <a:lnTo>
                    <a:pt x="559689" y="157988"/>
                  </a:lnTo>
                  <a:lnTo>
                    <a:pt x="557911" y="156210"/>
                  </a:lnTo>
                  <a:lnTo>
                    <a:pt x="525653" y="156210"/>
                  </a:lnTo>
                  <a:lnTo>
                    <a:pt x="524002" y="157988"/>
                  </a:lnTo>
                  <a:lnTo>
                    <a:pt x="524002" y="225298"/>
                  </a:lnTo>
                  <a:lnTo>
                    <a:pt x="524256" y="228346"/>
                  </a:lnTo>
                  <a:lnTo>
                    <a:pt x="525272" y="233172"/>
                  </a:lnTo>
                  <a:lnTo>
                    <a:pt x="526161" y="235077"/>
                  </a:lnTo>
                  <a:lnTo>
                    <a:pt x="527431" y="236347"/>
                  </a:lnTo>
                  <a:lnTo>
                    <a:pt x="528701" y="237744"/>
                  </a:lnTo>
                  <a:lnTo>
                    <a:pt x="530606" y="238760"/>
                  </a:lnTo>
                  <a:lnTo>
                    <a:pt x="532892" y="239395"/>
                  </a:lnTo>
                  <a:lnTo>
                    <a:pt x="535178" y="239903"/>
                  </a:lnTo>
                  <a:lnTo>
                    <a:pt x="538099" y="240284"/>
                  </a:lnTo>
                  <a:lnTo>
                    <a:pt x="687578" y="240284"/>
                  </a:lnTo>
                  <a:lnTo>
                    <a:pt x="688848" y="240030"/>
                  </a:lnTo>
                  <a:lnTo>
                    <a:pt x="689991" y="239776"/>
                  </a:lnTo>
                  <a:lnTo>
                    <a:pt x="691134" y="239395"/>
                  </a:lnTo>
                  <a:lnTo>
                    <a:pt x="691642" y="237998"/>
                  </a:lnTo>
                  <a:lnTo>
                    <a:pt x="691642" y="213741"/>
                  </a:lnTo>
                  <a:close/>
                </a:path>
                <a:path w="939164" h="248920">
                  <a:moveTo>
                    <a:pt x="905624" y="33782"/>
                  </a:moveTo>
                  <a:lnTo>
                    <a:pt x="891667" y="4699"/>
                  </a:lnTo>
                  <a:lnTo>
                    <a:pt x="870204" y="4699"/>
                  </a:lnTo>
                  <a:lnTo>
                    <a:pt x="870204" y="35306"/>
                  </a:lnTo>
                  <a:lnTo>
                    <a:pt x="870204" y="75692"/>
                  </a:lnTo>
                  <a:lnTo>
                    <a:pt x="869696" y="76327"/>
                  </a:lnTo>
                  <a:lnTo>
                    <a:pt x="869315" y="76962"/>
                  </a:lnTo>
                  <a:lnTo>
                    <a:pt x="868045" y="77216"/>
                  </a:lnTo>
                  <a:lnTo>
                    <a:pt x="778383" y="77216"/>
                  </a:lnTo>
                  <a:lnTo>
                    <a:pt x="776986" y="76962"/>
                  </a:lnTo>
                  <a:lnTo>
                    <a:pt x="775716" y="75946"/>
                  </a:lnTo>
                  <a:lnTo>
                    <a:pt x="775462" y="74422"/>
                  </a:lnTo>
                  <a:lnTo>
                    <a:pt x="775462" y="36449"/>
                  </a:lnTo>
                  <a:lnTo>
                    <a:pt x="775716" y="35052"/>
                  </a:lnTo>
                  <a:lnTo>
                    <a:pt x="776986" y="34036"/>
                  </a:lnTo>
                  <a:lnTo>
                    <a:pt x="778383" y="33782"/>
                  </a:lnTo>
                  <a:lnTo>
                    <a:pt x="868045" y="33782"/>
                  </a:lnTo>
                  <a:lnTo>
                    <a:pt x="869315" y="34036"/>
                  </a:lnTo>
                  <a:lnTo>
                    <a:pt x="869696" y="34671"/>
                  </a:lnTo>
                  <a:lnTo>
                    <a:pt x="870204" y="35306"/>
                  </a:lnTo>
                  <a:lnTo>
                    <a:pt x="870204" y="4699"/>
                  </a:lnTo>
                  <a:lnTo>
                    <a:pt x="754634" y="4699"/>
                  </a:lnTo>
                  <a:lnTo>
                    <a:pt x="741172" y="12954"/>
                  </a:lnTo>
                  <a:lnTo>
                    <a:pt x="740537" y="15113"/>
                  </a:lnTo>
                  <a:lnTo>
                    <a:pt x="740321" y="17526"/>
                  </a:lnTo>
                  <a:lnTo>
                    <a:pt x="740283" y="92202"/>
                  </a:lnTo>
                  <a:lnTo>
                    <a:pt x="740537" y="95377"/>
                  </a:lnTo>
                  <a:lnTo>
                    <a:pt x="741553" y="99949"/>
                  </a:lnTo>
                  <a:lnTo>
                    <a:pt x="742442" y="101727"/>
                  </a:lnTo>
                  <a:lnTo>
                    <a:pt x="743839" y="102997"/>
                  </a:lnTo>
                  <a:lnTo>
                    <a:pt x="745236" y="104394"/>
                  </a:lnTo>
                  <a:lnTo>
                    <a:pt x="747141" y="105156"/>
                  </a:lnTo>
                  <a:lnTo>
                    <a:pt x="749554" y="105664"/>
                  </a:lnTo>
                  <a:lnTo>
                    <a:pt x="751840" y="106045"/>
                  </a:lnTo>
                  <a:lnTo>
                    <a:pt x="755015" y="106299"/>
                  </a:lnTo>
                  <a:lnTo>
                    <a:pt x="891667" y="106299"/>
                  </a:lnTo>
                  <a:lnTo>
                    <a:pt x="902081" y="102997"/>
                  </a:lnTo>
                  <a:lnTo>
                    <a:pt x="903351" y="101727"/>
                  </a:lnTo>
                  <a:lnTo>
                    <a:pt x="904367" y="99949"/>
                  </a:lnTo>
                  <a:lnTo>
                    <a:pt x="905319" y="95377"/>
                  </a:lnTo>
                  <a:lnTo>
                    <a:pt x="905446" y="94361"/>
                  </a:lnTo>
                  <a:lnTo>
                    <a:pt x="905624" y="92202"/>
                  </a:lnTo>
                  <a:lnTo>
                    <a:pt x="905624" y="77216"/>
                  </a:lnTo>
                  <a:lnTo>
                    <a:pt x="905624" y="33782"/>
                  </a:lnTo>
                  <a:close/>
                </a:path>
                <a:path w="939164" h="248920">
                  <a:moveTo>
                    <a:pt x="938784" y="131064"/>
                  </a:moveTo>
                  <a:lnTo>
                    <a:pt x="937006" y="129159"/>
                  </a:lnTo>
                  <a:lnTo>
                    <a:pt x="719455" y="129159"/>
                  </a:lnTo>
                  <a:lnTo>
                    <a:pt x="719455" y="110363"/>
                  </a:lnTo>
                  <a:lnTo>
                    <a:pt x="718947" y="108966"/>
                  </a:lnTo>
                  <a:lnTo>
                    <a:pt x="716915" y="107696"/>
                  </a:lnTo>
                  <a:lnTo>
                    <a:pt x="715645" y="107315"/>
                  </a:lnTo>
                  <a:lnTo>
                    <a:pt x="680847" y="107315"/>
                  </a:lnTo>
                  <a:lnTo>
                    <a:pt x="682117" y="101092"/>
                  </a:lnTo>
                  <a:lnTo>
                    <a:pt x="686308" y="58420"/>
                  </a:lnTo>
                  <a:lnTo>
                    <a:pt x="687324" y="22098"/>
                  </a:lnTo>
                  <a:lnTo>
                    <a:pt x="685800" y="17526"/>
                  </a:lnTo>
                  <a:lnTo>
                    <a:pt x="679958" y="12192"/>
                  </a:lnTo>
                  <a:lnTo>
                    <a:pt x="675513" y="10795"/>
                  </a:lnTo>
                  <a:lnTo>
                    <a:pt x="527431" y="10795"/>
                  </a:lnTo>
                  <a:lnTo>
                    <a:pt x="526034" y="11176"/>
                  </a:lnTo>
                  <a:lnTo>
                    <a:pt x="524256" y="12192"/>
                  </a:lnTo>
                  <a:lnTo>
                    <a:pt x="523748" y="13335"/>
                  </a:lnTo>
                  <a:lnTo>
                    <a:pt x="523748" y="37465"/>
                  </a:lnTo>
                  <a:lnTo>
                    <a:pt x="524256" y="38862"/>
                  </a:lnTo>
                  <a:lnTo>
                    <a:pt x="525145" y="39243"/>
                  </a:lnTo>
                  <a:lnTo>
                    <a:pt x="526034" y="39751"/>
                  </a:lnTo>
                  <a:lnTo>
                    <a:pt x="527431" y="39878"/>
                  </a:lnTo>
                  <a:lnTo>
                    <a:pt x="648589" y="39878"/>
                  </a:lnTo>
                  <a:lnTo>
                    <a:pt x="650621" y="40513"/>
                  </a:lnTo>
                  <a:lnTo>
                    <a:pt x="651256" y="41529"/>
                  </a:lnTo>
                  <a:lnTo>
                    <a:pt x="652018" y="42672"/>
                  </a:lnTo>
                  <a:lnTo>
                    <a:pt x="652272" y="44577"/>
                  </a:lnTo>
                  <a:lnTo>
                    <a:pt x="648335" y="98552"/>
                  </a:lnTo>
                  <a:lnTo>
                    <a:pt x="646938" y="107315"/>
                  </a:lnTo>
                  <a:lnTo>
                    <a:pt x="491363" y="107315"/>
                  </a:lnTo>
                  <a:lnTo>
                    <a:pt x="489966" y="107696"/>
                  </a:lnTo>
                  <a:lnTo>
                    <a:pt x="489331" y="108458"/>
                  </a:lnTo>
                  <a:lnTo>
                    <a:pt x="488569" y="109220"/>
                  </a:lnTo>
                  <a:lnTo>
                    <a:pt x="488251" y="110363"/>
                  </a:lnTo>
                  <a:lnTo>
                    <a:pt x="490982" y="136398"/>
                  </a:lnTo>
                  <a:lnTo>
                    <a:pt x="707263" y="136398"/>
                  </a:lnTo>
                  <a:lnTo>
                    <a:pt x="707263" y="154432"/>
                  </a:lnTo>
                  <a:lnTo>
                    <a:pt x="707644" y="155956"/>
                  </a:lnTo>
                  <a:lnTo>
                    <a:pt x="708152" y="156972"/>
                  </a:lnTo>
                  <a:lnTo>
                    <a:pt x="708787" y="157988"/>
                  </a:lnTo>
                  <a:lnTo>
                    <a:pt x="710184" y="158496"/>
                  </a:lnTo>
                  <a:lnTo>
                    <a:pt x="805053" y="158496"/>
                  </a:lnTo>
                  <a:lnTo>
                    <a:pt x="805053" y="243205"/>
                  </a:lnTo>
                  <a:lnTo>
                    <a:pt x="806704" y="244856"/>
                  </a:lnTo>
                  <a:lnTo>
                    <a:pt x="839089" y="244856"/>
                  </a:lnTo>
                  <a:lnTo>
                    <a:pt x="840740" y="243205"/>
                  </a:lnTo>
                  <a:lnTo>
                    <a:pt x="840740" y="158496"/>
                  </a:lnTo>
                  <a:lnTo>
                    <a:pt x="937006" y="158496"/>
                  </a:lnTo>
                  <a:lnTo>
                    <a:pt x="938784" y="156464"/>
                  </a:lnTo>
                  <a:lnTo>
                    <a:pt x="938784" y="131064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48482" y="4686299"/>
              <a:ext cx="231520" cy="193039"/>
            </a:xfrm>
            <a:prstGeom prst="rect">
              <a:avLst/>
            </a:prstGeom>
          </p:spPr>
        </p:pic>
      </p:grpSp>
      <p:sp>
        <p:nvSpPr>
          <p:cNvPr id="68" name="object 68"/>
          <p:cNvSpPr/>
          <p:nvPr/>
        </p:nvSpPr>
        <p:spPr>
          <a:xfrm>
            <a:off x="3627882" y="4673091"/>
            <a:ext cx="937260" cy="246379"/>
          </a:xfrm>
          <a:custGeom>
            <a:avLst/>
            <a:gdLst/>
            <a:ahLst/>
            <a:cxnLst/>
            <a:rect l="l" t="t" r="r" b="b"/>
            <a:pathLst>
              <a:path w="937260" h="246379">
                <a:moveTo>
                  <a:pt x="127762" y="83312"/>
                </a:moveTo>
                <a:lnTo>
                  <a:pt x="127736" y="66294"/>
                </a:lnTo>
                <a:lnTo>
                  <a:pt x="126238" y="58547"/>
                </a:lnTo>
                <a:lnTo>
                  <a:pt x="123063" y="51054"/>
                </a:lnTo>
                <a:lnTo>
                  <a:pt x="120040" y="44069"/>
                </a:lnTo>
                <a:lnTo>
                  <a:pt x="119888" y="43688"/>
                </a:lnTo>
                <a:lnTo>
                  <a:pt x="115443" y="37084"/>
                </a:lnTo>
                <a:lnTo>
                  <a:pt x="103886" y="25781"/>
                </a:lnTo>
                <a:lnTo>
                  <a:pt x="97028" y="21209"/>
                </a:lnTo>
                <a:lnTo>
                  <a:pt x="92837" y="19456"/>
                </a:lnTo>
                <a:lnTo>
                  <a:pt x="92837" y="66294"/>
                </a:lnTo>
                <a:lnTo>
                  <a:pt x="92837" y="84455"/>
                </a:lnTo>
                <a:lnTo>
                  <a:pt x="90043" y="91948"/>
                </a:lnTo>
                <a:lnTo>
                  <a:pt x="84455" y="97917"/>
                </a:lnTo>
                <a:lnTo>
                  <a:pt x="78867" y="103759"/>
                </a:lnTo>
                <a:lnTo>
                  <a:pt x="71755" y="106807"/>
                </a:lnTo>
                <a:lnTo>
                  <a:pt x="59055" y="106807"/>
                </a:lnTo>
                <a:lnTo>
                  <a:pt x="34163" y="79883"/>
                </a:lnTo>
                <a:lnTo>
                  <a:pt x="34163" y="70993"/>
                </a:lnTo>
                <a:lnTo>
                  <a:pt x="42545" y="52959"/>
                </a:lnTo>
                <a:lnTo>
                  <a:pt x="45212" y="50038"/>
                </a:lnTo>
                <a:lnTo>
                  <a:pt x="48260" y="47879"/>
                </a:lnTo>
                <a:lnTo>
                  <a:pt x="51816" y="46355"/>
                </a:lnTo>
                <a:lnTo>
                  <a:pt x="55245" y="44831"/>
                </a:lnTo>
                <a:lnTo>
                  <a:pt x="59055" y="44069"/>
                </a:lnTo>
                <a:lnTo>
                  <a:pt x="71755" y="44069"/>
                </a:lnTo>
                <a:lnTo>
                  <a:pt x="78867" y="46990"/>
                </a:lnTo>
                <a:lnTo>
                  <a:pt x="84455" y="52959"/>
                </a:lnTo>
                <a:lnTo>
                  <a:pt x="90043" y="58801"/>
                </a:lnTo>
                <a:lnTo>
                  <a:pt x="92837" y="19456"/>
                </a:lnTo>
                <a:lnTo>
                  <a:pt x="63246" y="12954"/>
                </a:lnTo>
                <a:lnTo>
                  <a:pt x="56426" y="13271"/>
                </a:lnTo>
                <a:lnTo>
                  <a:pt x="17653" y="31369"/>
                </a:lnTo>
                <a:lnTo>
                  <a:pt x="12" y="66294"/>
                </a:lnTo>
                <a:lnTo>
                  <a:pt x="0" y="83312"/>
                </a:lnTo>
                <a:lnTo>
                  <a:pt x="1524" y="91440"/>
                </a:lnTo>
                <a:lnTo>
                  <a:pt x="23368" y="124079"/>
                </a:lnTo>
                <a:lnTo>
                  <a:pt x="63246" y="136144"/>
                </a:lnTo>
                <a:lnTo>
                  <a:pt x="70142" y="135839"/>
                </a:lnTo>
                <a:lnTo>
                  <a:pt x="109601" y="118491"/>
                </a:lnTo>
                <a:lnTo>
                  <a:pt x="115443" y="112903"/>
                </a:lnTo>
                <a:lnTo>
                  <a:pt x="119621" y="106807"/>
                </a:lnTo>
                <a:lnTo>
                  <a:pt x="119888" y="106426"/>
                </a:lnTo>
                <a:lnTo>
                  <a:pt x="126238" y="91440"/>
                </a:lnTo>
                <a:lnTo>
                  <a:pt x="127762" y="83312"/>
                </a:lnTo>
                <a:close/>
              </a:path>
              <a:path w="937260" h="246379">
                <a:moveTo>
                  <a:pt x="193040" y="2413"/>
                </a:moveTo>
                <a:lnTo>
                  <a:pt x="191516" y="762"/>
                </a:lnTo>
                <a:lnTo>
                  <a:pt x="159258" y="762"/>
                </a:lnTo>
                <a:lnTo>
                  <a:pt x="157607" y="2413"/>
                </a:lnTo>
                <a:lnTo>
                  <a:pt x="157683" y="172212"/>
                </a:lnTo>
                <a:lnTo>
                  <a:pt x="157988" y="173228"/>
                </a:lnTo>
                <a:lnTo>
                  <a:pt x="159258" y="174752"/>
                </a:lnTo>
                <a:lnTo>
                  <a:pt x="160655" y="175133"/>
                </a:lnTo>
                <a:lnTo>
                  <a:pt x="190373" y="175133"/>
                </a:lnTo>
                <a:lnTo>
                  <a:pt x="191643" y="174879"/>
                </a:lnTo>
                <a:lnTo>
                  <a:pt x="192151" y="174117"/>
                </a:lnTo>
                <a:lnTo>
                  <a:pt x="192786" y="173482"/>
                </a:lnTo>
                <a:lnTo>
                  <a:pt x="193040" y="172212"/>
                </a:lnTo>
                <a:lnTo>
                  <a:pt x="193040" y="2413"/>
                </a:lnTo>
                <a:close/>
              </a:path>
              <a:path w="937260" h="246379">
                <a:moveTo>
                  <a:pt x="200787" y="216535"/>
                </a:moveTo>
                <a:lnTo>
                  <a:pt x="200279" y="215265"/>
                </a:lnTo>
                <a:lnTo>
                  <a:pt x="199263" y="214630"/>
                </a:lnTo>
                <a:lnTo>
                  <a:pt x="198247" y="214122"/>
                </a:lnTo>
                <a:lnTo>
                  <a:pt x="196977" y="213741"/>
                </a:lnTo>
                <a:lnTo>
                  <a:pt x="79502" y="213741"/>
                </a:lnTo>
                <a:lnTo>
                  <a:pt x="78105" y="212471"/>
                </a:lnTo>
                <a:lnTo>
                  <a:pt x="78105" y="162560"/>
                </a:lnTo>
                <a:lnTo>
                  <a:pt x="76454" y="160782"/>
                </a:lnTo>
                <a:lnTo>
                  <a:pt x="44069" y="160782"/>
                </a:lnTo>
                <a:lnTo>
                  <a:pt x="42418" y="162560"/>
                </a:lnTo>
                <a:lnTo>
                  <a:pt x="42418" y="227965"/>
                </a:lnTo>
                <a:lnTo>
                  <a:pt x="42672" y="230886"/>
                </a:lnTo>
                <a:lnTo>
                  <a:pt x="51562" y="242443"/>
                </a:lnTo>
                <a:lnTo>
                  <a:pt x="53848" y="243078"/>
                </a:lnTo>
                <a:lnTo>
                  <a:pt x="56896" y="243332"/>
                </a:lnTo>
                <a:lnTo>
                  <a:pt x="196977" y="243332"/>
                </a:lnTo>
                <a:lnTo>
                  <a:pt x="198247" y="243205"/>
                </a:lnTo>
                <a:lnTo>
                  <a:pt x="200279" y="242443"/>
                </a:lnTo>
                <a:lnTo>
                  <a:pt x="200787" y="241046"/>
                </a:lnTo>
                <a:lnTo>
                  <a:pt x="200787" y="216535"/>
                </a:lnTo>
                <a:close/>
              </a:path>
              <a:path w="937260" h="246379">
                <a:moveTo>
                  <a:pt x="324231" y="4699"/>
                </a:moveTo>
                <a:lnTo>
                  <a:pt x="322326" y="2921"/>
                </a:lnTo>
                <a:lnTo>
                  <a:pt x="250317" y="2921"/>
                </a:lnTo>
                <a:lnTo>
                  <a:pt x="249047" y="3175"/>
                </a:lnTo>
                <a:lnTo>
                  <a:pt x="247904" y="3810"/>
                </a:lnTo>
                <a:lnTo>
                  <a:pt x="246888" y="4318"/>
                </a:lnTo>
                <a:lnTo>
                  <a:pt x="246253" y="5842"/>
                </a:lnTo>
                <a:lnTo>
                  <a:pt x="246253" y="27178"/>
                </a:lnTo>
                <a:lnTo>
                  <a:pt x="246888" y="28575"/>
                </a:lnTo>
                <a:lnTo>
                  <a:pt x="247904" y="29210"/>
                </a:lnTo>
                <a:lnTo>
                  <a:pt x="249047" y="29845"/>
                </a:lnTo>
                <a:lnTo>
                  <a:pt x="250317" y="30099"/>
                </a:lnTo>
                <a:lnTo>
                  <a:pt x="320929" y="30099"/>
                </a:lnTo>
                <a:lnTo>
                  <a:pt x="322453" y="29718"/>
                </a:lnTo>
                <a:lnTo>
                  <a:pt x="323850" y="27813"/>
                </a:lnTo>
                <a:lnTo>
                  <a:pt x="324231" y="26416"/>
                </a:lnTo>
                <a:lnTo>
                  <a:pt x="324231" y="4699"/>
                </a:lnTo>
                <a:close/>
              </a:path>
              <a:path w="937260" h="246379">
                <a:moveTo>
                  <a:pt x="343027" y="113030"/>
                </a:moveTo>
                <a:lnTo>
                  <a:pt x="341503" y="107061"/>
                </a:lnTo>
                <a:lnTo>
                  <a:pt x="338455" y="101600"/>
                </a:lnTo>
                <a:lnTo>
                  <a:pt x="337908" y="100584"/>
                </a:lnTo>
                <a:lnTo>
                  <a:pt x="335534" y="96139"/>
                </a:lnTo>
                <a:lnTo>
                  <a:pt x="331470" y="91440"/>
                </a:lnTo>
                <a:lnTo>
                  <a:pt x="326263" y="87503"/>
                </a:lnTo>
                <a:lnTo>
                  <a:pt x="321183" y="83566"/>
                </a:lnTo>
                <a:lnTo>
                  <a:pt x="315087" y="80518"/>
                </a:lnTo>
                <a:lnTo>
                  <a:pt x="309753" y="78765"/>
                </a:lnTo>
                <a:lnTo>
                  <a:pt x="309753" y="124460"/>
                </a:lnTo>
                <a:lnTo>
                  <a:pt x="307721" y="129032"/>
                </a:lnTo>
                <a:lnTo>
                  <a:pt x="299085" y="136906"/>
                </a:lnTo>
                <a:lnTo>
                  <a:pt x="293370" y="138938"/>
                </a:lnTo>
                <a:lnTo>
                  <a:pt x="278892" y="138938"/>
                </a:lnTo>
                <a:lnTo>
                  <a:pt x="273177" y="136906"/>
                </a:lnTo>
                <a:lnTo>
                  <a:pt x="268859" y="132969"/>
                </a:lnTo>
                <a:lnTo>
                  <a:pt x="264668" y="129032"/>
                </a:lnTo>
                <a:lnTo>
                  <a:pt x="262509" y="124460"/>
                </a:lnTo>
                <a:lnTo>
                  <a:pt x="262559" y="114300"/>
                </a:lnTo>
                <a:lnTo>
                  <a:pt x="264541" y="109982"/>
                </a:lnTo>
                <a:lnTo>
                  <a:pt x="273050" y="102489"/>
                </a:lnTo>
                <a:lnTo>
                  <a:pt x="278765" y="100584"/>
                </a:lnTo>
                <a:lnTo>
                  <a:pt x="293497" y="100584"/>
                </a:lnTo>
                <a:lnTo>
                  <a:pt x="299339" y="102489"/>
                </a:lnTo>
                <a:lnTo>
                  <a:pt x="303530" y="106299"/>
                </a:lnTo>
                <a:lnTo>
                  <a:pt x="307721" y="109982"/>
                </a:lnTo>
                <a:lnTo>
                  <a:pt x="309689" y="114300"/>
                </a:lnTo>
                <a:lnTo>
                  <a:pt x="309753" y="124460"/>
                </a:lnTo>
                <a:lnTo>
                  <a:pt x="309753" y="78765"/>
                </a:lnTo>
                <a:lnTo>
                  <a:pt x="301244" y="75946"/>
                </a:lnTo>
                <a:lnTo>
                  <a:pt x="293878" y="74930"/>
                </a:lnTo>
                <a:lnTo>
                  <a:pt x="278384" y="74930"/>
                </a:lnTo>
                <a:lnTo>
                  <a:pt x="240919" y="91440"/>
                </a:lnTo>
                <a:lnTo>
                  <a:pt x="229362" y="125857"/>
                </a:lnTo>
                <a:lnTo>
                  <a:pt x="230759" y="131953"/>
                </a:lnTo>
                <a:lnTo>
                  <a:pt x="270891" y="163068"/>
                </a:lnTo>
                <a:lnTo>
                  <a:pt x="278130" y="164084"/>
                </a:lnTo>
                <a:lnTo>
                  <a:pt x="293751" y="164084"/>
                </a:lnTo>
                <a:lnTo>
                  <a:pt x="301244" y="163068"/>
                </a:lnTo>
                <a:lnTo>
                  <a:pt x="315087" y="158496"/>
                </a:lnTo>
                <a:lnTo>
                  <a:pt x="321183" y="155448"/>
                </a:lnTo>
                <a:lnTo>
                  <a:pt x="326263" y="151511"/>
                </a:lnTo>
                <a:lnTo>
                  <a:pt x="331470" y="147574"/>
                </a:lnTo>
                <a:lnTo>
                  <a:pt x="335534" y="142875"/>
                </a:lnTo>
                <a:lnTo>
                  <a:pt x="337629" y="138938"/>
                </a:lnTo>
                <a:lnTo>
                  <a:pt x="338455" y="137414"/>
                </a:lnTo>
                <a:lnTo>
                  <a:pt x="341503" y="131953"/>
                </a:lnTo>
                <a:lnTo>
                  <a:pt x="343027" y="125857"/>
                </a:lnTo>
                <a:lnTo>
                  <a:pt x="343027" y="113030"/>
                </a:lnTo>
                <a:close/>
              </a:path>
              <a:path w="937260" h="246379">
                <a:moveTo>
                  <a:pt x="357124" y="41910"/>
                </a:moveTo>
                <a:lnTo>
                  <a:pt x="355219" y="40132"/>
                </a:lnTo>
                <a:lnTo>
                  <a:pt x="213233" y="40132"/>
                </a:lnTo>
                <a:lnTo>
                  <a:pt x="211328" y="41910"/>
                </a:lnTo>
                <a:lnTo>
                  <a:pt x="211442" y="65405"/>
                </a:lnTo>
                <a:lnTo>
                  <a:pt x="213106" y="67183"/>
                </a:lnTo>
                <a:lnTo>
                  <a:pt x="355219" y="67183"/>
                </a:lnTo>
                <a:lnTo>
                  <a:pt x="357124" y="65405"/>
                </a:lnTo>
                <a:lnTo>
                  <a:pt x="357124" y="41910"/>
                </a:lnTo>
                <a:close/>
              </a:path>
              <a:path w="937260" h="246379">
                <a:moveTo>
                  <a:pt x="415036" y="218059"/>
                </a:moveTo>
                <a:lnTo>
                  <a:pt x="414401" y="216789"/>
                </a:lnTo>
                <a:lnTo>
                  <a:pt x="413385" y="216154"/>
                </a:lnTo>
                <a:lnTo>
                  <a:pt x="412242" y="215646"/>
                </a:lnTo>
                <a:lnTo>
                  <a:pt x="410972" y="215265"/>
                </a:lnTo>
                <a:lnTo>
                  <a:pt x="288671" y="215265"/>
                </a:lnTo>
                <a:lnTo>
                  <a:pt x="287401" y="213995"/>
                </a:lnTo>
                <a:lnTo>
                  <a:pt x="287401" y="178435"/>
                </a:lnTo>
                <a:lnTo>
                  <a:pt x="285623" y="176784"/>
                </a:lnTo>
                <a:lnTo>
                  <a:pt x="253365" y="176784"/>
                </a:lnTo>
                <a:lnTo>
                  <a:pt x="251714" y="178435"/>
                </a:lnTo>
                <a:lnTo>
                  <a:pt x="251714" y="229235"/>
                </a:lnTo>
                <a:lnTo>
                  <a:pt x="251968" y="232156"/>
                </a:lnTo>
                <a:lnTo>
                  <a:pt x="260604" y="243205"/>
                </a:lnTo>
                <a:lnTo>
                  <a:pt x="262890" y="243840"/>
                </a:lnTo>
                <a:lnTo>
                  <a:pt x="265811" y="244094"/>
                </a:lnTo>
                <a:lnTo>
                  <a:pt x="410972" y="244094"/>
                </a:lnTo>
                <a:lnTo>
                  <a:pt x="412242" y="243967"/>
                </a:lnTo>
                <a:lnTo>
                  <a:pt x="413385" y="243586"/>
                </a:lnTo>
                <a:lnTo>
                  <a:pt x="414401" y="243205"/>
                </a:lnTo>
                <a:lnTo>
                  <a:pt x="415036" y="241935"/>
                </a:lnTo>
                <a:lnTo>
                  <a:pt x="415036" y="218059"/>
                </a:lnTo>
                <a:close/>
              </a:path>
              <a:path w="937260" h="246379">
                <a:moveTo>
                  <a:pt x="441198" y="88138"/>
                </a:moveTo>
                <a:lnTo>
                  <a:pt x="440690" y="86741"/>
                </a:lnTo>
                <a:lnTo>
                  <a:pt x="439674" y="86487"/>
                </a:lnTo>
                <a:lnTo>
                  <a:pt x="438658" y="86106"/>
                </a:lnTo>
                <a:lnTo>
                  <a:pt x="437515" y="85979"/>
                </a:lnTo>
                <a:lnTo>
                  <a:pt x="405003" y="85979"/>
                </a:lnTo>
                <a:lnTo>
                  <a:pt x="405003" y="2413"/>
                </a:lnTo>
                <a:lnTo>
                  <a:pt x="403479" y="762"/>
                </a:lnTo>
                <a:lnTo>
                  <a:pt x="370967" y="762"/>
                </a:lnTo>
                <a:lnTo>
                  <a:pt x="369189" y="2413"/>
                </a:lnTo>
                <a:lnTo>
                  <a:pt x="369189" y="185801"/>
                </a:lnTo>
                <a:lnTo>
                  <a:pt x="369570" y="187071"/>
                </a:lnTo>
                <a:lnTo>
                  <a:pt x="370332" y="187833"/>
                </a:lnTo>
                <a:lnTo>
                  <a:pt x="371094" y="188468"/>
                </a:lnTo>
                <a:lnTo>
                  <a:pt x="372491" y="188849"/>
                </a:lnTo>
                <a:lnTo>
                  <a:pt x="402209" y="188849"/>
                </a:lnTo>
                <a:lnTo>
                  <a:pt x="403479" y="188468"/>
                </a:lnTo>
                <a:lnTo>
                  <a:pt x="404114" y="187833"/>
                </a:lnTo>
                <a:lnTo>
                  <a:pt x="404622" y="187071"/>
                </a:lnTo>
                <a:lnTo>
                  <a:pt x="405003" y="185801"/>
                </a:lnTo>
                <a:lnTo>
                  <a:pt x="405003" y="115316"/>
                </a:lnTo>
                <a:lnTo>
                  <a:pt x="437642" y="115316"/>
                </a:lnTo>
                <a:lnTo>
                  <a:pt x="438912" y="114935"/>
                </a:lnTo>
                <a:lnTo>
                  <a:pt x="439801" y="114300"/>
                </a:lnTo>
                <a:lnTo>
                  <a:pt x="440817" y="113792"/>
                </a:lnTo>
                <a:lnTo>
                  <a:pt x="441198" y="112522"/>
                </a:lnTo>
                <a:lnTo>
                  <a:pt x="441198" y="88138"/>
                </a:lnTo>
                <a:close/>
              </a:path>
              <a:path w="937260" h="246379">
                <a:moveTo>
                  <a:pt x="678307" y="1270"/>
                </a:moveTo>
                <a:lnTo>
                  <a:pt x="676783" y="0"/>
                </a:lnTo>
                <a:lnTo>
                  <a:pt x="644525" y="0"/>
                </a:lnTo>
                <a:lnTo>
                  <a:pt x="642874" y="1270"/>
                </a:lnTo>
                <a:lnTo>
                  <a:pt x="642874" y="19050"/>
                </a:lnTo>
                <a:lnTo>
                  <a:pt x="642874" y="45720"/>
                </a:lnTo>
                <a:lnTo>
                  <a:pt x="642874" y="58420"/>
                </a:lnTo>
                <a:lnTo>
                  <a:pt x="641731" y="59702"/>
                </a:lnTo>
                <a:lnTo>
                  <a:pt x="554609" y="59702"/>
                </a:lnTo>
                <a:lnTo>
                  <a:pt x="553339" y="58420"/>
                </a:lnTo>
                <a:lnTo>
                  <a:pt x="553339" y="45720"/>
                </a:lnTo>
                <a:lnTo>
                  <a:pt x="642874" y="45720"/>
                </a:lnTo>
                <a:lnTo>
                  <a:pt x="642874" y="19050"/>
                </a:lnTo>
                <a:lnTo>
                  <a:pt x="553339" y="19050"/>
                </a:lnTo>
                <a:lnTo>
                  <a:pt x="553339" y="2552"/>
                </a:lnTo>
                <a:lnTo>
                  <a:pt x="551561" y="0"/>
                </a:lnTo>
                <a:lnTo>
                  <a:pt x="519430" y="0"/>
                </a:lnTo>
                <a:lnTo>
                  <a:pt x="517906" y="2552"/>
                </a:lnTo>
                <a:lnTo>
                  <a:pt x="517906" y="72402"/>
                </a:lnTo>
                <a:lnTo>
                  <a:pt x="518160" y="76200"/>
                </a:lnTo>
                <a:lnTo>
                  <a:pt x="530225" y="87630"/>
                </a:lnTo>
                <a:lnTo>
                  <a:pt x="666750" y="87630"/>
                </a:lnTo>
                <a:lnTo>
                  <a:pt x="671957" y="86372"/>
                </a:lnTo>
                <a:lnTo>
                  <a:pt x="677037" y="81280"/>
                </a:lnTo>
                <a:lnTo>
                  <a:pt x="678307" y="76200"/>
                </a:lnTo>
                <a:lnTo>
                  <a:pt x="678307" y="59702"/>
                </a:lnTo>
                <a:lnTo>
                  <a:pt x="678307" y="45720"/>
                </a:lnTo>
                <a:lnTo>
                  <a:pt x="678307" y="19050"/>
                </a:lnTo>
                <a:lnTo>
                  <a:pt x="678307" y="1270"/>
                </a:lnTo>
                <a:close/>
              </a:path>
              <a:path w="937260" h="246379">
                <a:moveTo>
                  <a:pt x="812800" y="5080"/>
                </a:moveTo>
                <a:lnTo>
                  <a:pt x="810895" y="2552"/>
                </a:lnTo>
                <a:lnTo>
                  <a:pt x="742315" y="2552"/>
                </a:lnTo>
                <a:lnTo>
                  <a:pt x="741172" y="3822"/>
                </a:lnTo>
                <a:lnTo>
                  <a:pt x="740029" y="3822"/>
                </a:lnTo>
                <a:lnTo>
                  <a:pt x="739521" y="6350"/>
                </a:lnTo>
                <a:lnTo>
                  <a:pt x="739521" y="26670"/>
                </a:lnTo>
                <a:lnTo>
                  <a:pt x="740029" y="27952"/>
                </a:lnTo>
                <a:lnTo>
                  <a:pt x="742315" y="29222"/>
                </a:lnTo>
                <a:lnTo>
                  <a:pt x="810895" y="29222"/>
                </a:lnTo>
                <a:lnTo>
                  <a:pt x="812800" y="27952"/>
                </a:lnTo>
                <a:lnTo>
                  <a:pt x="812800" y="5080"/>
                </a:lnTo>
                <a:close/>
              </a:path>
              <a:path w="937260" h="246379">
                <a:moveTo>
                  <a:pt x="854710" y="121920"/>
                </a:moveTo>
                <a:lnTo>
                  <a:pt x="854202" y="119380"/>
                </a:lnTo>
                <a:lnTo>
                  <a:pt x="850900" y="118122"/>
                </a:lnTo>
                <a:lnTo>
                  <a:pt x="848423" y="116852"/>
                </a:lnTo>
                <a:lnTo>
                  <a:pt x="845947" y="115570"/>
                </a:lnTo>
                <a:lnTo>
                  <a:pt x="839851" y="113030"/>
                </a:lnTo>
                <a:lnTo>
                  <a:pt x="825373" y="105422"/>
                </a:lnTo>
                <a:lnTo>
                  <a:pt x="818515" y="100330"/>
                </a:lnTo>
                <a:lnTo>
                  <a:pt x="812038" y="95250"/>
                </a:lnTo>
                <a:lnTo>
                  <a:pt x="817892" y="88900"/>
                </a:lnTo>
                <a:lnTo>
                  <a:pt x="827036" y="74930"/>
                </a:lnTo>
                <a:lnTo>
                  <a:pt x="830326" y="68580"/>
                </a:lnTo>
                <a:lnTo>
                  <a:pt x="833882" y="59702"/>
                </a:lnTo>
                <a:lnTo>
                  <a:pt x="834517" y="52070"/>
                </a:lnTo>
                <a:lnTo>
                  <a:pt x="829945" y="41922"/>
                </a:lnTo>
                <a:lnTo>
                  <a:pt x="823468" y="39370"/>
                </a:lnTo>
                <a:lnTo>
                  <a:pt x="720598" y="39370"/>
                </a:lnTo>
                <a:lnTo>
                  <a:pt x="718947" y="41922"/>
                </a:lnTo>
                <a:lnTo>
                  <a:pt x="718947" y="66052"/>
                </a:lnTo>
                <a:lnTo>
                  <a:pt x="720471" y="68580"/>
                </a:lnTo>
                <a:lnTo>
                  <a:pt x="788924" y="68580"/>
                </a:lnTo>
                <a:lnTo>
                  <a:pt x="789559" y="69850"/>
                </a:lnTo>
                <a:lnTo>
                  <a:pt x="786130" y="74930"/>
                </a:lnTo>
                <a:lnTo>
                  <a:pt x="782955" y="78752"/>
                </a:lnTo>
                <a:lnTo>
                  <a:pt x="778891" y="83820"/>
                </a:lnTo>
                <a:lnTo>
                  <a:pt x="773557" y="87630"/>
                </a:lnTo>
                <a:lnTo>
                  <a:pt x="768350" y="92722"/>
                </a:lnTo>
                <a:lnTo>
                  <a:pt x="762508" y="97802"/>
                </a:lnTo>
                <a:lnTo>
                  <a:pt x="755904" y="101600"/>
                </a:lnTo>
                <a:lnTo>
                  <a:pt x="750824" y="105422"/>
                </a:lnTo>
                <a:lnTo>
                  <a:pt x="745528" y="109220"/>
                </a:lnTo>
                <a:lnTo>
                  <a:pt x="740016" y="111772"/>
                </a:lnTo>
                <a:lnTo>
                  <a:pt x="734314" y="115570"/>
                </a:lnTo>
                <a:lnTo>
                  <a:pt x="713105" y="125730"/>
                </a:lnTo>
                <a:lnTo>
                  <a:pt x="713867" y="123202"/>
                </a:lnTo>
                <a:lnTo>
                  <a:pt x="713867" y="105422"/>
                </a:lnTo>
                <a:lnTo>
                  <a:pt x="713486" y="102870"/>
                </a:lnTo>
                <a:lnTo>
                  <a:pt x="711708" y="101600"/>
                </a:lnTo>
                <a:lnTo>
                  <a:pt x="710311" y="100330"/>
                </a:lnTo>
                <a:lnTo>
                  <a:pt x="485394" y="100330"/>
                </a:lnTo>
                <a:lnTo>
                  <a:pt x="483997" y="101600"/>
                </a:lnTo>
                <a:lnTo>
                  <a:pt x="483362" y="101600"/>
                </a:lnTo>
                <a:lnTo>
                  <a:pt x="482854" y="102870"/>
                </a:lnTo>
                <a:lnTo>
                  <a:pt x="482600" y="104152"/>
                </a:lnTo>
                <a:lnTo>
                  <a:pt x="482600" y="125730"/>
                </a:lnTo>
                <a:lnTo>
                  <a:pt x="482981" y="127000"/>
                </a:lnTo>
                <a:lnTo>
                  <a:pt x="483743" y="127000"/>
                </a:lnTo>
                <a:lnTo>
                  <a:pt x="484378" y="128270"/>
                </a:lnTo>
                <a:lnTo>
                  <a:pt x="580390" y="128270"/>
                </a:lnTo>
                <a:lnTo>
                  <a:pt x="580390" y="142252"/>
                </a:lnTo>
                <a:lnTo>
                  <a:pt x="519303" y="142252"/>
                </a:lnTo>
                <a:lnTo>
                  <a:pt x="517652" y="143522"/>
                </a:lnTo>
                <a:lnTo>
                  <a:pt x="517652" y="166370"/>
                </a:lnTo>
                <a:lnTo>
                  <a:pt x="518033" y="167652"/>
                </a:lnTo>
                <a:lnTo>
                  <a:pt x="518795" y="168922"/>
                </a:lnTo>
                <a:lnTo>
                  <a:pt x="519557" y="168922"/>
                </a:lnTo>
                <a:lnTo>
                  <a:pt x="520827" y="170180"/>
                </a:lnTo>
                <a:lnTo>
                  <a:pt x="642874" y="170180"/>
                </a:lnTo>
                <a:lnTo>
                  <a:pt x="642874" y="180352"/>
                </a:lnTo>
                <a:lnTo>
                  <a:pt x="531876" y="180352"/>
                </a:lnTo>
                <a:lnTo>
                  <a:pt x="528828" y="181622"/>
                </a:lnTo>
                <a:lnTo>
                  <a:pt x="524383" y="181622"/>
                </a:lnTo>
                <a:lnTo>
                  <a:pt x="522605" y="182880"/>
                </a:lnTo>
                <a:lnTo>
                  <a:pt x="520065" y="185420"/>
                </a:lnTo>
                <a:lnTo>
                  <a:pt x="519176" y="187972"/>
                </a:lnTo>
                <a:lnTo>
                  <a:pt x="518414" y="191770"/>
                </a:lnTo>
                <a:lnTo>
                  <a:pt x="518160" y="194322"/>
                </a:lnTo>
                <a:lnTo>
                  <a:pt x="518160" y="233680"/>
                </a:lnTo>
                <a:lnTo>
                  <a:pt x="518414" y="236220"/>
                </a:lnTo>
                <a:lnTo>
                  <a:pt x="519176" y="240030"/>
                </a:lnTo>
                <a:lnTo>
                  <a:pt x="520065" y="242570"/>
                </a:lnTo>
                <a:lnTo>
                  <a:pt x="522605" y="245122"/>
                </a:lnTo>
                <a:lnTo>
                  <a:pt x="524383" y="245122"/>
                </a:lnTo>
                <a:lnTo>
                  <a:pt x="526796" y="246380"/>
                </a:lnTo>
                <a:lnTo>
                  <a:pt x="682879" y="246380"/>
                </a:lnTo>
                <a:lnTo>
                  <a:pt x="684530" y="245122"/>
                </a:lnTo>
                <a:lnTo>
                  <a:pt x="684530" y="222250"/>
                </a:lnTo>
                <a:lnTo>
                  <a:pt x="684149" y="220980"/>
                </a:lnTo>
                <a:lnTo>
                  <a:pt x="682371" y="219722"/>
                </a:lnTo>
                <a:lnTo>
                  <a:pt x="554355" y="219722"/>
                </a:lnTo>
                <a:lnTo>
                  <a:pt x="553339" y="218452"/>
                </a:lnTo>
                <a:lnTo>
                  <a:pt x="553339" y="208280"/>
                </a:lnTo>
                <a:lnTo>
                  <a:pt x="554228" y="207022"/>
                </a:lnTo>
                <a:lnTo>
                  <a:pt x="669417" y="207022"/>
                </a:lnTo>
                <a:lnTo>
                  <a:pt x="671703" y="205752"/>
                </a:lnTo>
                <a:lnTo>
                  <a:pt x="673608" y="205752"/>
                </a:lnTo>
                <a:lnTo>
                  <a:pt x="674751" y="204470"/>
                </a:lnTo>
                <a:lnTo>
                  <a:pt x="676021" y="203200"/>
                </a:lnTo>
                <a:lnTo>
                  <a:pt x="677164" y="199402"/>
                </a:lnTo>
                <a:lnTo>
                  <a:pt x="677672" y="196850"/>
                </a:lnTo>
                <a:lnTo>
                  <a:pt x="677799" y="152400"/>
                </a:lnTo>
                <a:lnTo>
                  <a:pt x="676783" y="148602"/>
                </a:lnTo>
                <a:lnTo>
                  <a:pt x="672338" y="143522"/>
                </a:lnTo>
                <a:lnTo>
                  <a:pt x="667258" y="142252"/>
                </a:lnTo>
                <a:lnTo>
                  <a:pt x="616077" y="142252"/>
                </a:lnTo>
                <a:lnTo>
                  <a:pt x="616077" y="128270"/>
                </a:lnTo>
                <a:lnTo>
                  <a:pt x="708152" y="128270"/>
                </a:lnTo>
                <a:lnTo>
                  <a:pt x="706501" y="129552"/>
                </a:lnTo>
                <a:lnTo>
                  <a:pt x="706120" y="130822"/>
                </a:lnTo>
                <a:lnTo>
                  <a:pt x="706247" y="133350"/>
                </a:lnTo>
                <a:lnTo>
                  <a:pt x="707136" y="134620"/>
                </a:lnTo>
                <a:lnTo>
                  <a:pt x="716153" y="152400"/>
                </a:lnTo>
                <a:lnTo>
                  <a:pt x="717931" y="154952"/>
                </a:lnTo>
                <a:lnTo>
                  <a:pt x="722249" y="154952"/>
                </a:lnTo>
                <a:lnTo>
                  <a:pt x="725170" y="153670"/>
                </a:lnTo>
                <a:lnTo>
                  <a:pt x="733615" y="149872"/>
                </a:lnTo>
                <a:lnTo>
                  <a:pt x="742035" y="147320"/>
                </a:lnTo>
                <a:lnTo>
                  <a:pt x="750430" y="142252"/>
                </a:lnTo>
                <a:lnTo>
                  <a:pt x="758825" y="138430"/>
                </a:lnTo>
                <a:lnTo>
                  <a:pt x="767054" y="133350"/>
                </a:lnTo>
                <a:lnTo>
                  <a:pt x="775030" y="128270"/>
                </a:lnTo>
                <a:lnTo>
                  <a:pt x="778103" y="125730"/>
                </a:lnTo>
                <a:lnTo>
                  <a:pt x="782726" y="121920"/>
                </a:lnTo>
                <a:lnTo>
                  <a:pt x="790194" y="116852"/>
                </a:lnTo>
                <a:lnTo>
                  <a:pt x="794004" y="119380"/>
                </a:lnTo>
                <a:lnTo>
                  <a:pt x="797941" y="121920"/>
                </a:lnTo>
                <a:lnTo>
                  <a:pt x="802132" y="125730"/>
                </a:lnTo>
                <a:lnTo>
                  <a:pt x="806323" y="128270"/>
                </a:lnTo>
                <a:lnTo>
                  <a:pt x="818515" y="135902"/>
                </a:lnTo>
                <a:lnTo>
                  <a:pt x="822325" y="137172"/>
                </a:lnTo>
                <a:lnTo>
                  <a:pt x="826008" y="139700"/>
                </a:lnTo>
                <a:lnTo>
                  <a:pt x="829818" y="140970"/>
                </a:lnTo>
                <a:lnTo>
                  <a:pt x="832993" y="142252"/>
                </a:lnTo>
                <a:lnTo>
                  <a:pt x="835660" y="143522"/>
                </a:lnTo>
                <a:lnTo>
                  <a:pt x="837565" y="144780"/>
                </a:lnTo>
                <a:lnTo>
                  <a:pt x="841375" y="144780"/>
                </a:lnTo>
                <a:lnTo>
                  <a:pt x="843153" y="142252"/>
                </a:lnTo>
                <a:lnTo>
                  <a:pt x="852678" y="124472"/>
                </a:lnTo>
                <a:lnTo>
                  <a:pt x="854710" y="121920"/>
                </a:lnTo>
                <a:close/>
              </a:path>
              <a:path w="937260" h="246379">
                <a:moveTo>
                  <a:pt x="900303" y="174002"/>
                </a:moveTo>
                <a:lnTo>
                  <a:pt x="887984" y="158750"/>
                </a:lnTo>
                <a:lnTo>
                  <a:pt x="864489" y="158750"/>
                </a:lnTo>
                <a:lnTo>
                  <a:pt x="864489" y="189230"/>
                </a:lnTo>
                <a:lnTo>
                  <a:pt x="864362" y="214630"/>
                </a:lnTo>
                <a:lnTo>
                  <a:pt x="780923" y="214630"/>
                </a:lnTo>
                <a:lnTo>
                  <a:pt x="780923" y="189230"/>
                </a:lnTo>
                <a:lnTo>
                  <a:pt x="781939" y="187972"/>
                </a:lnTo>
                <a:lnTo>
                  <a:pt x="863600" y="187972"/>
                </a:lnTo>
                <a:lnTo>
                  <a:pt x="864489" y="189230"/>
                </a:lnTo>
                <a:lnTo>
                  <a:pt x="864489" y="158750"/>
                </a:lnTo>
                <a:lnTo>
                  <a:pt x="756793" y="158750"/>
                </a:lnTo>
                <a:lnTo>
                  <a:pt x="751840" y="160020"/>
                </a:lnTo>
                <a:lnTo>
                  <a:pt x="746760" y="165100"/>
                </a:lnTo>
                <a:lnTo>
                  <a:pt x="745490" y="170180"/>
                </a:lnTo>
                <a:lnTo>
                  <a:pt x="745566" y="229870"/>
                </a:lnTo>
                <a:lnTo>
                  <a:pt x="757809" y="243852"/>
                </a:lnTo>
                <a:lnTo>
                  <a:pt x="888111" y="243852"/>
                </a:lnTo>
                <a:lnTo>
                  <a:pt x="900303" y="229870"/>
                </a:lnTo>
                <a:lnTo>
                  <a:pt x="900303" y="214630"/>
                </a:lnTo>
                <a:lnTo>
                  <a:pt x="900303" y="187972"/>
                </a:lnTo>
                <a:lnTo>
                  <a:pt x="900303" y="174002"/>
                </a:lnTo>
                <a:close/>
              </a:path>
              <a:path w="937260" h="246379">
                <a:moveTo>
                  <a:pt x="936752" y="68580"/>
                </a:moveTo>
                <a:lnTo>
                  <a:pt x="936371" y="67322"/>
                </a:lnTo>
                <a:lnTo>
                  <a:pt x="935355" y="66052"/>
                </a:lnTo>
                <a:lnTo>
                  <a:pt x="899795" y="66052"/>
                </a:lnTo>
                <a:lnTo>
                  <a:pt x="899795" y="2552"/>
                </a:lnTo>
                <a:lnTo>
                  <a:pt x="898271" y="1270"/>
                </a:lnTo>
                <a:lnTo>
                  <a:pt x="865759" y="1270"/>
                </a:lnTo>
                <a:lnTo>
                  <a:pt x="863981" y="2552"/>
                </a:lnTo>
                <a:lnTo>
                  <a:pt x="863981" y="143522"/>
                </a:lnTo>
                <a:lnTo>
                  <a:pt x="865759" y="144780"/>
                </a:lnTo>
                <a:lnTo>
                  <a:pt x="898271" y="144780"/>
                </a:lnTo>
                <a:lnTo>
                  <a:pt x="898906" y="143522"/>
                </a:lnTo>
                <a:lnTo>
                  <a:pt x="899414" y="143522"/>
                </a:lnTo>
                <a:lnTo>
                  <a:pt x="899795" y="142252"/>
                </a:lnTo>
                <a:lnTo>
                  <a:pt x="899795" y="95250"/>
                </a:lnTo>
                <a:lnTo>
                  <a:pt x="934466" y="95250"/>
                </a:lnTo>
                <a:lnTo>
                  <a:pt x="935355" y="93980"/>
                </a:lnTo>
                <a:lnTo>
                  <a:pt x="936371" y="93980"/>
                </a:lnTo>
                <a:lnTo>
                  <a:pt x="936752" y="92722"/>
                </a:lnTo>
                <a:lnTo>
                  <a:pt x="936752" y="6858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475105" y="2303144"/>
            <a:ext cx="5852160" cy="2661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220" b="1">
                <a:latin typeface="맑은 고딕"/>
                <a:cs typeface="맑은 고딕"/>
              </a:rPr>
              <a:t>거동이</a:t>
            </a:r>
            <a:r>
              <a:rPr dirty="0" sz="2000" spc="-515" b="1">
                <a:latin typeface="맑은 고딕"/>
                <a:cs typeface="맑은 고딕"/>
              </a:rPr>
              <a:t> </a:t>
            </a:r>
            <a:r>
              <a:rPr dirty="0" sz="2000" spc="-220" b="1">
                <a:latin typeface="맑은 고딕"/>
                <a:cs typeface="맑은 고딕"/>
              </a:rPr>
              <a:t>어려워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20" b="1">
                <a:latin typeface="맑은 고딕"/>
                <a:cs typeface="맑은 고딕"/>
              </a:rPr>
              <a:t>일시적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185" b="1">
                <a:latin typeface="맑은 고딕"/>
                <a:cs typeface="맑은 고딕"/>
              </a:rPr>
              <a:t>또는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165" b="1">
                <a:latin typeface="맑은 고딕"/>
                <a:cs typeface="맑은 고딕"/>
              </a:rPr>
              <a:t>1개월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20" b="1">
                <a:latin typeface="맑은 고딕"/>
                <a:cs typeface="맑은 고딕"/>
              </a:rPr>
              <a:t>이내의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20" b="1">
                <a:latin typeface="맑은 고딕"/>
                <a:cs typeface="맑은 고딕"/>
              </a:rPr>
              <a:t>치료를</a:t>
            </a:r>
            <a:r>
              <a:rPr dirty="0" sz="2000" spc="-440" b="1">
                <a:latin typeface="맑은 고딕"/>
                <a:cs typeface="맑은 고딕"/>
              </a:rPr>
              <a:t> </a:t>
            </a:r>
            <a:r>
              <a:rPr dirty="0" sz="2000" spc="-220" b="1">
                <a:latin typeface="맑은 고딕"/>
                <a:cs typeface="맑은 고딕"/>
              </a:rPr>
              <a:t>요하는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병고</a:t>
            </a:r>
            <a:endParaRPr sz="2000">
              <a:latin typeface="맑은 고딕"/>
              <a:cs typeface="맑은 고딕"/>
            </a:endParaRPr>
          </a:p>
          <a:p>
            <a:pPr marL="12700" marR="672465">
              <a:lnSpc>
                <a:spcPts val="4640"/>
              </a:lnSpc>
              <a:spcBef>
                <a:spcPts val="345"/>
              </a:spcBef>
            </a:pPr>
            <a:r>
              <a:rPr dirty="0" sz="2000" spc="-114" b="1">
                <a:latin typeface="맑은 고딕"/>
                <a:cs typeface="맑은 고딕"/>
              </a:rPr>
              <a:t>1</a:t>
            </a:r>
            <a:r>
              <a:rPr dirty="0" sz="2000" spc="-275" b="1">
                <a:latin typeface="맑은 고딕"/>
                <a:cs typeface="맑은 고딕"/>
              </a:rPr>
              <a:t>개</a:t>
            </a:r>
            <a:r>
              <a:rPr dirty="0" sz="2000" spc="-95" b="1">
                <a:latin typeface="맑은 고딕"/>
                <a:cs typeface="맑은 고딕"/>
              </a:rPr>
              <a:t>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이내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해</a:t>
            </a:r>
            <a:r>
              <a:rPr dirty="0" sz="2000" spc="-95" b="1">
                <a:latin typeface="맑은 고딕"/>
                <a:cs typeface="맑은 고딕"/>
              </a:rPr>
              <a:t>외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장거</a:t>
            </a:r>
            <a:r>
              <a:rPr dirty="0" sz="2000" spc="-95" b="1">
                <a:latin typeface="맑은 고딕"/>
                <a:cs typeface="맑은 고딕"/>
              </a:rPr>
              <a:t>리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출장</a:t>
            </a:r>
            <a:r>
              <a:rPr dirty="0" sz="2000" spc="-280" b="1">
                <a:latin typeface="맑은 고딕"/>
                <a:cs typeface="맑은 고딕"/>
              </a:rPr>
              <a:t>이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여</a:t>
            </a:r>
            <a:r>
              <a:rPr dirty="0" sz="2000" spc="-95" b="1">
                <a:latin typeface="맑은 고딕"/>
                <a:cs typeface="맑은 고딕"/>
              </a:rPr>
              <a:t>행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95" b="1">
                <a:latin typeface="맑은 고딕"/>
                <a:cs typeface="맑은 고딕"/>
              </a:rPr>
              <a:t>및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장</a:t>
            </a:r>
            <a:r>
              <a:rPr dirty="0" sz="2000" spc="-95" b="1">
                <a:latin typeface="맑은 고딕"/>
                <a:cs typeface="맑은 고딕"/>
              </a:rPr>
              <a:t>지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60" b="1">
                <a:latin typeface="맑은 고딕"/>
                <a:cs typeface="맑은 고딕"/>
              </a:rPr>
              <a:t>수행  가족이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친척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사</a:t>
            </a:r>
            <a:r>
              <a:rPr dirty="0" sz="2000" spc="-95" b="1">
                <a:latin typeface="맑은 고딕"/>
                <a:cs typeface="맑은 고딕"/>
              </a:rPr>
              <a:t>망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또</a:t>
            </a:r>
            <a:r>
              <a:rPr dirty="0" sz="2000" spc="-95" b="1">
                <a:latin typeface="맑은 고딕"/>
                <a:cs typeface="맑은 고딕"/>
              </a:rPr>
              <a:t>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본인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약</a:t>
            </a:r>
            <a:r>
              <a:rPr dirty="0" sz="2000" spc="-280" b="1">
                <a:latin typeface="맑은 고딕"/>
                <a:cs typeface="맑은 고딕"/>
              </a:rPr>
              <a:t>혼</a:t>
            </a:r>
            <a:r>
              <a:rPr dirty="0" sz="2000" spc="-275" b="1">
                <a:latin typeface="맑은 고딕"/>
                <a:cs typeface="맑은 고딕"/>
              </a:rPr>
              <a:t>이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결혼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dirty="0" sz="2000" spc="-275" b="1">
                <a:latin typeface="맑은 고딕"/>
                <a:cs typeface="맑은 고딕"/>
              </a:rPr>
              <a:t>위급</a:t>
            </a:r>
            <a:r>
              <a:rPr dirty="0" sz="2000" spc="-95" b="1">
                <a:latin typeface="맑은 고딕"/>
                <a:cs typeface="맑은 고딕"/>
              </a:rPr>
              <a:t>을</a:t>
            </a:r>
            <a:r>
              <a:rPr dirty="0" sz="2000" spc="-60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요하</a:t>
            </a:r>
            <a:r>
              <a:rPr dirty="0" sz="2000" spc="-95" b="1">
                <a:latin typeface="맑은 고딕"/>
                <a:cs typeface="맑은 고딕"/>
              </a:rPr>
              <a:t>는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환자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재난</a:t>
            </a:r>
            <a:r>
              <a:rPr dirty="0" sz="2000" spc="-95" b="1">
                <a:latin typeface="맑은 고딕"/>
                <a:cs typeface="맑은 고딕"/>
              </a:rPr>
              <a:t>을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당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사람들</a:t>
            </a:r>
            <a:r>
              <a:rPr dirty="0" sz="2000" spc="-95" b="1">
                <a:latin typeface="맑은 고딕"/>
                <a:cs typeface="맑은 고딕"/>
              </a:rPr>
              <a:t>을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돌</a:t>
            </a:r>
            <a:r>
              <a:rPr dirty="0" sz="2000" spc="-95" b="1">
                <a:latin typeface="맑은 고딕"/>
                <a:cs typeface="맑은 고딕"/>
              </a:rPr>
              <a:t>볼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경우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80" b="1">
                <a:latin typeface="맑은 고딕"/>
                <a:cs typeface="맑은 고딕"/>
              </a:rPr>
              <a:t>부득이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직</a:t>
            </a:r>
            <a:r>
              <a:rPr dirty="0" sz="2000" spc="-95" b="1">
                <a:latin typeface="맑은 고딕"/>
                <a:cs typeface="맑은 고딕"/>
              </a:rPr>
              <a:t>장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근무</a:t>
            </a:r>
            <a:r>
              <a:rPr dirty="0" sz="2000" spc="-95" b="1">
                <a:latin typeface="맑은 고딕"/>
                <a:cs typeface="맑은 고딕"/>
              </a:rPr>
              <a:t>로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인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불참</a:t>
            </a:r>
            <a:endParaRPr sz="2000">
              <a:latin typeface="맑은 고딕"/>
              <a:cs typeface="맑은 고딕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8250" y="4695825"/>
            <a:ext cx="171450" cy="171450"/>
          </a:xfrm>
          <a:prstGeom prst="rect">
            <a:avLst/>
          </a:prstGeom>
        </p:spPr>
      </p:pic>
      <p:sp>
        <p:nvSpPr>
          <p:cNvPr id="71" name="object 71"/>
          <p:cNvSpPr/>
          <p:nvPr/>
        </p:nvSpPr>
        <p:spPr>
          <a:xfrm>
            <a:off x="1323975" y="5086350"/>
            <a:ext cx="3397250" cy="0"/>
          </a:xfrm>
          <a:custGeom>
            <a:avLst/>
            <a:gdLst/>
            <a:ahLst/>
            <a:cxnLst/>
            <a:rect l="l" t="t" r="r" b="b"/>
            <a:pathLst>
              <a:path w="3397250" h="0">
                <a:moveTo>
                  <a:pt x="0" y="0"/>
                </a:moveTo>
                <a:lnTo>
                  <a:pt x="339674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2" name="object 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48425" y="5734050"/>
            <a:ext cx="2212247" cy="10492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43355"/>
            <a:chOff x="0" y="0"/>
            <a:chExt cx="9144000" cy="1443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7775" y="933386"/>
              <a:ext cx="804862" cy="5095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22578" y="1005839"/>
              <a:ext cx="626745" cy="332105"/>
            </a:xfrm>
            <a:custGeom>
              <a:avLst/>
              <a:gdLst/>
              <a:ahLst/>
              <a:cxnLst/>
              <a:rect l="l" t="t" r="r" b="b"/>
              <a:pathLst>
                <a:path w="626744" h="332105">
                  <a:moveTo>
                    <a:pt x="167766" y="198755"/>
                  </a:moveTo>
                  <a:lnTo>
                    <a:pt x="121396" y="203231"/>
                  </a:lnTo>
                  <a:lnTo>
                    <a:pt x="73598" y="226355"/>
                  </a:lnTo>
                  <a:lnTo>
                    <a:pt x="57150" y="264413"/>
                  </a:lnTo>
                  <a:lnTo>
                    <a:pt x="58959" y="278630"/>
                  </a:lnTo>
                  <a:lnTo>
                    <a:pt x="86106" y="312420"/>
                  </a:lnTo>
                  <a:lnTo>
                    <a:pt x="142907" y="329459"/>
                  </a:lnTo>
                  <a:lnTo>
                    <a:pt x="167766" y="330581"/>
                  </a:lnTo>
                  <a:lnTo>
                    <a:pt x="192665" y="329457"/>
                  </a:lnTo>
                  <a:lnTo>
                    <a:pt x="233471" y="320454"/>
                  </a:lnTo>
                  <a:lnTo>
                    <a:pt x="268661" y="294639"/>
                  </a:lnTo>
                  <a:lnTo>
                    <a:pt x="167766" y="294639"/>
                  </a:lnTo>
                  <a:lnTo>
                    <a:pt x="138930" y="292756"/>
                  </a:lnTo>
                  <a:lnTo>
                    <a:pt x="118332" y="287099"/>
                  </a:lnTo>
                  <a:lnTo>
                    <a:pt x="105973" y="277655"/>
                  </a:lnTo>
                  <a:lnTo>
                    <a:pt x="101853" y="264413"/>
                  </a:lnTo>
                  <a:lnTo>
                    <a:pt x="105973" y="251432"/>
                  </a:lnTo>
                  <a:lnTo>
                    <a:pt x="118332" y="242189"/>
                  </a:lnTo>
                  <a:lnTo>
                    <a:pt x="138930" y="236660"/>
                  </a:lnTo>
                  <a:lnTo>
                    <a:pt x="167766" y="234823"/>
                  </a:lnTo>
                  <a:lnTo>
                    <a:pt x="269049" y="234823"/>
                  </a:lnTo>
                  <a:lnTo>
                    <a:pt x="262062" y="226284"/>
                  </a:lnTo>
                  <a:lnTo>
                    <a:pt x="249300" y="216662"/>
                  </a:lnTo>
                  <a:lnTo>
                    <a:pt x="233275" y="208827"/>
                  </a:lnTo>
                  <a:lnTo>
                    <a:pt x="214344" y="203231"/>
                  </a:lnTo>
                  <a:lnTo>
                    <a:pt x="192508" y="199874"/>
                  </a:lnTo>
                  <a:lnTo>
                    <a:pt x="167766" y="198755"/>
                  </a:lnTo>
                  <a:close/>
                </a:path>
                <a:path w="626744" h="332105">
                  <a:moveTo>
                    <a:pt x="269049" y="234823"/>
                  </a:moveTo>
                  <a:lnTo>
                    <a:pt x="167766" y="234823"/>
                  </a:lnTo>
                  <a:lnTo>
                    <a:pt x="196770" y="236660"/>
                  </a:lnTo>
                  <a:lnTo>
                    <a:pt x="217487" y="242189"/>
                  </a:lnTo>
                  <a:lnTo>
                    <a:pt x="229917" y="251432"/>
                  </a:lnTo>
                  <a:lnTo>
                    <a:pt x="234060" y="264413"/>
                  </a:lnTo>
                  <a:lnTo>
                    <a:pt x="229917" y="277655"/>
                  </a:lnTo>
                  <a:lnTo>
                    <a:pt x="217487" y="287099"/>
                  </a:lnTo>
                  <a:lnTo>
                    <a:pt x="196770" y="292756"/>
                  </a:lnTo>
                  <a:lnTo>
                    <a:pt x="167766" y="294639"/>
                  </a:lnTo>
                  <a:lnTo>
                    <a:pt x="268661" y="294639"/>
                  </a:lnTo>
                  <a:lnTo>
                    <a:pt x="271208" y="291480"/>
                  </a:lnTo>
                  <a:lnTo>
                    <a:pt x="276681" y="278703"/>
                  </a:lnTo>
                  <a:lnTo>
                    <a:pt x="278510" y="264413"/>
                  </a:lnTo>
                  <a:lnTo>
                    <a:pt x="276679" y="250148"/>
                  </a:lnTo>
                  <a:lnTo>
                    <a:pt x="271192" y="237442"/>
                  </a:lnTo>
                  <a:lnTo>
                    <a:pt x="269049" y="234823"/>
                  </a:lnTo>
                  <a:close/>
                </a:path>
                <a:path w="626744" h="332105">
                  <a:moveTo>
                    <a:pt x="533272" y="29337"/>
                  </a:moveTo>
                  <a:lnTo>
                    <a:pt x="370459" y="29337"/>
                  </a:lnTo>
                  <a:lnTo>
                    <a:pt x="370459" y="65659"/>
                  </a:lnTo>
                  <a:lnTo>
                    <a:pt x="487426" y="65659"/>
                  </a:lnTo>
                  <a:lnTo>
                    <a:pt x="481183" y="91711"/>
                  </a:lnTo>
                  <a:lnTo>
                    <a:pt x="457457" y="140721"/>
                  </a:lnTo>
                  <a:lnTo>
                    <a:pt x="419828" y="184586"/>
                  </a:lnTo>
                  <a:lnTo>
                    <a:pt x="375009" y="216781"/>
                  </a:lnTo>
                  <a:lnTo>
                    <a:pt x="350266" y="228092"/>
                  </a:lnTo>
                  <a:lnTo>
                    <a:pt x="383540" y="259334"/>
                  </a:lnTo>
                  <a:lnTo>
                    <a:pt x="416825" y="238662"/>
                  </a:lnTo>
                  <a:lnTo>
                    <a:pt x="471586" y="189271"/>
                  </a:lnTo>
                  <a:lnTo>
                    <a:pt x="510162" y="129760"/>
                  </a:lnTo>
                  <a:lnTo>
                    <a:pt x="530268" y="64176"/>
                  </a:lnTo>
                  <a:lnTo>
                    <a:pt x="533272" y="29337"/>
                  </a:lnTo>
                  <a:close/>
                </a:path>
                <a:path w="626744" h="332105">
                  <a:moveTo>
                    <a:pt x="126110" y="50800"/>
                  </a:moveTo>
                  <a:lnTo>
                    <a:pt x="82931" y="50800"/>
                  </a:lnTo>
                  <a:lnTo>
                    <a:pt x="82931" y="64262"/>
                  </a:lnTo>
                  <a:lnTo>
                    <a:pt x="81428" y="79551"/>
                  </a:lnTo>
                  <a:lnTo>
                    <a:pt x="58800" y="123825"/>
                  </a:lnTo>
                  <a:lnTo>
                    <a:pt x="16670" y="158257"/>
                  </a:lnTo>
                  <a:lnTo>
                    <a:pt x="0" y="165735"/>
                  </a:lnTo>
                  <a:lnTo>
                    <a:pt x="30606" y="196087"/>
                  </a:lnTo>
                  <a:lnTo>
                    <a:pt x="62521" y="174692"/>
                  </a:lnTo>
                  <a:lnTo>
                    <a:pt x="93313" y="143716"/>
                  </a:lnTo>
                  <a:lnTo>
                    <a:pt x="105790" y="124079"/>
                  </a:lnTo>
                  <a:lnTo>
                    <a:pt x="157193" y="124079"/>
                  </a:lnTo>
                  <a:lnTo>
                    <a:pt x="131810" y="91027"/>
                  </a:lnTo>
                  <a:lnTo>
                    <a:pt x="126110" y="62864"/>
                  </a:lnTo>
                  <a:lnTo>
                    <a:pt x="126110" y="50800"/>
                  </a:lnTo>
                  <a:close/>
                </a:path>
                <a:path w="626744" h="332105">
                  <a:moveTo>
                    <a:pt x="157193" y="124079"/>
                  </a:moveTo>
                  <a:lnTo>
                    <a:pt x="105790" y="124079"/>
                  </a:lnTo>
                  <a:lnTo>
                    <a:pt x="119770" y="141438"/>
                  </a:lnTo>
                  <a:lnTo>
                    <a:pt x="136763" y="157321"/>
                  </a:lnTo>
                  <a:lnTo>
                    <a:pt x="156779" y="171727"/>
                  </a:lnTo>
                  <a:lnTo>
                    <a:pt x="179831" y="184658"/>
                  </a:lnTo>
                  <a:lnTo>
                    <a:pt x="207263" y="152019"/>
                  </a:lnTo>
                  <a:lnTo>
                    <a:pt x="190170" y="145371"/>
                  </a:lnTo>
                  <a:lnTo>
                    <a:pt x="174720" y="137223"/>
                  </a:lnTo>
                  <a:lnTo>
                    <a:pt x="160936" y="127551"/>
                  </a:lnTo>
                  <a:lnTo>
                    <a:pt x="157193" y="124079"/>
                  </a:lnTo>
                  <a:close/>
                </a:path>
                <a:path w="626744" h="332105">
                  <a:moveTo>
                    <a:pt x="192912" y="14859"/>
                  </a:moveTo>
                  <a:lnTo>
                    <a:pt x="14478" y="14859"/>
                  </a:lnTo>
                  <a:lnTo>
                    <a:pt x="14478" y="50800"/>
                  </a:lnTo>
                  <a:lnTo>
                    <a:pt x="192912" y="50800"/>
                  </a:lnTo>
                  <a:lnTo>
                    <a:pt x="192912" y="14859"/>
                  </a:lnTo>
                  <a:close/>
                </a:path>
                <a:path w="626744" h="332105">
                  <a:moveTo>
                    <a:pt x="626364" y="0"/>
                  </a:moveTo>
                  <a:lnTo>
                    <a:pt x="583946" y="0"/>
                  </a:lnTo>
                  <a:lnTo>
                    <a:pt x="583946" y="331977"/>
                  </a:lnTo>
                  <a:lnTo>
                    <a:pt x="626364" y="331977"/>
                  </a:lnTo>
                  <a:lnTo>
                    <a:pt x="626364" y="0"/>
                  </a:lnTo>
                  <a:close/>
                </a:path>
                <a:path w="626744" h="332105">
                  <a:moveTo>
                    <a:pt x="273177" y="0"/>
                  </a:moveTo>
                  <a:lnTo>
                    <a:pt x="229869" y="0"/>
                  </a:lnTo>
                  <a:lnTo>
                    <a:pt x="229869" y="193801"/>
                  </a:lnTo>
                  <a:lnTo>
                    <a:pt x="273177" y="193801"/>
                  </a:lnTo>
                  <a:lnTo>
                    <a:pt x="273177" y="117729"/>
                  </a:lnTo>
                  <a:lnTo>
                    <a:pt x="323596" y="117729"/>
                  </a:lnTo>
                  <a:lnTo>
                    <a:pt x="323596" y="81407"/>
                  </a:lnTo>
                  <a:lnTo>
                    <a:pt x="273177" y="81407"/>
                  </a:lnTo>
                  <a:lnTo>
                    <a:pt x="27317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6924" y="933386"/>
              <a:ext cx="823912" cy="509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37918" y="1010538"/>
              <a:ext cx="650875" cy="327025"/>
            </a:xfrm>
            <a:custGeom>
              <a:avLst/>
              <a:gdLst/>
              <a:ahLst/>
              <a:cxnLst/>
              <a:rect l="l" t="t" r="r" b="b"/>
              <a:pathLst>
                <a:path w="650875" h="327025">
                  <a:moveTo>
                    <a:pt x="120776" y="217043"/>
                  </a:moveTo>
                  <a:lnTo>
                    <a:pt x="77977" y="217043"/>
                  </a:lnTo>
                  <a:lnTo>
                    <a:pt x="77977" y="326898"/>
                  </a:lnTo>
                  <a:lnTo>
                    <a:pt x="120776" y="326898"/>
                  </a:lnTo>
                  <a:lnTo>
                    <a:pt x="120776" y="217043"/>
                  </a:lnTo>
                  <a:close/>
                </a:path>
                <a:path w="650875" h="327025">
                  <a:moveTo>
                    <a:pt x="229996" y="217043"/>
                  </a:moveTo>
                  <a:lnTo>
                    <a:pt x="187198" y="217043"/>
                  </a:lnTo>
                  <a:lnTo>
                    <a:pt x="187198" y="326898"/>
                  </a:lnTo>
                  <a:lnTo>
                    <a:pt x="229996" y="326898"/>
                  </a:lnTo>
                  <a:lnTo>
                    <a:pt x="229996" y="217043"/>
                  </a:lnTo>
                  <a:close/>
                </a:path>
                <a:path w="650875" h="327025">
                  <a:moveTo>
                    <a:pt x="307975" y="180721"/>
                  </a:moveTo>
                  <a:lnTo>
                    <a:pt x="0" y="180721"/>
                  </a:lnTo>
                  <a:lnTo>
                    <a:pt x="0" y="217043"/>
                  </a:lnTo>
                  <a:lnTo>
                    <a:pt x="307975" y="217043"/>
                  </a:lnTo>
                  <a:lnTo>
                    <a:pt x="307975" y="180721"/>
                  </a:lnTo>
                  <a:close/>
                </a:path>
                <a:path w="650875" h="327025">
                  <a:moveTo>
                    <a:pt x="650875" y="245618"/>
                  </a:moveTo>
                  <a:lnTo>
                    <a:pt x="342900" y="245618"/>
                  </a:lnTo>
                  <a:lnTo>
                    <a:pt x="342900" y="281813"/>
                  </a:lnTo>
                  <a:lnTo>
                    <a:pt x="650875" y="281813"/>
                  </a:lnTo>
                  <a:lnTo>
                    <a:pt x="650875" y="245618"/>
                  </a:lnTo>
                  <a:close/>
                </a:path>
                <a:path w="650875" h="327025">
                  <a:moveTo>
                    <a:pt x="495807" y="134874"/>
                  </a:moveTo>
                  <a:lnTo>
                    <a:pt x="452500" y="134874"/>
                  </a:lnTo>
                  <a:lnTo>
                    <a:pt x="452500" y="245618"/>
                  </a:lnTo>
                  <a:lnTo>
                    <a:pt x="495807" y="245618"/>
                  </a:lnTo>
                  <a:lnTo>
                    <a:pt x="495807" y="134874"/>
                  </a:lnTo>
                  <a:close/>
                </a:path>
                <a:path w="650875" h="327025">
                  <a:moveTo>
                    <a:pt x="607568" y="25653"/>
                  </a:moveTo>
                  <a:lnTo>
                    <a:pt x="381888" y="25653"/>
                  </a:lnTo>
                  <a:lnTo>
                    <a:pt x="381888" y="61213"/>
                  </a:lnTo>
                  <a:lnTo>
                    <a:pt x="564133" y="61213"/>
                  </a:lnTo>
                  <a:lnTo>
                    <a:pt x="564133" y="105663"/>
                  </a:lnTo>
                  <a:lnTo>
                    <a:pt x="563703" y="130145"/>
                  </a:lnTo>
                  <a:lnTo>
                    <a:pt x="562403" y="155209"/>
                  </a:lnTo>
                  <a:lnTo>
                    <a:pt x="560222" y="180869"/>
                  </a:lnTo>
                  <a:lnTo>
                    <a:pt x="557149" y="207137"/>
                  </a:lnTo>
                  <a:lnTo>
                    <a:pt x="599820" y="210312"/>
                  </a:lnTo>
                  <a:lnTo>
                    <a:pt x="603174" y="181425"/>
                  </a:lnTo>
                  <a:lnTo>
                    <a:pt x="605599" y="152669"/>
                  </a:lnTo>
                  <a:lnTo>
                    <a:pt x="607071" y="124033"/>
                  </a:lnTo>
                  <a:lnTo>
                    <a:pt x="607568" y="95503"/>
                  </a:lnTo>
                  <a:lnTo>
                    <a:pt x="607568" y="25653"/>
                  </a:lnTo>
                  <a:close/>
                </a:path>
                <a:path w="650875" h="327025">
                  <a:moveTo>
                    <a:pt x="153288" y="0"/>
                  </a:moveTo>
                  <a:lnTo>
                    <a:pt x="108346" y="5318"/>
                  </a:lnTo>
                  <a:lnTo>
                    <a:pt x="73406" y="21209"/>
                  </a:lnTo>
                  <a:lnTo>
                    <a:pt x="45188" y="59570"/>
                  </a:lnTo>
                  <a:lnTo>
                    <a:pt x="43306" y="75311"/>
                  </a:lnTo>
                  <a:lnTo>
                    <a:pt x="45208" y="91340"/>
                  </a:lnTo>
                  <a:lnTo>
                    <a:pt x="73532" y="130810"/>
                  </a:lnTo>
                  <a:lnTo>
                    <a:pt x="108791" y="147272"/>
                  </a:lnTo>
                  <a:lnTo>
                    <a:pt x="154050" y="152781"/>
                  </a:lnTo>
                  <a:lnTo>
                    <a:pt x="177311" y="151376"/>
                  </a:lnTo>
                  <a:lnTo>
                    <a:pt x="217023" y="140136"/>
                  </a:lnTo>
                  <a:lnTo>
                    <a:pt x="248977" y="115443"/>
                  </a:lnTo>
                  <a:lnTo>
                    <a:pt x="153288" y="115443"/>
                  </a:lnTo>
                  <a:lnTo>
                    <a:pt x="138709" y="114730"/>
                  </a:lnTo>
                  <a:lnTo>
                    <a:pt x="97234" y="98063"/>
                  </a:lnTo>
                  <a:lnTo>
                    <a:pt x="87375" y="75311"/>
                  </a:lnTo>
                  <a:lnTo>
                    <a:pt x="88467" y="66930"/>
                  </a:lnTo>
                  <a:lnTo>
                    <a:pt x="125491" y="37909"/>
                  </a:lnTo>
                  <a:lnTo>
                    <a:pt x="153288" y="35051"/>
                  </a:lnTo>
                  <a:lnTo>
                    <a:pt x="249025" y="35051"/>
                  </a:lnTo>
                  <a:lnTo>
                    <a:pt x="247082" y="32394"/>
                  </a:lnTo>
                  <a:lnTo>
                    <a:pt x="233933" y="21082"/>
                  </a:lnTo>
                  <a:lnTo>
                    <a:pt x="217618" y="11840"/>
                  </a:lnTo>
                  <a:lnTo>
                    <a:pt x="198755" y="5254"/>
                  </a:lnTo>
                  <a:lnTo>
                    <a:pt x="177319" y="1311"/>
                  </a:lnTo>
                  <a:lnTo>
                    <a:pt x="153288" y="0"/>
                  </a:lnTo>
                  <a:close/>
                </a:path>
                <a:path w="650875" h="327025">
                  <a:moveTo>
                    <a:pt x="249025" y="35051"/>
                  </a:moveTo>
                  <a:lnTo>
                    <a:pt x="153288" y="35051"/>
                  </a:lnTo>
                  <a:lnTo>
                    <a:pt x="167836" y="35766"/>
                  </a:lnTo>
                  <a:lnTo>
                    <a:pt x="180705" y="37877"/>
                  </a:lnTo>
                  <a:lnTo>
                    <a:pt x="214804" y="59150"/>
                  </a:lnTo>
                  <a:lnTo>
                    <a:pt x="219201" y="75311"/>
                  </a:lnTo>
                  <a:lnTo>
                    <a:pt x="218106" y="83673"/>
                  </a:lnTo>
                  <a:lnTo>
                    <a:pt x="180816" y="112601"/>
                  </a:lnTo>
                  <a:lnTo>
                    <a:pt x="153288" y="115443"/>
                  </a:lnTo>
                  <a:lnTo>
                    <a:pt x="248977" y="115443"/>
                  </a:lnTo>
                  <a:lnTo>
                    <a:pt x="256285" y="105378"/>
                  </a:lnTo>
                  <a:lnTo>
                    <a:pt x="262000" y="90975"/>
                  </a:lnTo>
                  <a:lnTo>
                    <a:pt x="263906" y="75311"/>
                  </a:lnTo>
                  <a:lnTo>
                    <a:pt x="262053" y="59570"/>
                  </a:lnTo>
                  <a:lnTo>
                    <a:pt x="261908" y="59150"/>
                  </a:lnTo>
                  <a:lnTo>
                    <a:pt x="256444" y="45196"/>
                  </a:lnTo>
                  <a:lnTo>
                    <a:pt x="249025" y="35051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7024" y="933386"/>
              <a:ext cx="1138237" cy="5095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41574" y="1005839"/>
              <a:ext cx="967105" cy="332105"/>
            </a:xfrm>
            <a:custGeom>
              <a:avLst/>
              <a:gdLst/>
              <a:ahLst/>
              <a:cxnLst/>
              <a:rect l="l" t="t" r="r" b="b"/>
              <a:pathLst>
                <a:path w="967104" h="332105">
                  <a:moveTo>
                    <a:pt x="909192" y="235838"/>
                  </a:moveTo>
                  <a:lnTo>
                    <a:pt x="874629" y="237622"/>
                  </a:lnTo>
                  <a:lnTo>
                    <a:pt x="833732" y="239008"/>
                  </a:lnTo>
                  <a:lnTo>
                    <a:pt x="786507" y="239999"/>
                  </a:lnTo>
                  <a:lnTo>
                    <a:pt x="673100" y="240792"/>
                  </a:lnTo>
                  <a:lnTo>
                    <a:pt x="677545" y="277113"/>
                  </a:lnTo>
                  <a:lnTo>
                    <a:pt x="774875" y="276199"/>
                  </a:lnTo>
                  <a:lnTo>
                    <a:pt x="821681" y="275056"/>
                  </a:lnTo>
                  <a:lnTo>
                    <a:pt x="867256" y="273456"/>
                  </a:lnTo>
                  <a:lnTo>
                    <a:pt x="911605" y="271399"/>
                  </a:lnTo>
                  <a:lnTo>
                    <a:pt x="909192" y="235838"/>
                  </a:lnTo>
                  <a:close/>
                </a:path>
                <a:path w="967104" h="332105">
                  <a:moveTo>
                    <a:pt x="623442" y="206883"/>
                  </a:moveTo>
                  <a:lnTo>
                    <a:pt x="402081" y="206883"/>
                  </a:lnTo>
                  <a:lnTo>
                    <a:pt x="402081" y="243205"/>
                  </a:lnTo>
                  <a:lnTo>
                    <a:pt x="580389" y="243205"/>
                  </a:lnTo>
                  <a:lnTo>
                    <a:pt x="580389" y="331977"/>
                  </a:lnTo>
                  <a:lnTo>
                    <a:pt x="623442" y="331977"/>
                  </a:lnTo>
                  <a:lnTo>
                    <a:pt x="623442" y="206883"/>
                  </a:lnTo>
                  <a:close/>
                </a:path>
                <a:path w="967104" h="332105">
                  <a:moveTo>
                    <a:pt x="280543" y="179705"/>
                  </a:moveTo>
                  <a:lnTo>
                    <a:pt x="65786" y="179705"/>
                  </a:lnTo>
                  <a:lnTo>
                    <a:pt x="65786" y="215264"/>
                  </a:lnTo>
                  <a:lnTo>
                    <a:pt x="238251" y="215264"/>
                  </a:lnTo>
                  <a:lnTo>
                    <a:pt x="238251" y="236855"/>
                  </a:lnTo>
                  <a:lnTo>
                    <a:pt x="65786" y="236855"/>
                  </a:lnTo>
                  <a:lnTo>
                    <a:pt x="65786" y="327533"/>
                  </a:lnTo>
                  <a:lnTo>
                    <a:pt x="288925" y="327533"/>
                  </a:lnTo>
                  <a:lnTo>
                    <a:pt x="288925" y="291846"/>
                  </a:lnTo>
                  <a:lnTo>
                    <a:pt x="108457" y="291846"/>
                  </a:lnTo>
                  <a:lnTo>
                    <a:pt x="108457" y="269367"/>
                  </a:lnTo>
                  <a:lnTo>
                    <a:pt x="280543" y="269367"/>
                  </a:lnTo>
                  <a:lnTo>
                    <a:pt x="280543" y="179705"/>
                  </a:lnTo>
                  <a:close/>
                </a:path>
                <a:path w="967104" h="332105">
                  <a:moveTo>
                    <a:pt x="790066" y="20574"/>
                  </a:moveTo>
                  <a:lnTo>
                    <a:pt x="737703" y="33647"/>
                  </a:lnTo>
                  <a:lnTo>
                    <a:pt x="703103" y="70580"/>
                  </a:lnTo>
                  <a:lnTo>
                    <a:pt x="696340" y="104394"/>
                  </a:lnTo>
                  <a:lnTo>
                    <a:pt x="697986" y="122013"/>
                  </a:lnTo>
                  <a:lnTo>
                    <a:pt x="722756" y="164464"/>
                  </a:lnTo>
                  <a:lnTo>
                    <a:pt x="769494" y="186146"/>
                  </a:lnTo>
                  <a:lnTo>
                    <a:pt x="788288" y="187579"/>
                  </a:lnTo>
                  <a:lnTo>
                    <a:pt x="807144" y="186126"/>
                  </a:lnTo>
                  <a:lnTo>
                    <a:pt x="854328" y="164337"/>
                  </a:lnTo>
                  <a:lnTo>
                    <a:pt x="866365" y="151257"/>
                  </a:lnTo>
                  <a:lnTo>
                    <a:pt x="788797" y="151257"/>
                  </a:lnTo>
                  <a:lnTo>
                    <a:pt x="778619" y="150421"/>
                  </a:lnTo>
                  <a:lnTo>
                    <a:pt x="743823" y="122872"/>
                  </a:lnTo>
                  <a:lnTo>
                    <a:pt x="740410" y="104394"/>
                  </a:lnTo>
                  <a:lnTo>
                    <a:pt x="741241" y="94484"/>
                  </a:lnTo>
                  <a:lnTo>
                    <a:pt x="769064" y="60229"/>
                  </a:lnTo>
                  <a:lnTo>
                    <a:pt x="788797" y="56896"/>
                  </a:lnTo>
                  <a:lnTo>
                    <a:pt x="866806" y="56896"/>
                  </a:lnTo>
                  <a:lnTo>
                    <a:pt x="866479" y="56316"/>
                  </a:lnTo>
                  <a:lnTo>
                    <a:pt x="855217" y="43814"/>
                  </a:lnTo>
                  <a:lnTo>
                    <a:pt x="841502" y="33647"/>
                  </a:lnTo>
                  <a:lnTo>
                    <a:pt x="826071" y="26384"/>
                  </a:lnTo>
                  <a:lnTo>
                    <a:pt x="808926" y="22026"/>
                  </a:lnTo>
                  <a:lnTo>
                    <a:pt x="790066" y="20574"/>
                  </a:lnTo>
                  <a:close/>
                </a:path>
                <a:path w="967104" h="332105">
                  <a:moveTo>
                    <a:pt x="866806" y="56896"/>
                  </a:moveTo>
                  <a:lnTo>
                    <a:pt x="788797" y="56896"/>
                  </a:lnTo>
                  <a:lnTo>
                    <a:pt x="798893" y="57733"/>
                  </a:lnTo>
                  <a:lnTo>
                    <a:pt x="808037" y="60261"/>
                  </a:lnTo>
                  <a:lnTo>
                    <a:pt x="836094" y="94702"/>
                  </a:lnTo>
                  <a:lnTo>
                    <a:pt x="836929" y="104394"/>
                  </a:lnTo>
                  <a:lnTo>
                    <a:pt x="836096" y="113917"/>
                  </a:lnTo>
                  <a:lnTo>
                    <a:pt x="808185" y="147923"/>
                  </a:lnTo>
                  <a:lnTo>
                    <a:pt x="788797" y="151257"/>
                  </a:lnTo>
                  <a:lnTo>
                    <a:pt x="866365" y="151257"/>
                  </a:lnTo>
                  <a:lnTo>
                    <a:pt x="874331" y="137747"/>
                  </a:lnTo>
                  <a:lnTo>
                    <a:pt x="879332" y="121921"/>
                  </a:lnTo>
                  <a:lnTo>
                    <a:pt x="880999" y="104394"/>
                  </a:lnTo>
                  <a:lnTo>
                    <a:pt x="879381" y="86606"/>
                  </a:lnTo>
                  <a:lnTo>
                    <a:pt x="874537" y="70580"/>
                  </a:lnTo>
                  <a:lnTo>
                    <a:pt x="866806" y="56896"/>
                  </a:lnTo>
                  <a:close/>
                </a:path>
                <a:path w="967104" h="332105">
                  <a:moveTo>
                    <a:pt x="459486" y="10540"/>
                  </a:moveTo>
                  <a:lnTo>
                    <a:pt x="416560" y="10540"/>
                  </a:lnTo>
                  <a:lnTo>
                    <a:pt x="416560" y="55499"/>
                  </a:lnTo>
                  <a:lnTo>
                    <a:pt x="415127" y="71141"/>
                  </a:lnTo>
                  <a:lnTo>
                    <a:pt x="393446" y="117094"/>
                  </a:lnTo>
                  <a:lnTo>
                    <a:pt x="351154" y="154598"/>
                  </a:lnTo>
                  <a:lnTo>
                    <a:pt x="333628" y="163575"/>
                  </a:lnTo>
                  <a:lnTo>
                    <a:pt x="365125" y="192786"/>
                  </a:lnTo>
                  <a:lnTo>
                    <a:pt x="406400" y="160147"/>
                  </a:lnTo>
                  <a:lnTo>
                    <a:pt x="433617" y="127964"/>
                  </a:lnTo>
                  <a:lnTo>
                    <a:pt x="439165" y="118490"/>
                  </a:lnTo>
                  <a:lnTo>
                    <a:pt x="489013" y="118490"/>
                  </a:lnTo>
                  <a:lnTo>
                    <a:pt x="465486" y="84645"/>
                  </a:lnTo>
                  <a:lnTo>
                    <a:pt x="459486" y="53975"/>
                  </a:lnTo>
                  <a:lnTo>
                    <a:pt x="459486" y="10540"/>
                  </a:lnTo>
                  <a:close/>
                </a:path>
                <a:path w="967104" h="332105">
                  <a:moveTo>
                    <a:pt x="623442" y="0"/>
                  </a:moveTo>
                  <a:lnTo>
                    <a:pt x="581151" y="0"/>
                  </a:lnTo>
                  <a:lnTo>
                    <a:pt x="581151" y="62357"/>
                  </a:lnTo>
                  <a:lnTo>
                    <a:pt x="510539" y="62357"/>
                  </a:lnTo>
                  <a:lnTo>
                    <a:pt x="510539" y="99060"/>
                  </a:lnTo>
                  <a:lnTo>
                    <a:pt x="581151" y="99060"/>
                  </a:lnTo>
                  <a:lnTo>
                    <a:pt x="581151" y="192786"/>
                  </a:lnTo>
                  <a:lnTo>
                    <a:pt x="623442" y="192786"/>
                  </a:lnTo>
                  <a:lnTo>
                    <a:pt x="623442" y="0"/>
                  </a:lnTo>
                  <a:close/>
                </a:path>
                <a:path w="967104" h="332105">
                  <a:moveTo>
                    <a:pt x="489013" y="118490"/>
                  </a:moveTo>
                  <a:lnTo>
                    <a:pt x="439165" y="118490"/>
                  </a:lnTo>
                  <a:lnTo>
                    <a:pt x="453475" y="137804"/>
                  </a:lnTo>
                  <a:lnTo>
                    <a:pt x="470868" y="154987"/>
                  </a:lnTo>
                  <a:lnTo>
                    <a:pt x="491333" y="170051"/>
                  </a:lnTo>
                  <a:lnTo>
                    <a:pt x="514858" y="183007"/>
                  </a:lnTo>
                  <a:lnTo>
                    <a:pt x="542416" y="150113"/>
                  </a:lnTo>
                  <a:lnTo>
                    <a:pt x="525601" y="144087"/>
                  </a:lnTo>
                  <a:lnTo>
                    <a:pt x="510190" y="135905"/>
                  </a:lnTo>
                  <a:lnTo>
                    <a:pt x="496161" y="125557"/>
                  </a:lnTo>
                  <a:lnTo>
                    <a:pt x="489013" y="118490"/>
                  </a:lnTo>
                  <a:close/>
                </a:path>
                <a:path w="967104" h="332105">
                  <a:moveTo>
                    <a:pt x="179705" y="9525"/>
                  </a:moveTo>
                  <a:lnTo>
                    <a:pt x="20319" y="9525"/>
                  </a:lnTo>
                  <a:lnTo>
                    <a:pt x="20319" y="45847"/>
                  </a:lnTo>
                  <a:lnTo>
                    <a:pt x="125856" y="45847"/>
                  </a:lnTo>
                  <a:lnTo>
                    <a:pt x="115903" y="63660"/>
                  </a:lnTo>
                  <a:lnTo>
                    <a:pt x="88280" y="94192"/>
                  </a:lnTo>
                  <a:lnTo>
                    <a:pt x="51988" y="117725"/>
                  </a:lnTo>
                  <a:lnTo>
                    <a:pt x="16694" y="132687"/>
                  </a:lnTo>
                  <a:lnTo>
                    <a:pt x="0" y="136906"/>
                  </a:lnTo>
                  <a:lnTo>
                    <a:pt x="27686" y="171323"/>
                  </a:lnTo>
                  <a:lnTo>
                    <a:pt x="77475" y="149009"/>
                  </a:lnTo>
                  <a:lnTo>
                    <a:pt x="117571" y="121685"/>
                  </a:lnTo>
                  <a:lnTo>
                    <a:pt x="147975" y="89337"/>
                  </a:lnTo>
                  <a:lnTo>
                    <a:pt x="168686" y="51955"/>
                  </a:lnTo>
                  <a:lnTo>
                    <a:pt x="179705" y="9525"/>
                  </a:lnTo>
                  <a:close/>
                </a:path>
                <a:path w="967104" h="332105">
                  <a:moveTo>
                    <a:pt x="280543" y="0"/>
                  </a:moveTo>
                  <a:lnTo>
                    <a:pt x="238251" y="0"/>
                  </a:lnTo>
                  <a:lnTo>
                    <a:pt x="238251" y="43814"/>
                  </a:lnTo>
                  <a:lnTo>
                    <a:pt x="174370" y="43814"/>
                  </a:lnTo>
                  <a:lnTo>
                    <a:pt x="174370" y="77343"/>
                  </a:lnTo>
                  <a:lnTo>
                    <a:pt x="238251" y="77343"/>
                  </a:lnTo>
                  <a:lnTo>
                    <a:pt x="238251" y="107569"/>
                  </a:lnTo>
                  <a:lnTo>
                    <a:pt x="165226" y="107569"/>
                  </a:lnTo>
                  <a:lnTo>
                    <a:pt x="165226" y="140970"/>
                  </a:lnTo>
                  <a:lnTo>
                    <a:pt x="238251" y="140970"/>
                  </a:lnTo>
                  <a:lnTo>
                    <a:pt x="238251" y="166750"/>
                  </a:lnTo>
                  <a:lnTo>
                    <a:pt x="280543" y="166750"/>
                  </a:lnTo>
                  <a:lnTo>
                    <a:pt x="280543" y="0"/>
                  </a:lnTo>
                  <a:close/>
                </a:path>
                <a:path w="967104" h="332105">
                  <a:moveTo>
                    <a:pt x="966977" y="0"/>
                  </a:moveTo>
                  <a:lnTo>
                    <a:pt x="924305" y="0"/>
                  </a:lnTo>
                  <a:lnTo>
                    <a:pt x="924305" y="331977"/>
                  </a:lnTo>
                  <a:lnTo>
                    <a:pt x="966977" y="331977"/>
                  </a:lnTo>
                  <a:lnTo>
                    <a:pt x="966977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550" y="933386"/>
              <a:ext cx="461962" cy="5095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95114" y="1005839"/>
              <a:ext cx="285115" cy="332105"/>
            </a:xfrm>
            <a:custGeom>
              <a:avLst/>
              <a:gdLst/>
              <a:ahLst/>
              <a:cxnLst/>
              <a:rect l="l" t="t" r="r" b="b"/>
              <a:pathLst>
                <a:path w="285114" h="332105">
                  <a:moveTo>
                    <a:pt x="222376" y="207899"/>
                  </a:moveTo>
                  <a:lnTo>
                    <a:pt x="180339" y="207899"/>
                  </a:lnTo>
                  <a:lnTo>
                    <a:pt x="180339" y="321818"/>
                  </a:lnTo>
                  <a:lnTo>
                    <a:pt x="222376" y="321818"/>
                  </a:lnTo>
                  <a:lnTo>
                    <a:pt x="222376" y="207899"/>
                  </a:lnTo>
                  <a:close/>
                </a:path>
                <a:path w="285114" h="332105">
                  <a:moveTo>
                    <a:pt x="76073" y="19558"/>
                  </a:moveTo>
                  <a:lnTo>
                    <a:pt x="30692" y="36756"/>
                  </a:lnTo>
                  <a:lnTo>
                    <a:pt x="4953" y="87058"/>
                  </a:lnTo>
                  <a:lnTo>
                    <a:pt x="0" y="136525"/>
                  </a:lnTo>
                  <a:lnTo>
                    <a:pt x="1238" y="162841"/>
                  </a:lnTo>
                  <a:lnTo>
                    <a:pt x="11144" y="205997"/>
                  </a:lnTo>
                  <a:lnTo>
                    <a:pt x="43703" y="245856"/>
                  </a:lnTo>
                  <a:lnTo>
                    <a:pt x="76073" y="253492"/>
                  </a:lnTo>
                  <a:lnTo>
                    <a:pt x="97008" y="250654"/>
                  </a:lnTo>
                  <a:lnTo>
                    <a:pt x="114680" y="242125"/>
                  </a:lnTo>
                  <a:lnTo>
                    <a:pt x="129115" y="227881"/>
                  </a:lnTo>
                  <a:lnTo>
                    <a:pt x="135272" y="216915"/>
                  </a:lnTo>
                  <a:lnTo>
                    <a:pt x="76073" y="216915"/>
                  </a:lnTo>
                  <a:lnTo>
                    <a:pt x="68335" y="215604"/>
                  </a:lnTo>
                  <a:lnTo>
                    <a:pt x="44100" y="170513"/>
                  </a:lnTo>
                  <a:lnTo>
                    <a:pt x="41910" y="136525"/>
                  </a:lnTo>
                  <a:lnTo>
                    <a:pt x="44051" y="101353"/>
                  </a:lnTo>
                  <a:lnTo>
                    <a:pt x="50466" y="76231"/>
                  </a:lnTo>
                  <a:lnTo>
                    <a:pt x="61144" y="61158"/>
                  </a:lnTo>
                  <a:lnTo>
                    <a:pt x="76073" y="56134"/>
                  </a:lnTo>
                  <a:lnTo>
                    <a:pt x="135327" y="56134"/>
                  </a:lnTo>
                  <a:lnTo>
                    <a:pt x="128811" y="44686"/>
                  </a:lnTo>
                  <a:lnTo>
                    <a:pt x="114442" y="30718"/>
                  </a:lnTo>
                  <a:lnTo>
                    <a:pt x="96859" y="22346"/>
                  </a:lnTo>
                  <a:lnTo>
                    <a:pt x="76073" y="19558"/>
                  </a:lnTo>
                  <a:close/>
                </a:path>
                <a:path w="285114" h="332105">
                  <a:moveTo>
                    <a:pt x="135327" y="56134"/>
                  </a:moveTo>
                  <a:lnTo>
                    <a:pt x="76073" y="56134"/>
                  </a:lnTo>
                  <a:lnTo>
                    <a:pt x="90908" y="61158"/>
                  </a:lnTo>
                  <a:lnTo>
                    <a:pt x="101504" y="76231"/>
                  </a:lnTo>
                  <a:lnTo>
                    <a:pt x="107862" y="101353"/>
                  </a:lnTo>
                  <a:lnTo>
                    <a:pt x="109982" y="136525"/>
                  </a:lnTo>
                  <a:lnTo>
                    <a:pt x="109432" y="154906"/>
                  </a:lnTo>
                  <a:lnTo>
                    <a:pt x="101092" y="196214"/>
                  </a:lnTo>
                  <a:lnTo>
                    <a:pt x="76073" y="216915"/>
                  </a:lnTo>
                  <a:lnTo>
                    <a:pt x="135272" y="216915"/>
                  </a:lnTo>
                  <a:lnTo>
                    <a:pt x="140335" y="207899"/>
                  </a:lnTo>
                  <a:lnTo>
                    <a:pt x="222376" y="207899"/>
                  </a:lnTo>
                  <a:lnTo>
                    <a:pt x="222376" y="171958"/>
                  </a:lnTo>
                  <a:lnTo>
                    <a:pt x="149733" y="171958"/>
                  </a:lnTo>
                  <a:lnTo>
                    <a:pt x="150806" y="164457"/>
                  </a:lnTo>
                  <a:lnTo>
                    <a:pt x="151558" y="156051"/>
                  </a:lnTo>
                  <a:lnTo>
                    <a:pt x="152001" y="146740"/>
                  </a:lnTo>
                  <a:lnTo>
                    <a:pt x="152146" y="136525"/>
                  </a:lnTo>
                  <a:lnTo>
                    <a:pt x="152001" y="125902"/>
                  </a:lnTo>
                  <a:lnTo>
                    <a:pt x="151558" y="116316"/>
                  </a:lnTo>
                  <a:lnTo>
                    <a:pt x="150806" y="107753"/>
                  </a:lnTo>
                  <a:lnTo>
                    <a:pt x="149733" y="100202"/>
                  </a:lnTo>
                  <a:lnTo>
                    <a:pt x="222376" y="100202"/>
                  </a:lnTo>
                  <a:lnTo>
                    <a:pt x="222376" y="64262"/>
                  </a:lnTo>
                  <a:lnTo>
                    <a:pt x="139954" y="64262"/>
                  </a:lnTo>
                  <a:lnTo>
                    <a:pt x="135327" y="56134"/>
                  </a:lnTo>
                  <a:close/>
                </a:path>
                <a:path w="285114" h="332105">
                  <a:moveTo>
                    <a:pt x="222376" y="100202"/>
                  </a:moveTo>
                  <a:lnTo>
                    <a:pt x="180339" y="100202"/>
                  </a:lnTo>
                  <a:lnTo>
                    <a:pt x="180339" y="171958"/>
                  </a:lnTo>
                  <a:lnTo>
                    <a:pt x="222376" y="171958"/>
                  </a:lnTo>
                  <a:lnTo>
                    <a:pt x="222376" y="100202"/>
                  </a:lnTo>
                  <a:close/>
                </a:path>
                <a:path w="285114" h="332105">
                  <a:moveTo>
                    <a:pt x="222376" y="6731"/>
                  </a:moveTo>
                  <a:lnTo>
                    <a:pt x="180339" y="6731"/>
                  </a:lnTo>
                  <a:lnTo>
                    <a:pt x="180339" y="64262"/>
                  </a:lnTo>
                  <a:lnTo>
                    <a:pt x="222376" y="64262"/>
                  </a:lnTo>
                  <a:lnTo>
                    <a:pt x="222376" y="6731"/>
                  </a:lnTo>
                  <a:close/>
                </a:path>
                <a:path w="285114" h="332105">
                  <a:moveTo>
                    <a:pt x="284988" y="0"/>
                  </a:moveTo>
                  <a:lnTo>
                    <a:pt x="242570" y="0"/>
                  </a:lnTo>
                  <a:lnTo>
                    <a:pt x="242570" y="331977"/>
                  </a:lnTo>
                  <a:lnTo>
                    <a:pt x="284988" y="331977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4764" y="943292"/>
            <a:ext cx="314325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10" b="1">
                <a:latin typeface="맑은 고딕"/>
                <a:cs typeface="맑은 고딕"/>
              </a:rPr>
              <a:t>장기</a:t>
            </a:r>
            <a:r>
              <a:rPr dirty="0" sz="2750" spc="-100" b="1">
                <a:latin typeface="맑은 고딕"/>
                <a:cs typeface="맑은 고딕"/>
              </a:rPr>
              <a:t> </a:t>
            </a:r>
            <a:r>
              <a:rPr dirty="0" sz="2750" spc="-10" b="1">
                <a:latin typeface="맑은 고딕"/>
                <a:cs typeface="맑은 고딕"/>
              </a:rPr>
              <a:t>유고</a:t>
            </a:r>
            <a:r>
              <a:rPr dirty="0" sz="2750" spc="-170" b="1">
                <a:latin typeface="맑은 고딕"/>
                <a:cs typeface="맑은 고딕"/>
              </a:rPr>
              <a:t> </a:t>
            </a:r>
            <a:r>
              <a:rPr dirty="0" sz="2750" spc="-25" b="1">
                <a:latin typeface="맑은 고딕"/>
                <a:cs typeface="맑은 고딕"/>
              </a:rPr>
              <a:t>결석의</a:t>
            </a:r>
            <a:r>
              <a:rPr dirty="0" sz="2750" spc="-100" b="1">
                <a:latin typeface="맑은 고딕"/>
                <a:cs typeface="맑은 고딕"/>
              </a:rPr>
              <a:t> </a:t>
            </a:r>
            <a:r>
              <a:rPr dirty="0" sz="2750" spc="25" b="1">
                <a:latin typeface="맑은 고딕"/>
                <a:cs typeface="맑은 고딕"/>
              </a:rPr>
              <a:t>예</a:t>
            </a:r>
            <a:endParaRPr sz="2750">
              <a:latin typeface="맑은 고딕"/>
              <a:cs typeface="맑은 고딕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0200" y="4905375"/>
            <a:ext cx="171450" cy="18097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873250" y="3008248"/>
            <a:ext cx="1376680" cy="560070"/>
            <a:chOff x="1873250" y="3008248"/>
            <a:chExt cx="1376680" cy="56007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3250" y="3030727"/>
              <a:ext cx="73913" cy="1995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0167" y="3008248"/>
              <a:ext cx="630975" cy="5596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95042" y="3010407"/>
              <a:ext cx="755015" cy="553720"/>
            </a:xfrm>
            <a:custGeom>
              <a:avLst/>
              <a:gdLst/>
              <a:ahLst/>
              <a:cxnLst/>
              <a:rect l="l" t="t" r="r" b="b"/>
              <a:pathLst>
                <a:path w="755014" h="553720">
                  <a:moveTo>
                    <a:pt x="131191" y="101473"/>
                  </a:moveTo>
                  <a:lnTo>
                    <a:pt x="123939" y="59055"/>
                  </a:lnTo>
                  <a:lnTo>
                    <a:pt x="98564" y="25730"/>
                  </a:lnTo>
                  <a:lnTo>
                    <a:pt x="95631" y="24041"/>
                  </a:lnTo>
                  <a:lnTo>
                    <a:pt x="95631" y="109093"/>
                  </a:lnTo>
                  <a:lnTo>
                    <a:pt x="94869" y="116078"/>
                  </a:lnTo>
                  <a:lnTo>
                    <a:pt x="77724" y="150876"/>
                  </a:lnTo>
                  <a:lnTo>
                    <a:pt x="74041" y="153670"/>
                  </a:lnTo>
                  <a:lnTo>
                    <a:pt x="69977" y="155067"/>
                  </a:lnTo>
                  <a:lnTo>
                    <a:pt x="60833" y="155067"/>
                  </a:lnTo>
                  <a:lnTo>
                    <a:pt x="56769" y="153670"/>
                  </a:lnTo>
                  <a:lnTo>
                    <a:pt x="53086" y="150876"/>
                  </a:lnTo>
                  <a:lnTo>
                    <a:pt x="49403" y="148209"/>
                  </a:lnTo>
                  <a:lnTo>
                    <a:pt x="35179" y="109093"/>
                  </a:lnTo>
                  <a:lnTo>
                    <a:pt x="35267" y="92722"/>
                  </a:lnTo>
                  <a:lnTo>
                    <a:pt x="43561" y="62484"/>
                  </a:lnTo>
                  <a:lnTo>
                    <a:pt x="46228" y="57658"/>
                  </a:lnTo>
                  <a:lnTo>
                    <a:pt x="49403" y="53848"/>
                  </a:lnTo>
                  <a:lnTo>
                    <a:pt x="53086" y="51308"/>
                  </a:lnTo>
                  <a:lnTo>
                    <a:pt x="56769" y="48641"/>
                  </a:lnTo>
                  <a:lnTo>
                    <a:pt x="60833" y="47244"/>
                  </a:lnTo>
                  <a:lnTo>
                    <a:pt x="69977" y="47244"/>
                  </a:lnTo>
                  <a:lnTo>
                    <a:pt x="74041" y="48641"/>
                  </a:lnTo>
                  <a:lnTo>
                    <a:pt x="77724" y="51308"/>
                  </a:lnTo>
                  <a:lnTo>
                    <a:pt x="81407" y="53848"/>
                  </a:lnTo>
                  <a:lnTo>
                    <a:pt x="84582" y="57658"/>
                  </a:lnTo>
                  <a:lnTo>
                    <a:pt x="87249" y="62484"/>
                  </a:lnTo>
                  <a:lnTo>
                    <a:pt x="89916" y="67183"/>
                  </a:lnTo>
                  <a:lnTo>
                    <a:pt x="95631" y="109093"/>
                  </a:lnTo>
                  <a:lnTo>
                    <a:pt x="95631" y="24041"/>
                  </a:lnTo>
                  <a:lnTo>
                    <a:pt x="65278" y="16129"/>
                  </a:lnTo>
                  <a:lnTo>
                    <a:pt x="58013" y="16535"/>
                  </a:lnTo>
                  <a:lnTo>
                    <a:pt x="22199" y="34696"/>
                  </a:lnTo>
                  <a:lnTo>
                    <a:pt x="2565" y="75311"/>
                  </a:lnTo>
                  <a:lnTo>
                    <a:pt x="0" y="101981"/>
                  </a:lnTo>
                  <a:lnTo>
                    <a:pt x="279" y="111112"/>
                  </a:lnTo>
                  <a:lnTo>
                    <a:pt x="10223" y="150393"/>
                  </a:lnTo>
                  <a:lnTo>
                    <a:pt x="38354" y="179959"/>
                  </a:lnTo>
                  <a:lnTo>
                    <a:pt x="65278" y="186182"/>
                  </a:lnTo>
                  <a:lnTo>
                    <a:pt x="72694" y="185788"/>
                  </a:lnTo>
                  <a:lnTo>
                    <a:pt x="108953" y="167868"/>
                  </a:lnTo>
                  <a:lnTo>
                    <a:pt x="128511" y="128117"/>
                  </a:lnTo>
                  <a:lnTo>
                    <a:pt x="130937" y="109093"/>
                  </a:lnTo>
                  <a:lnTo>
                    <a:pt x="131191" y="101473"/>
                  </a:lnTo>
                  <a:close/>
                </a:path>
                <a:path w="755014" h="553720">
                  <a:moveTo>
                    <a:pt x="192913" y="2921"/>
                  </a:moveTo>
                  <a:lnTo>
                    <a:pt x="192532" y="1651"/>
                  </a:lnTo>
                  <a:lnTo>
                    <a:pt x="191770" y="1016"/>
                  </a:lnTo>
                  <a:lnTo>
                    <a:pt x="191135" y="254"/>
                  </a:lnTo>
                  <a:lnTo>
                    <a:pt x="189865" y="0"/>
                  </a:lnTo>
                  <a:lnTo>
                    <a:pt x="160401" y="0"/>
                  </a:lnTo>
                  <a:lnTo>
                    <a:pt x="159131" y="254"/>
                  </a:lnTo>
                  <a:lnTo>
                    <a:pt x="157734" y="1651"/>
                  </a:lnTo>
                  <a:lnTo>
                    <a:pt x="157353" y="2921"/>
                  </a:lnTo>
                  <a:lnTo>
                    <a:pt x="157353" y="243713"/>
                  </a:lnTo>
                  <a:lnTo>
                    <a:pt x="157734" y="245110"/>
                  </a:lnTo>
                  <a:lnTo>
                    <a:pt x="159131" y="246253"/>
                  </a:lnTo>
                  <a:lnTo>
                    <a:pt x="160401" y="246634"/>
                  </a:lnTo>
                  <a:lnTo>
                    <a:pt x="189865" y="246634"/>
                  </a:lnTo>
                  <a:lnTo>
                    <a:pt x="191135" y="246253"/>
                  </a:lnTo>
                  <a:lnTo>
                    <a:pt x="191770" y="245618"/>
                  </a:lnTo>
                  <a:lnTo>
                    <a:pt x="192532" y="245110"/>
                  </a:lnTo>
                  <a:lnTo>
                    <a:pt x="192913" y="243713"/>
                  </a:lnTo>
                  <a:lnTo>
                    <a:pt x="192913" y="2921"/>
                  </a:lnTo>
                  <a:close/>
                </a:path>
                <a:path w="755014" h="553720">
                  <a:moveTo>
                    <a:pt x="316992" y="307721"/>
                  </a:moveTo>
                  <a:lnTo>
                    <a:pt x="316611" y="306451"/>
                  </a:lnTo>
                  <a:lnTo>
                    <a:pt x="315214" y="305054"/>
                  </a:lnTo>
                  <a:lnTo>
                    <a:pt x="313944" y="304800"/>
                  </a:lnTo>
                  <a:lnTo>
                    <a:pt x="284480" y="304800"/>
                  </a:lnTo>
                  <a:lnTo>
                    <a:pt x="283210" y="305054"/>
                  </a:lnTo>
                  <a:lnTo>
                    <a:pt x="281813" y="306451"/>
                  </a:lnTo>
                  <a:lnTo>
                    <a:pt x="281432" y="307721"/>
                  </a:lnTo>
                  <a:lnTo>
                    <a:pt x="281432" y="344297"/>
                  </a:lnTo>
                  <a:lnTo>
                    <a:pt x="242062" y="344297"/>
                  </a:lnTo>
                  <a:lnTo>
                    <a:pt x="242316" y="343027"/>
                  </a:lnTo>
                  <a:lnTo>
                    <a:pt x="242443" y="341503"/>
                  </a:lnTo>
                  <a:lnTo>
                    <a:pt x="242570" y="329311"/>
                  </a:lnTo>
                  <a:lnTo>
                    <a:pt x="241173" y="324739"/>
                  </a:lnTo>
                  <a:lnTo>
                    <a:pt x="235585" y="319405"/>
                  </a:lnTo>
                  <a:lnTo>
                    <a:pt x="230251" y="318135"/>
                  </a:lnTo>
                  <a:lnTo>
                    <a:pt x="132588" y="318135"/>
                  </a:lnTo>
                  <a:lnTo>
                    <a:pt x="131191" y="318516"/>
                  </a:lnTo>
                  <a:lnTo>
                    <a:pt x="130429" y="319278"/>
                  </a:lnTo>
                  <a:lnTo>
                    <a:pt x="129794" y="320040"/>
                  </a:lnTo>
                  <a:lnTo>
                    <a:pt x="129413" y="321310"/>
                  </a:lnTo>
                  <a:lnTo>
                    <a:pt x="129413" y="343281"/>
                  </a:lnTo>
                  <a:lnTo>
                    <a:pt x="129667" y="344551"/>
                  </a:lnTo>
                  <a:lnTo>
                    <a:pt x="130175" y="345694"/>
                  </a:lnTo>
                  <a:lnTo>
                    <a:pt x="130810" y="346710"/>
                  </a:lnTo>
                  <a:lnTo>
                    <a:pt x="132080" y="347218"/>
                  </a:lnTo>
                  <a:lnTo>
                    <a:pt x="201676" y="347218"/>
                  </a:lnTo>
                  <a:lnTo>
                    <a:pt x="203200" y="347599"/>
                  </a:lnTo>
                  <a:lnTo>
                    <a:pt x="203581" y="348615"/>
                  </a:lnTo>
                  <a:lnTo>
                    <a:pt x="203708" y="350901"/>
                  </a:lnTo>
                  <a:lnTo>
                    <a:pt x="203073" y="352806"/>
                  </a:lnTo>
                  <a:lnTo>
                    <a:pt x="176530" y="394589"/>
                  </a:lnTo>
                  <a:lnTo>
                    <a:pt x="139141" y="421601"/>
                  </a:lnTo>
                  <a:lnTo>
                    <a:pt x="120904" y="430276"/>
                  </a:lnTo>
                  <a:lnTo>
                    <a:pt x="119507" y="431165"/>
                  </a:lnTo>
                  <a:lnTo>
                    <a:pt x="118999" y="432689"/>
                  </a:lnTo>
                  <a:lnTo>
                    <a:pt x="119380" y="433959"/>
                  </a:lnTo>
                  <a:lnTo>
                    <a:pt x="120230" y="435800"/>
                  </a:lnTo>
                  <a:lnTo>
                    <a:pt x="129921" y="455422"/>
                  </a:lnTo>
                  <a:lnTo>
                    <a:pt x="130810" y="456946"/>
                  </a:lnTo>
                  <a:lnTo>
                    <a:pt x="131699" y="457835"/>
                  </a:lnTo>
                  <a:lnTo>
                    <a:pt x="132461" y="457962"/>
                  </a:lnTo>
                  <a:lnTo>
                    <a:pt x="133223" y="458216"/>
                  </a:lnTo>
                  <a:lnTo>
                    <a:pt x="135001" y="457708"/>
                  </a:lnTo>
                  <a:lnTo>
                    <a:pt x="137922" y="456438"/>
                  </a:lnTo>
                  <a:lnTo>
                    <a:pt x="146265" y="452945"/>
                  </a:lnTo>
                  <a:lnTo>
                    <a:pt x="184035" y="430834"/>
                  </a:lnTo>
                  <a:lnTo>
                    <a:pt x="213347" y="403085"/>
                  </a:lnTo>
                  <a:lnTo>
                    <a:pt x="233299" y="372618"/>
                  </a:lnTo>
                  <a:lnTo>
                    <a:pt x="281432" y="372618"/>
                  </a:lnTo>
                  <a:lnTo>
                    <a:pt x="281432" y="397383"/>
                  </a:lnTo>
                  <a:lnTo>
                    <a:pt x="232283" y="397383"/>
                  </a:lnTo>
                  <a:lnTo>
                    <a:pt x="231140" y="397637"/>
                  </a:lnTo>
                  <a:lnTo>
                    <a:pt x="230124" y="398145"/>
                  </a:lnTo>
                  <a:lnTo>
                    <a:pt x="229235" y="398653"/>
                  </a:lnTo>
                  <a:lnTo>
                    <a:pt x="228727" y="400050"/>
                  </a:lnTo>
                  <a:lnTo>
                    <a:pt x="228727" y="422656"/>
                  </a:lnTo>
                  <a:lnTo>
                    <a:pt x="229108" y="423926"/>
                  </a:lnTo>
                  <a:lnTo>
                    <a:pt x="229997" y="424561"/>
                  </a:lnTo>
                  <a:lnTo>
                    <a:pt x="230886" y="425323"/>
                  </a:lnTo>
                  <a:lnTo>
                    <a:pt x="232029" y="425577"/>
                  </a:lnTo>
                  <a:lnTo>
                    <a:pt x="281432" y="425577"/>
                  </a:lnTo>
                  <a:lnTo>
                    <a:pt x="281533" y="444995"/>
                  </a:lnTo>
                  <a:lnTo>
                    <a:pt x="281813" y="445897"/>
                  </a:lnTo>
                  <a:lnTo>
                    <a:pt x="282448" y="446405"/>
                  </a:lnTo>
                  <a:lnTo>
                    <a:pt x="283210" y="446913"/>
                  </a:lnTo>
                  <a:lnTo>
                    <a:pt x="284480" y="447167"/>
                  </a:lnTo>
                  <a:lnTo>
                    <a:pt x="313944" y="447167"/>
                  </a:lnTo>
                  <a:lnTo>
                    <a:pt x="316992" y="372618"/>
                  </a:lnTo>
                  <a:lnTo>
                    <a:pt x="316992" y="344297"/>
                  </a:lnTo>
                  <a:lnTo>
                    <a:pt x="316992" y="307721"/>
                  </a:lnTo>
                  <a:close/>
                </a:path>
                <a:path w="755014" h="553720">
                  <a:moveTo>
                    <a:pt x="318770" y="495300"/>
                  </a:moveTo>
                  <a:lnTo>
                    <a:pt x="316611" y="488696"/>
                  </a:lnTo>
                  <a:lnTo>
                    <a:pt x="310756" y="480441"/>
                  </a:lnTo>
                  <a:lnTo>
                    <a:pt x="307975" y="476504"/>
                  </a:lnTo>
                  <a:lnTo>
                    <a:pt x="281940" y="460019"/>
                  </a:lnTo>
                  <a:lnTo>
                    <a:pt x="281940" y="500380"/>
                  </a:lnTo>
                  <a:lnTo>
                    <a:pt x="281940" y="506222"/>
                  </a:lnTo>
                  <a:lnTo>
                    <a:pt x="280924" y="509016"/>
                  </a:lnTo>
                  <a:lnTo>
                    <a:pt x="276606" y="514350"/>
                  </a:lnTo>
                  <a:lnTo>
                    <a:pt x="273685" y="516636"/>
                  </a:lnTo>
                  <a:lnTo>
                    <a:pt x="269875" y="518541"/>
                  </a:lnTo>
                  <a:lnTo>
                    <a:pt x="266065" y="520573"/>
                  </a:lnTo>
                  <a:lnTo>
                    <a:pt x="261620" y="522097"/>
                  </a:lnTo>
                  <a:lnTo>
                    <a:pt x="256540" y="523367"/>
                  </a:lnTo>
                  <a:lnTo>
                    <a:pt x="251333" y="524510"/>
                  </a:lnTo>
                  <a:lnTo>
                    <a:pt x="245745" y="525145"/>
                  </a:lnTo>
                  <a:lnTo>
                    <a:pt x="239776" y="525145"/>
                  </a:lnTo>
                  <a:lnTo>
                    <a:pt x="202311" y="514223"/>
                  </a:lnTo>
                  <a:lnTo>
                    <a:pt x="198628" y="509143"/>
                  </a:lnTo>
                  <a:lnTo>
                    <a:pt x="198628" y="497332"/>
                  </a:lnTo>
                  <a:lnTo>
                    <a:pt x="239776" y="480441"/>
                  </a:lnTo>
                  <a:lnTo>
                    <a:pt x="245745" y="480441"/>
                  </a:lnTo>
                  <a:lnTo>
                    <a:pt x="280924" y="497586"/>
                  </a:lnTo>
                  <a:lnTo>
                    <a:pt x="281940" y="500380"/>
                  </a:lnTo>
                  <a:lnTo>
                    <a:pt x="281940" y="460019"/>
                  </a:lnTo>
                  <a:lnTo>
                    <a:pt x="239776" y="452374"/>
                  </a:lnTo>
                  <a:lnTo>
                    <a:pt x="231559" y="452615"/>
                  </a:lnTo>
                  <a:lnTo>
                    <a:pt x="189801" y="463689"/>
                  </a:lnTo>
                  <a:lnTo>
                    <a:pt x="162204" y="495300"/>
                  </a:lnTo>
                  <a:lnTo>
                    <a:pt x="162179" y="509905"/>
                  </a:lnTo>
                  <a:lnTo>
                    <a:pt x="164084" y="516636"/>
                  </a:lnTo>
                  <a:lnTo>
                    <a:pt x="195707" y="544969"/>
                  </a:lnTo>
                  <a:lnTo>
                    <a:pt x="239776" y="553466"/>
                  </a:lnTo>
                  <a:lnTo>
                    <a:pt x="247650" y="553237"/>
                  </a:lnTo>
                  <a:lnTo>
                    <a:pt x="289445" y="542112"/>
                  </a:lnTo>
                  <a:lnTo>
                    <a:pt x="310667" y="525145"/>
                  </a:lnTo>
                  <a:lnTo>
                    <a:pt x="312293" y="522859"/>
                  </a:lnTo>
                  <a:lnTo>
                    <a:pt x="316611" y="516636"/>
                  </a:lnTo>
                  <a:lnTo>
                    <a:pt x="318770" y="509905"/>
                  </a:lnTo>
                  <a:lnTo>
                    <a:pt x="318770" y="495300"/>
                  </a:lnTo>
                  <a:close/>
                </a:path>
                <a:path w="755014" h="553720">
                  <a:moveTo>
                    <a:pt x="348869" y="108585"/>
                  </a:moveTo>
                  <a:lnTo>
                    <a:pt x="348830" y="106527"/>
                  </a:lnTo>
                  <a:lnTo>
                    <a:pt x="347726" y="105156"/>
                  </a:lnTo>
                  <a:lnTo>
                    <a:pt x="345313" y="103886"/>
                  </a:lnTo>
                  <a:lnTo>
                    <a:pt x="341249" y="101473"/>
                  </a:lnTo>
                  <a:lnTo>
                    <a:pt x="308610" y="71755"/>
                  </a:lnTo>
                  <a:lnTo>
                    <a:pt x="295148" y="49276"/>
                  </a:lnTo>
                  <a:lnTo>
                    <a:pt x="296824" y="40284"/>
                  </a:lnTo>
                  <a:lnTo>
                    <a:pt x="298069" y="30988"/>
                  </a:lnTo>
                  <a:lnTo>
                    <a:pt x="298818" y="21424"/>
                  </a:lnTo>
                  <a:lnTo>
                    <a:pt x="299085" y="11557"/>
                  </a:lnTo>
                  <a:lnTo>
                    <a:pt x="299085" y="9652"/>
                  </a:lnTo>
                  <a:lnTo>
                    <a:pt x="269748" y="5588"/>
                  </a:lnTo>
                  <a:lnTo>
                    <a:pt x="267335" y="5461"/>
                  </a:lnTo>
                  <a:lnTo>
                    <a:pt x="265684" y="5588"/>
                  </a:lnTo>
                  <a:lnTo>
                    <a:pt x="264160" y="6858"/>
                  </a:lnTo>
                  <a:lnTo>
                    <a:pt x="263829" y="8382"/>
                  </a:lnTo>
                  <a:lnTo>
                    <a:pt x="263779" y="11557"/>
                  </a:lnTo>
                  <a:lnTo>
                    <a:pt x="263575" y="19088"/>
                  </a:lnTo>
                  <a:lnTo>
                    <a:pt x="253860" y="62890"/>
                  </a:lnTo>
                  <a:lnTo>
                    <a:pt x="228968" y="101066"/>
                  </a:lnTo>
                  <a:lnTo>
                    <a:pt x="210312" y="116459"/>
                  </a:lnTo>
                  <a:lnTo>
                    <a:pt x="208280" y="117983"/>
                  </a:lnTo>
                  <a:lnTo>
                    <a:pt x="207010" y="119253"/>
                  </a:lnTo>
                  <a:lnTo>
                    <a:pt x="205994" y="121539"/>
                  </a:lnTo>
                  <a:lnTo>
                    <a:pt x="206629" y="123317"/>
                  </a:lnTo>
                  <a:lnTo>
                    <a:pt x="208534" y="125730"/>
                  </a:lnTo>
                  <a:lnTo>
                    <a:pt x="221361" y="141605"/>
                  </a:lnTo>
                  <a:lnTo>
                    <a:pt x="222758" y="143383"/>
                  </a:lnTo>
                  <a:lnTo>
                    <a:pt x="224028" y="144272"/>
                  </a:lnTo>
                  <a:lnTo>
                    <a:pt x="226187" y="144272"/>
                  </a:lnTo>
                  <a:lnTo>
                    <a:pt x="260451" y="117627"/>
                  </a:lnTo>
                  <a:lnTo>
                    <a:pt x="281559" y="87884"/>
                  </a:lnTo>
                  <a:lnTo>
                    <a:pt x="284607" y="92710"/>
                  </a:lnTo>
                  <a:lnTo>
                    <a:pt x="288163" y="97282"/>
                  </a:lnTo>
                  <a:lnTo>
                    <a:pt x="291973" y="101600"/>
                  </a:lnTo>
                  <a:lnTo>
                    <a:pt x="295783" y="106045"/>
                  </a:lnTo>
                  <a:lnTo>
                    <a:pt x="327533" y="130048"/>
                  </a:lnTo>
                  <a:lnTo>
                    <a:pt x="329946" y="131445"/>
                  </a:lnTo>
                  <a:lnTo>
                    <a:pt x="331724" y="132080"/>
                  </a:lnTo>
                  <a:lnTo>
                    <a:pt x="332740" y="131953"/>
                  </a:lnTo>
                  <a:lnTo>
                    <a:pt x="333756" y="131953"/>
                  </a:lnTo>
                  <a:lnTo>
                    <a:pt x="334899" y="130810"/>
                  </a:lnTo>
                  <a:lnTo>
                    <a:pt x="336296" y="128778"/>
                  </a:lnTo>
                  <a:lnTo>
                    <a:pt x="346329" y="112903"/>
                  </a:lnTo>
                  <a:lnTo>
                    <a:pt x="346837" y="112141"/>
                  </a:lnTo>
                  <a:lnTo>
                    <a:pt x="347472" y="111379"/>
                  </a:lnTo>
                  <a:lnTo>
                    <a:pt x="347980" y="110363"/>
                  </a:lnTo>
                  <a:lnTo>
                    <a:pt x="348615" y="109474"/>
                  </a:lnTo>
                  <a:lnTo>
                    <a:pt x="348869" y="108585"/>
                  </a:lnTo>
                  <a:close/>
                </a:path>
                <a:path w="755014" h="553720">
                  <a:moveTo>
                    <a:pt x="404495" y="190500"/>
                  </a:moveTo>
                  <a:lnTo>
                    <a:pt x="402336" y="183896"/>
                  </a:lnTo>
                  <a:lnTo>
                    <a:pt x="396659" y="175641"/>
                  </a:lnTo>
                  <a:lnTo>
                    <a:pt x="393954" y="171704"/>
                  </a:lnTo>
                  <a:lnTo>
                    <a:pt x="367665" y="155117"/>
                  </a:lnTo>
                  <a:lnTo>
                    <a:pt x="367665" y="195580"/>
                  </a:lnTo>
                  <a:lnTo>
                    <a:pt x="367665" y="201422"/>
                  </a:lnTo>
                  <a:lnTo>
                    <a:pt x="366649" y="204216"/>
                  </a:lnTo>
                  <a:lnTo>
                    <a:pt x="362331" y="209550"/>
                  </a:lnTo>
                  <a:lnTo>
                    <a:pt x="359410" y="211836"/>
                  </a:lnTo>
                  <a:lnTo>
                    <a:pt x="355727" y="213741"/>
                  </a:lnTo>
                  <a:lnTo>
                    <a:pt x="352044" y="215773"/>
                  </a:lnTo>
                  <a:lnTo>
                    <a:pt x="347599" y="217297"/>
                  </a:lnTo>
                  <a:lnTo>
                    <a:pt x="342519" y="218567"/>
                  </a:lnTo>
                  <a:lnTo>
                    <a:pt x="337312" y="219710"/>
                  </a:lnTo>
                  <a:lnTo>
                    <a:pt x="331724" y="220345"/>
                  </a:lnTo>
                  <a:lnTo>
                    <a:pt x="325755" y="220345"/>
                  </a:lnTo>
                  <a:lnTo>
                    <a:pt x="288290" y="209423"/>
                  </a:lnTo>
                  <a:lnTo>
                    <a:pt x="284607" y="204343"/>
                  </a:lnTo>
                  <a:lnTo>
                    <a:pt x="284607" y="192532"/>
                  </a:lnTo>
                  <a:lnTo>
                    <a:pt x="325755" y="175641"/>
                  </a:lnTo>
                  <a:lnTo>
                    <a:pt x="331597" y="175641"/>
                  </a:lnTo>
                  <a:lnTo>
                    <a:pt x="366649" y="192786"/>
                  </a:lnTo>
                  <a:lnTo>
                    <a:pt x="367665" y="195580"/>
                  </a:lnTo>
                  <a:lnTo>
                    <a:pt x="367665" y="155117"/>
                  </a:lnTo>
                  <a:lnTo>
                    <a:pt x="325755" y="147574"/>
                  </a:lnTo>
                  <a:lnTo>
                    <a:pt x="317538" y="147815"/>
                  </a:lnTo>
                  <a:lnTo>
                    <a:pt x="275831" y="158889"/>
                  </a:lnTo>
                  <a:lnTo>
                    <a:pt x="248183" y="190500"/>
                  </a:lnTo>
                  <a:lnTo>
                    <a:pt x="248158" y="205105"/>
                  </a:lnTo>
                  <a:lnTo>
                    <a:pt x="250063" y="211836"/>
                  </a:lnTo>
                  <a:lnTo>
                    <a:pt x="281724" y="240169"/>
                  </a:lnTo>
                  <a:lnTo>
                    <a:pt x="325755" y="248666"/>
                  </a:lnTo>
                  <a:lnTo>
                    <a:pt x="333629" y="248437"/>
                  </a:lnTo>
                  <a:lnTo>
                    <a:pt x="375475" y="237299"/>
                  </a:lnTo>
                  <a:lnTo>
                    <a:pt x="396570" y="220345"/>
                  </a:lnTo>
                  <a:lnTo>
                    <a:pt x="398145" y="218059"/>
                  </a:lnTo>
                  <a:lnTo>
                    <a:pt x="402336" y="211836"/>
                  </a:lnTo>
                  <a:lnTo>
                    <a:pt x="404495" y="205105"/>
                  </a:lnTo>
                  <a:lnTo>
                    <a:pt x="404495" y="190500"/>
                  </a:lnTo>
                  <a:close/>
                </a:path>
                <a:path w="755014" h="553720">
                  <a:moveTo>
                    <a:pt x="471932" y="336677"/>
                  </a:moveTo>
                  <a:lnTo>
                    <a:pt x="470535" y="331597"/>
                  </a:lnTo>
                  <a:lnTo>
                    <a:pt x="464439" y="326009"/>
                  </a:lnTo>
                  <a:lnTo>
                    <a:pt x="459867" y="324485"/>
                  </a:lnTo>
                  <a:lnTo>
                    <a:pt x="346837" y="324485"/>
                  </a:lnTo>
                  <a:lnTo>
                    <a:pt x="345440" y="324739"/>
                  </a:lnTo>
                  <a:lnTo>
                    <a:pt x="344424" y="325374"/>
                  </a:lnTo>
                  <a:lnTo>
                    <a:pt x="343408" y="325882"/>
                  </a:lnTo>
                  <a:lnTo>
                    <a:pt x="342900" y="327152"/>
                  </a:lnTo>
                  <a:lnTo>
                    <a:pt x="342912" y="351472"/>
                  </a:lnTo>
                  <a:lnTo>
                    <a:pt x="343408" y="352806"/>
                  </a:lnTo>
                  <a:lnTo>
                    <a:pt x="344424" y="353187"/>
                  </a:lnTo>
                  <a:lnTo>
                    <a:pt x="345440" y="353695"/>
                  </a:lnTo>
                  <a:lnTo>
                    <a:pt x="346837" y="353822"/>
                  </a:lnTo>
                  <a:lnTo>
                    <a:pt x="432435" y="353822"/>
                  </a:lnTo>
                  <a:lnTo>
                    <a:pt x="434848" y="354457"/>
                  </a:lnTo>
                  <a:lnTo>
                    <a:pt x="435610" y="355473"/>
                  </a:lnTo>
                  <a:lnTo>
                    <a:pt x="436372" y="356616"/>
                  </a:lnTo>
                  <a:lnTo>
                    <a:pt x="436753" y="358521"/>
                  </a:lnTo>
                  <a:lnTo>
                    <a:pt x="436651" y="371856"/>
                  </a:lnTo>
                  <a:lnTo>
                    <a:pt x="432816" y="416306"/>
                  </a:lnTo>
                  <a:lnTo>
                    <a:pt x="430530" y="428244"/>
                  </a:lnTo>
                  <a:lnTo>
                    <a:pt x="430276" y="430022"/>
                  </a:lnTo>
                  <a:lnTo>
                    <a:pt x="430276" y="432816"/>
                  </a:lnTo>
                  <a:lnTo>
                    <a:pt x="430530" y="433959"/>
                  </a:lnTo>
                  <a:lnTo>
                    <a:pt x="431927" y="434848"/>
                  </a:lnTo>
                  <a:lnTo>
                    <a:pt x="434721" y="435102"/>
                  </a:lnTo>
                  <a:lnTo>
                    <a:pt x="457327" y="437388"/>
                  </a:lnTo>
                  <a:lnTo>
                    <a:pt x="459867" y="437769"/>
                  </a:lnTo>
                  <a:lnTo>
                    <a:pt x="461645" y="437769"/>
                  </a:lnTo>
                  <a:lnTo>
                    <a:pt x="462407" y="437261"/>
                  </a:lnTo>
                  <a:lnTo>
                    <a:pt x="463296" y="436880"/>
                  </a:lnTo>
                  <a:lnTo>
                    <a:pt x="469900" y="394589"/>
                  </a:lnTo>
                  <a:lnTo>
                    <a:pt x="470662" y="387731"/>
                  </a:lnTo>
                  <a:lnTo>
                    <a:pt x="471170" y="380111"/>
                  </a:lnTo>
                  <a:lnTo>
                    <a:pt x="471424" y="371856"/>
                  </a:lnTo>
                  <a:lnTo>
                    <a:pt x="471652" y="365480"/>
                  </a:lnTo>
                  <a:lnTo>
                    <a:pt x="471817" y="358686"/>
                  </a:lnTo>
                  <a:lnTo>
                    <a:pt x="471932" y="336677"/>
                  </a:lnTo>
                  <a:close/>
                </a:path>
                <a:path w="755014" h="553720">
                  <a:moveTo>
                    <a:pt x="482092" y="491236"/>
                  </a:moveTo>
                  <a:lnTo>
                    <a:pt x="481711" y="488823"/>
                  </a:lnTo>
                  <a:lnTo>
                    <a:pt x="479983" y="473202"/>
                  </a:lnTo>
                  <a:lnTo>
                    <a:pt x="479894" y="472440"/>
                  </a:lnTo>
                  <a:lnTo>
                    <a:pt x="477012" y="466217"/>
                  </a:lnTo>
                  <a:lnTo>
                    <a:pt x="475361" y="466217"/>
                  </a:lnTo>
                  <a:lnTo>
                    <a:pt x="472948" y="466471"/>
                  </a:lnTo>
                  <a:lnTo>
                    <a:pt x="464896" y="467715"/>
                  </a:lnTo>
                  <a:lnTo>
                    <a:pt x="456920" y="468795"/>
                  </a:lnTo>
                  <a:lnTo>
                    <a:pt x="417830" y="472109"/>
                  </a:lnTo>
                  <a:lnTo>
                    <a:pt x="409956" y="472440"/>
                  </a:lnTo>
                  <a:lnTo>
                    <a:pt x="409829" y="405892"/>
                  </a:lnTo>
                  <a:lnTo>
                    <a:pt x="409702" y="405130"/>
                  </a:lnTo>
                  <a:lnTo>
                    <a:pt x="408940" y="404368"/>
                  </a:lnTo>
                  <a:lnTo>
                    <a:pt x="408305" y="403606"/>
                  </a:lnTo>
                  <a:lnTo>
                    <a:pt x="406781" y="403225"/>
                  </a:lnTo>
                  <a:lnTo>
                    <a:pt x="377317" y="403225"/>
                  </a:lnTo>
                  <a:lnTo>
                    <a:pt x="375920" y="403606"/>
                  </a:lnTo>
                  <a:lnTo>
                    <a:pt x="374650" y="405130"/>
                  </a:lnTo>
                  <a:lnTo>
                    <a:pt x="374269" y="406527"/>
                  </a:lnTo>
                  <a:lnTo>
                    <a:pt x="374269" y="473202"/>
                  </a:lnTo>
                  <a:lnTo>
                    <a:pt x="359918" y="473202"/>
                  </a:lnTo>
                  <a:lnTo>
                    <a:pt x="331343" y="472694"/>
                  </a:lnTo>
                  <a:lnTo>
                    <a:pt x="329438" y="472694"/>
                  </a:lnTo>
                  <a:lnTo>
                    <a:pt x="328168" y="473075"/>
                  </a:lnTo>
                  <a:lnTo>
                    <a:pt x="327406" y="473964"/>
                  </a:lnTo>
                  <a:lnTo>
                    <a:pt x="326771" y="474853"/>
                  </a:lnTo>
                  <a:lnTo>
                    <a:pt x="326390" y="476250"/>
                  </a:lnTo>
                  <a:lnTo>
                    <a:pt x="326390" y="498475"/>
                  </a:lnTo>
                  <a:lnTo>
                    <a:pt x="326771" y="499872"/>
                  </a:lnTo>
                  <a:lnTo>
                    <a:pt x="327279" y="500761"/>
                  </a:lnTo>
                  <a:lnTo>
                    <a:pt x="327914" y="501523"/>
                  </a:lnTo>
                  <a:lnTo>
                    <a:pt x="329311" y="502031"/>
                  </a:lnTo>
                  <a:lnTo>
                    <a:pt x="331343" y="502031"/>
                  </a:lnTo>
                  <a:lnTo>
                    <a:pt x="349719" y="502297"/>
                  </a:lnTo>
                  <a:lnTo>
                    <a:pt x="404876" y="501650"/>
                  </a:lnTo>
                  <a:lnTo>
                    <a:pt x="459320" y="497052"/>
                  </a:lnTo>
                  <a:lnTo>
                    <a:pt x="481838" y="492633"/>
                  </a:lnTo>
                  <a:lnTo>
                    <a:pt x="482092" y="491236"/>
                  </a:lnTo>
                  <a:close/>
                </a:path>
                <a:path w="755014" h="553720">
                  <a:moveTo>
                    <a:pt x="562737" y="407035"/>
                  </a:moveTo>
                  <a:lnTo>
                    <a:pt x="562356" y="405765"/>
                  </a:lnTo>
                  <a:lnTo>
                    <a:pt x="561340" y="405130"/>
                  </a:lnTo>
                  <a:lnTo>
                    <a:pt x="560451" y="404622"/>
                  </a:lnTo>
                  <a:lnTo>
                    <a:pt x="559308" y="404241"/>
                  </a:lnTo>
                  <a:lnTo>
                    <a:pt x="527304" y="404241"/>
                  </a:lnTo>
                  <a:lnTo>
                    <a:pt x="527304" y="307721"/>
                  </a:lnTo>
                  <a:lnTo>
                    <a:pt x="526923" y="306451"/>
                  </a:lnTo>
                  <a:lnTo>
                    <a:pt x="525526" y="305054"/>
                  </a:lnTo>
                  <a:lnTo>
                    <a:pt x="524256" y="304800"/>
                  </a:lnTo>
                  <a:lnTo>
                    <a:pt x="494538" y="304800"/>
                  </a:lnTo>
                  <a:lnTo>
                    <a:pt x="493268" y="305054"/>
                  </a:lnTo>
                  <a:lnTo>
                    <a:pt x="491871" y="306451"/>
                  </a:lnTo>
                  <a:lnTo>
                    <a:pt x="491490" y="307721"/>
                  </a:lnTo>
                  <a:lnTo>
                    <a:pt x="491490" y="548525"/>
                  </a:lnTo>
                  <a:lnTo>
                    <a:pt x="491871" y="549910"/>
                  </a:lnTo>
                  <a:lnTo>
                    <a:pt x="493268" y="551053"/>
                  </a:lnTo>
                  <a:lnTo>
                    <a:pt x="494538" y="551434"/>
                  </a:lnTo>
                  <a:lnTo>
                    <a:pt x="524256" y="551434"/>
                  </a:lnTo>
                  <a:lnTo>
                    <a:pt x="525526" y="551053"/>
                  </a:lnTo>
                  <a:lnTo>
                    <a:pt x="526923" y="549910"/>
                  </a:lnTo>
                  <a:lnTo>
                    <a:pt x="527304" y="548525"/>
                  </a:lnTo>
                  <a:lnTo>
                    <a:pt x="527304" y="433578"/>
                  </a:lnTo>
                  <a:lnTo>
                    <a:pt x="559435" y="433578"/>
                  </a:lnTo>
                  <a:lnTo>
                    <a:pt x="560578" y="433324"/>
                  </a:lnTo>
                  <a:lnTo>
                    <a:pt x="562356" y="432054"/>
                  </a:lnTo>
                  <a:lnTo>
                    <a:pt x="562737" y="430784"/>
                  </a:lnTo>
                  <a:lnTo>
                    <a:pt x="562737" y="407035"/>
                  </a:lnTo>
                  <a:close/>
                </a:path>
                <a:path w="755014" h="553720">
                  <a:moveTo>
                    <a:pt x="567651" y="65659"/>
                  </a:moveTo>
                  <a:lnTo>
                    <a:pt x="566039" y="57658"/>
                  </a:lnTo>
                  <a:lnTo>
                    <a:pt x="559536" y="44196"/>
                  </a:lnTo>
                  <a:lnTo>
                    <a:pt x="558927" y="42926"/>
                  </a:lnTo>
                  <a:lnTo>
                    <a:pt x="554228" y="36576"/>
                  </a:lnTo>
                  <a:lnTo>
                    <a:pt x="542417" y="25781"/>
                  </a:lnTo>
                  <a:lnTo>
                    <a:pt x="535559" y="21590"/>
                  </a:lnTo>
                  <a:lnTo>
                    <a:pt x="532257" y="20320"/>
                  </a:lnTo>
                  <a:lnTo>
                    <a:pt x="532257" y="70231"/>
                  </a:lnTo>
                  <a:lnTo>
                    <a:pt x="532257" y="83820"/>
                  </a:lnTo>
                  <a:lnTo>
                    <a:pt x="529336" y="91059"/>
                  </a:lnTo>
                  <a:lnTo>
                    <a:pt x="523621" y="96520"/>
                  </a:lnTo>
                  <a:lnTo>
                    <a:pt x="517906" y="101854"/>
                  </a:lnTo>
                  <a:lnTo>
                    <a:pt x="510794" y="104648"/>
                  </a:lnTo>
                  <a:lnTo>
                    <a:pt x="493903" y="104648"/>
                  </a:lnTo>
                  <a:lnTo>
                    <a:pt x="486791" y="101854"/>
                  </a:lnTo>
                  <a:lnTo>
                    <a:pt x="481330" y="96520"/>
                  </a:lnTo>
                  <a:lnTo>
                    <a:pt x="475869" y="91059"/>
                  </a:lnTo>
                  <a:lnTo>
                    <a:pt x="473075" y="83820"/>
                  </a:lnTo>
                  <a:lnTo>
                    <a:pt x="473075" y="80772"/>
                  </a:lnTo>
                  <a:lnTo>
                    <a:pt x="473075" y="68326"/>
                  </a:lnTo>
                  <a:lnTo>
                    <a:pt x="473075" y="65659"/>
                  </a:lnTo>
                  <a:lnTo>
                    <a:pt x="475869" y="58293"/>
                  </a:lnTo>
                  <a:lnTo>
                    <a:pt x="481457" y="52705"/>
                  </a:lnTo>
                  <a:lnTo>
                    <a:pt x="487045" y="46990"/>
                  </a:lnTo>
                  <a:lnTo>
                    <a:pt x="494030" y="44196"/>
                  </a:lnTo>
                  <a:lnTo>
                    <a:pt x="506476" y="44196"/>
                  </a:lnTo>
                  <a:lnTo>
                    <a:pt x="523621" y="52705"/>
                  </a:lnTo>
                  <a:lnTo>
                    <a:pt x="526288" y="55372"/>
                  </a:lnTo>
                  <a:lnTo>
                    <a:pt x="528447" y="58674"/>
                  </a:lnTo>
                  <a:lnTo>
                    <a:pt x="529971" y="62484"/>
                  </a:lnTo>
                  <a:lnTo>
                    <a:pt x="531495" y="66167"/>
                  </a:lnTo>
                  <a:lnTo>
                    <a:pt x="532257" y="70231"/>
                  </a:lnTo>
                  <a:lnTo>
                    <a:pt x="532257" y="20320"/>
                  </a:lnTo>
                  <a:lnTo>
                    <a:pt x="502412" y="14097"/>
                  </a:lnTo>
                  <a:lnTo>
                    <a:pt x="493649" y="14097"/>
                  </a:lnTo>
                  <a:lnTo>
                    <a:pt x="456819" y="31242"/>
                  </a:lnTo>
                  <a:lnTo>
                    <a:pt x="450850" y="36576"/>
                  </a:lnTo>
                  <a:lnTo>
                    <a:pt x="446151" y="42926"/>
                  </a:lnTo>
                  <a:lnTo>
                    <a:pt x="442722" y="50292"/>
                  </a:lnTo>
                  <a:lnTo>
                    <a:pt x="438912" y="68326"/>
                  </a:lnTo>
                  <a:lnTo>
                    <a:pt x="438912" y="61722"/>
                  </a:lnTo>
                  <a:lnTo>
                    <a:pt x="438531" y="60452"/>
                  </a:lnTo>
                  <a:lnTo>
                    <a:pt x="437515" y="59944"/>
                  </a:lnTo>
                  <a:lnTo>
                    <a:pt x="436626" y="59563"/>
                  </a:lnTo>
                  <a:lnTo>
                    <a:pt x="435356" y="59309"/>
                  </a:lnTo>
                  <a:lnTo>
                    <a:pt x="401955" y="59309"/>
                  </a:lnTo>
                  <a:lnTo>
                    <a:pt x="401955" y="2921"/>
                  </a:lnTo>
                  <a:lnTo>
                    <a:pt x="401574" y="1651"/>
                  </a:lnTo>
                  <a:lnTo>
                    <a:pt x="400431" y="254"/>
                  </a:lnTo>
                  <a:lnTo>
                    <a:pt x="399161" y="0"/>
                  </a:lnTo>
                  <a:lnTo>
                    <a:pt x="369443" y="0"/>
                  </a:lnTo>
                  <a:lnTo>
                    <a:pt x="368046" y="254"/>
                  </a:lnTo>
                  <a:lnTo>
                    <a:pt x="367284" y="1016"/>
                  </a:lnTo>
                  <a:lnTo>
                    <a:pt x="366522" y="1651"/>
                  </a:lnTo>
                  <a:lnTo>
                    <a:pt x="366141" y="2921"/>
                  </a:lnTo>
                  <a:lnTo>
                    <a:pt x="366141" y="138938"/>
                  </a:lnTo>
                  <a:lnTo>
                    <a:pt x="367919" y="140589"/>
                  </a:lnTo>
                  <a:lnTo>
                    <a:pt x="400304" y="140589"/>
                  </a:lnTo>
                  <a:lnTo>
                    <a:pt x="401955" y="139065"/>
                  </a:lnTo>
                  <a:lnTo>
                    <a:pt x="401955" y="88646"/>
                  </a:lnTo>
                  <a:lnTo>
                    <a:pt x="437261" y="88646"/>
                  </a:lnTo>
                  <a:lnTo>
                    <a:pt x="438912" y="86995"/>
                  </a:lnTo>
                  <a:lnTo>
                    <a:pt x="438912" y="80772"/>
                  </a:lnTo>
                  <a:lnTo>
                    <a:pt x="442722" y="98679"/>
                  </a:lnTo>
                  <a:lnTo>
                    <a:pt x="446151" y="105918"/>
                  </a:lnTo>
                  <a:lnTo>
                    <a:pt x="450850" y="112141"/>
                  </a:lnTo>
                  <a:lnTo>
                    <a:pt x="456819" y="117348"/>
                  </a:lnTo>
                  <a:lnTo>
                    <a:pt x="462661" y="122555"/>
                  </a:lnTo>
                  <a:lnTo>
                    <a:pt x="469519" y="126619"/>
                  </a:lnTo>
                  <a:lnTo>
                    <a:pt x="485140" y="132207"/>
                  </a:lnTo>
                  <a:lnTo>
                    <a:pt x="493395" y="133731"/>
                  </a:lnTo>
                  <a:lnTo>
                    <a:pt x="502158" y="133731"/>
                  </a:lnTo>
                  <a:lnTo>
                    <a:pt x="542163" y="122555"/>
                  </a:lnTo>
                  <a:lnTo>
                    <a:pt x="559549" y="104648"/>
                  </a:lnTo>
                  <a:lnTo>
                    <a:pt x="566039" y="91440"/>
                  </a:lnTo>
                  <a:lnTo>
                    <a:pt x="567601" y="83820"/>
                  </a:lnTo>
                  <a:lnTo>
                    <a:pt x="567651" y="65659"/>
                  </a:lnTo>
                  <a:close/>
                </a:path>
                <a:path w="755014" h="553720">
                  <a:moveTo>
                    <a:pt x="586486" y="182499"/>
                  </a:moveTo>
                  <a:lnTo>
                    <a:pt x="585978" y="179451"/>
                  </a:lnTo>
                  <a:lnTo>
                    <a:pt x="584149" y="164084"/>
                  </a:lnTo>
                  <a:lnTo>
                    <a:pt x="583692" y="160147"/>
                  </a:lnTo>
                  <a:lnTo>
                    <a:pt x="583565" y="158242"/>
                  </a:lnTo>
                  <a:lnTo>
                    <a:pt x="583057" y="157099"/>
                  </a:lnTo>
                  <a:lnTo>
                    <a:pt x="582422" y="156591"/>
                  </a:lnTo>
                  <a:lnTo>
                    <a:pt x="581660" y="156083"/>
                  </a:lnTo>
                  <a:lnTo>
                    <a:pt x="580136" y="155956"/>
                  </a:lnTo>
                  <a:lnTo>
                    <a:pt x="577723" y="156337"/>
                  </a:lnTo>
                  <a:lnTo>
                    <a:pt x="569493" y="157441"/>
                  </a:lnTo>
                  <a:lnTo>
                    <a:pt x="524611" y="161785"/>
                  </a:lnTo>
                  <a:lnTo>
                    <a:pt x="476897" y="163817"/>
                  </a:lnTo>
                  <a:lnTo>
                    <a:pt x="458660" y="164084"/>
                  </a:lnTo>
                  <a:lnTo>
                    <a:pt x="457822" y="164084"/>
                  </a:lnTo>
                  <a:lnTo>
                    <a:pt x="448462" y="164071"/>
                  </a:lnTo>
                  <a:lnTo>
                    <a:pt x="439242" y="163944"/>
                  </a:lnTo>
                  <a:lnTo>
                    <a:pt x="430149" y="163703"/>
                  </a:lnTo>
                  <a:lnTo>
                    <a:pt x="426720" y="163703"/>
                  </a:lnTo>
                  <a:lnTo>
                    <a:pt x="425069" y="165608"/>
                  </a:lnTo>
                  <a:lnTo>
                    <a:pt x="425069" y="189611"/>
                  </a:lnTo>
                  <a:lnTo>
                    <a:pt x="425323" y="190881"/>
                  </a:lnTo>
                  <a:lnTo>
                    <a:pt x="426085" y="191770"/>
                  </a:lnTo>
                  <a:lnTo>
                    <a:pt x="426720" y="192659"/>
                  </a:lnTo>
                  <a:lnTo>
                    <a:pt x="428117" y="193040"/>
                  </a:lnTo>
                  <a:lnTo>
                    <a:pt x="430149" y="193040"/>
                  </a:lnTo>
                  <a:lnTo>
                    <a:pt x="439356" y="193281"/>
                  </a:lnTo>
                  <a:lnTo>
                    <a:pt x="448716" y="193408"/>
                  </a:lnTo>
                  <a:lnTo>
                    <a:pt x="458216" y="193421"/>
                  </a:lnTo>
                  <a:lnTo>
                    <a:pt x="477583" y="193154"/>
                  </a:lnTo>
                  <a:lnTo>
                    <a:pt x="526249" y="191020"/>
                  </a:lnTo>
                  <a:lnTo>
                    <a:pt x="564311" y="187439"/>
                  </a:lnTo>
                  <a:lnTo>
                    <a:pt x="585343" y="184277"/>
                  </a:lnTo>
                  <a:lnTo>
                    <a:pt x="586486" y="182499"/>
                  </a:lnTo>
                  <a:close/>
                </a:path>
                <a:path w="755014" h="553720">
                  <a:moveTo>
                    <a:pt x="631063" y="2921"/>
                  </a:moveTo>
                  <a:lnTo>
                    <a:pt x="630682" y="1651"/>
                  </a:lnTo>
                  <a:lnTo>
                    <a:pt x="629920" y="1016"/>
                  </a:lnTo>
                  <a:lnTo>
                    <a:pt x="629285" y="254"/>
                  </a:lnTo>
                  <a:lnTo>
                    <a:pt x="628015" y="0"/>
                  </a:lnTo>
                  <a:lnTo>
                    <a:pt x="598551" y="0"/>
                  </a:lnTo>
                  <a:lnTo>
                    <a:pt x="597281" y="254"/>
                  </a:lnTo>
                  <a:lnTo>
                    <a:pt x="595884" y="1651"/>
                  </a:lnTo>
                  <a:lnTo>
                    <a:pt x="595503" y="2921"/>
                  </a:lnTo>
                  <a:lnTo>
                    <a:pt x="595503" y="243713"/>
                  </a:lnTo>
                  <a:lnTo>
                    <a:pt x="595884" y="245110"/>
                  </a:lnTo>
                  <a:lnTo>
                    <a:pt x="597281" y="246253"/>
                  </a:lnTo>
                  <a:lnTo>
                    <a:pt x="598551" y="246634"/>
                  </a:lnTo>
                  <a:lnTo>
                    <a:pt x="628015" y="246634"/>
                  </a:lnTo>
                  <a:lnTo>
                    <a:pt x="629285" y="246253"/>
                  </a:lnTo>
                  <a:lnTo>
                    <a:pt x="629920" y="245618"/>
                  </a:lnTo>
                  <a:lnTo>
                    <a:pt x="630682" y="245110"/>
                  </a:lnTo>
                  <a:lnTo>
                    <a:pt x="631063" y="243713"/>
                  </a:lnTo>
                  <a:lnTo>
                    <a:pt x="631063" y="2921"/>
                  </a:lnTo>
                  <a:close/>
                </a:path>
                <a:path w="755014" h="553720">
                  <a:moveTo>
                    <a:pt x="698246" y="465709"/>
                  </a:moveTo>
                  <a:lnTo>
                    <a:pt x="697103" y="464058"/>
                  </a:lnTo>
                  <a:lnTo>
                    <a:pt x="694690" y="462153"/>
                  </a:lnTo>
                  <a:lnTo>
                    <a:pt x="690245" y="458470"/>
                  </a:lnTo>
                  <a:lnTo>
                    <a:pt x="665797" y="428498"/>
                  </a:lnTo>
                  <a:lnTo>
                    <a:pt x="644906" y="388874"/>
                  </a:lnTo>
                  <a:lnTo>
                    <a:pt x="643001" y="381635"/>
                  </a:lnTo>
                  <a:lnTo>
                    <a:pt x="645083" y="368312"/>
                  </a:lnTo>
                  <a:lnTo>
                    <a:pt x="646595" y="354241"/>
                  </a:lnTo>
                  <a:lnTo>
                    <a:pt x="647509" y="339458"/>
                  </a:lnTo>
                  <a:lnTo>
                    <a:pt x="647827" y="323977"/>
                  </a:lnTo>
                  <a:lnTo>
                    <a:pt x="647827" y="321945"/>
                  </a:lnTo>
                  <a:lnTo>
                    <a:pt x="617982" y="317119"/>
                  </a:lnTo>
                  <a:lnTo>
                    <a:pt x="615569" y="317119"/>
                  </a:lnTo>
                  <a:lnTo>
                    <a:pt x="614172" y="317500"/>
                  </a:lnTo>
                  <a:lnTo>
                    <a:pt x="613435" y="318643"/>
                  </a:lnTo>
                  <a:lnTo>
                    <a:pt x="612902" y="319405"/>
                  </a:lnTo>
                  <a:lnTo>
                    <a:pt x="612711" y="320421"/>
                  </a:lnTo>
                  <a:lnTo>
                    <a:pt x="612622" y="323977"/>
                  </a:lnTo>
                  <a:lnTo>
                    <a:pt x="612482" y="333832"/>
                  </a:lnTo>
                  <a:lnTo>
                    <a:pt x="611987" y="344525"/>
                  </a:lnTo>
                  <a:lnTo>
                    <a:pt x="606767" y="383247"/>
                  </a:lnTo>
                  <a:lnTo>
                    <a:pt x="594017" y="420344"/>
                  </a:lnTo>
                  <a:lnTo>
                    <a:pt x="570331" y="457377"/>
                  </a:lnTo>
                  <a:lnTo>
                    <a:pt x="554101" y="474726"/>
                  </a:lnTo>
                  <a:lnTo>
                    <a:pt x="552958" y="476377"/>
                  </a:lnTo>
                  <a:lnTo>
                    <a:pt x="552958" y="478917"/>
                  </a:lnTo>
                  <a:lnTo>
                    <a:pt x="553593" y="480314"/>
                  </a:lnTo>
                  <a:lnTo>
                    <a:pt x="554990" y="481711"/>
                  </a:lnTo>
                  <a:lnTo>
                    <a:pt x="569214" y="496316"/>
                  </a:lnTo>
                  <a:lnTo>
                    <a:pt x="570865" y="498094"/>
                  </a:lnTo>
                  <a:lnTo>
                    <a:pt x="572389" y="498856"/>
                  </a:lnTo>
                  <a:lnTo>
                    <a:pt x="573532" y="498602"/>
                  </a:lnTo>
                  <a:lnTo>
                    <a:pt x="574675" y="498475"/>
                  </a:lnTo>
                  <a:lnTo>
                    <a:pt x="576580" y="497459"/>
                  </a:lnTo>
                  <a:lnTo>
                    <a:pt x="578866" y="495554"/>
                  </a:lnTo>
                  <a:lnTo>
                    <a:pt x="583565" y="491998"/>
                  </a:lnTo>
                  <a:lnTo>
                    <a:pt x="610489" y="460629"/>
                  </a:lnTo>
                  <a:lnTo>
                    <a:pt x="618236" y="448056"/>
                  </a:lnTo>
                  <a:lnTo>
                    <a:pt x="622046" y="441706"/>
                  </a:lnTo>
                  <a:lnTo>
                    <a:pt x="625475" y="435102"/>
                  </a:lnTo>
                  <a:lnTo>
                    <a:pt x="628523" y="428498"/>
                  </a:lnTo>
                  <a:lnTo>
                    <a:pt x="631317" y="434086"/>
                  </a:lnTo>
                  <a:lnTo>
                    <a:pt x="654812" y="467995"/>
                  </a:lnTo>
                  <a:lnTo>
                    <a:pt x="663067" y="477012"/>
                  </a:lnTo>
                  <a:lnTo>
                    <a:pt x="667131" y="481330"/>
                  </a:lnTo>
                  <a:lnTo>
                    <a:pt x="670814" y="484632"/>
                  </a:lnTo>
                  <a:lnTo>
                    <a:pt x="674116" y="487045"/>
                  </a:lnTo>
                  <a:lnTo>
                    <a:pt x="678053" y="490220"/>
                  </a:lnTo>
                  <a:lnTo>
                    <a:pt x="681101" y="490347"/>
                  </a:lnTo>
                  <a:lnTo>
                    <a:pt x="683387" y="487553"/>
                  </a:lnTo>
                  <a:lnTo>
                    <a:pt x="697230" y="470281"/>
                  </a:lnTo>
                  <a:lnTo>
                    <a:pt x="697992" y="468630"/>
                  </a:lnTo>
                  <a:lnTo>
                    <a:pt x="698246" y="465709"/>
                  </a:lnTo>
                  <a:close/>
                </a:path>
                <a:path w="755014" h="553720">
                  <a:moveTo>
                    <a:pt x="754888" y="307721"/>
                  </a:moveTo>
                  <a:lnTo>
                    <a:pt x="754507" y="306451"/>
                  </a:lnTo>
                  <a:lnTo>
                    <a:pt x="753745" y="305816"/>
                  </a:lnTo>
                  <a:lnTo>
                    <a:pt x="753110" y="305054"/>
                  </a:lnTo>
                  <a:lnTo>
                    <a:pt x="751840" y="304800"/>
                  </a:lnTo>
                  <a:lnTo>
                    <a:pt x="722376" y="304800"/>
                  </a:lnTo>
                  <a:lnTo>
                    <a:pt x="721106" y="305054"/>
                  </a:lnTo>
                  <a:lnTo>
                    <a:pt x="719709" y="306451"/>
                  </a:lnTo>
                  <a:lnTo>
                    <a:pt x="719328" y="307721"/>
                  </a:lnTo>
                  <a:lnTo>
                    <a:pt x="719328" y="548525"/>
                  </a:lnTo>
                  <a:lnTo>
                    <a:pt x="719709" y="549910"/>
                  </a:lnTo>
                  <a:lnTo>
                    <a:pt x="721106" y="551053"/>
                  </a:lnTo>
                  <a:lnTo>
                    <a:pt x="722376" y="551434"/>
                  </a:lnTo>
                  <a:lnTo>
                    <a:pt x="751840" y="551434"/>
                  </a:lnTo>
                  <a:lnTo>
                    <a:pt x="753110" y="551053"/>
                  </a:lnTo>
                  <a:lnTo>
                    <a:pt x="753745" y="550418"/>
                  </a:lnTo>
                  <a:lnTo>
                    <a:pt x="754507" y="549910"/>
                  </a:lnTo>
                  <a:lnTo>
                    <a:pt x="754888" y="548525"/>
                  </a:lnTo>
                  <a:lnTo>
                    <a:pt x="754888" y="30772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3189097" y="3010407"/>
            <a:ext cx="641985" cy="248920"/>
          </a:xfrm>
          <a:custGeom>
            <a:avLst/>
            <a:gdLst/>
            <a:ahLst/>
            <a:cxnLst/>
            <a:rect l="l" t="t" r="r" b="b"/>
            <a:pathLst>
              <a:path w="641985" h="248920">
                <a:moveTo>
                  <a:pt x="117475" y="147574"/>
                </a:moveTo>
                <a:lnTo>
                  <a:pt x="79801" y="153550"/>
                </a:lnTo>
                <a:lnTo>
                  <a:pt x="41782" y="184150"/>
                </a:lnTo>
                <a:lnTo>
                  <a:pt x="39877" y="205104"/>
                </a:lnTo>
                <a:lnTo>
                  <a:pt x="41782" y="211836"/>
                </a:lnTo>
                <a:lnTo>
                  <a:pt x="73453" y="240157"/>
                </a:lnTo>
                <a:lnTo>
                  <a:pt x="117475" y="248665"/>
                </a:lnTo>
                <a:lnTo>
                  <a:pt x="125358" y="248425"/>
                </a:lnTo>
                <a:lnTo>
                  <a:pt x="167203" y="237299"/>
                </a:lnTo>
                <a:lnTo>
                  <a:pt x="188293" y="220344"/>
                </a:lnTo>
                <a:lnTo>
                  <a:pt x="117475" y="220344"/>
                </a:lnTo>
                <a:lnTo>
                  <a:pt x="108376" y="219938"/>
                </a:lnTo>
                <a:lnTo>
                  <a:pt x="76326" y="204342"/>
                </a:lnTo>
                <a:lnTo>
                  <a:pt x="76326" y="192531"/>
                </a:lnTo>
                <a:lnTo>
                  <a:pt x="117475" y="175640"/>
                </a:lnTo>
                <a:lnTo>
                  <a:pt x="188380" y="175640"/>
                </a:lnTo>
                <a:lnTo>
                  <a:pt x="185674" y="171703"/>
                </a:lnTo>
                <a:lnTo>
                  <a:pt x="147700" y="151256"/>
                </a:lnTo>
                <a:lnTo>
                  <a:pt x="125358" y="147810"/>
                </a:lnTo>
                <a:lnTo>
                  <a:pt x="117475" y="147574"/>
                </a:lnTo>
                <a:close/>
              </a:path>
              <a:path w="641985" h="248920">
                <a:moveTo>
                  <a:pt x="188380" y="175640"/>
                </a:moveTo>
                <a:lnTo>
                  <a:pt x="123316" y="175640"/>
                </a:lnTo>
                <a:lnTo>
                  <a:pt x="128777" y="176275"/>
                </a:lnTo>
                <a:lnTo>
                  <a:pt x="139064" y="178815"/>
                </a:lnTo>
                <a:lnTo>
                  <a:pt x="159385" y="195579"/>
                </a:lnTo>
                <a:lnTo>
                  <a:pt x="159385" y="201421"/>
                </a:lnTo>
                <a:lnTo>
                  <a:pt x="158368" y="204215"/>
                </a:lnTo>
                <a:lnTo>
                  <a:pt x="154050" y="209550"/>
                </a:lnTo>
                <a:lnTo>
                  <a:pt x="151129" y="211836"/>
                </a:lnTo>
                <a:lnTo>
                  <a:pt x="147447" y="213740"/>
                </a:lnTo>
                <a:lnTo>
                  <a:pt x="143763" y="215772"/>
                </a:lnTo>
                <a:lnTo>
                  <a:pt x="139318" y="217296"/>
                </a:lnTo>
                <a:lnTo>
                  <a:pt x="134238" y="218566"/>
                </a:lnTo>
                <a:lnTo>
                  <a:pt x="129031" y="219709"/>
                </a:lnTo>
                <a:lnTo>
                  <a:pt x="123443" y="220344"/>
                </a:lnTo>
                <a:lnTo>
                  <a:pt x="188293" y="220344"/>
                </a:lnTo>
                <a:lnTo>
                  <a:pt x="189864" y="218058"/>
                </a:lnTo>
                <a:lnTo>
                  <a:pt x="194055" y="211836"/>
                </a:lnTo>
                <a:lnTo>
                  <a:pt x="196214" y="205104"/>
                </a:lnTo>
                <a:lnTo>
                  <a:pt x="196214" y="190500"/>
                </a:lnTo>
                <a:lnTo>
                  <a:pt x="194055" y="183895"/>
                </a:lnTo>
                <a:lnTo>
                  <a:pt x="188380" y="175640"/>
                </a:lnTo>
                <a:close/>
              </a:path>
              <a:path w="641985" h="248920">
                <a:moveTo>
                  <a:pt x="421513" y="0"/>
                </a:moveTo>
                <a:lnTo>
                  <a:pt x="391540" y="0"/>
                </a:lnTo>
                <a:lnTo>
                  <a:pt x="390270" y="253"/>
                </a:lnTo>
                <a:lnTo>
                  <a:pt x="388874" y="1650"/>
                </a:lnTo>
                <a:lnTo>
                  <a:pt x="388492" y="2920"/>
                </a:lnTo>
                <a:lnTo>
                  <a:pt x="388492" y="87629"/>
                </a:lnTo>
                <a:lnTo>
                  <a:pt x="346582" y="87629"/>
                </a:lnTo>
                <a:lnTo>
                  <a:pt x="345439" y="88011"/>
                </a:lnTo>
                <a:lnTo>
                  <a:pt x="344550" y="88645"/>
                </a:lnTo>
                <a:lnTo>
                  <a:pt x="343662" y="89407"/>
                </a:lnTo>
                <a:lnTo>
                  <a:pt x="343280" y="90677"/>
                </a:lnTo>
                <a:lnTo>
                  <a:pt x="343280" y="114172"/>
                </a:lnTo>
                <a:lnTo>
                  <a:pt x="343662" y="115442"/>
                </a:lnTo>
                <a:lnTo>
                  <a:pt x="345439" y="116712"/>
                </a:lnTo>
                <a:lnTo>
                  <a:pt x="346582" y="116966"/>
                </a:lnTo>
                <a:lnTo>
                  <a:pt x="388492" y="116966"/>
                </a:lnTo>
                <a:lnTo>
                  <a:pt x="388492" y="243712"/>
                </a:lnTo>
                <a:lnTo>
                  <a:pt x="388874" y="245109"/>
                </a:lnTo>
                <a:lnTo>
                  <a:pt x="390270" y="246252"/>
                </a:lnTo>
                <a:lnTo>
                  <a:pt x="391540" y="246633"/>
                </a:lnTo>
                <a:lnTo>
                  <a:pt x="421513" y="246633"/>
                </a:lnTo>
                <a:lnTo>
                  <a:pt x="422782" y="246252"/>
                </a:lnTo>
                <a:lnTo>
                  <a:pt x="423925" y="245109"/>
                </a:lnTo>
                <a:lnTo>
                  <a:pt x="424306" y="243712"/>
                </a:lnTo>
                <a:lnTo>
                  <a:pt x="424306" y="2920"/>
                </a:lnTo>
                <a:lnTo>
                  <a:pt x="423925" y="1650"/>
                </a:lnTo>
                <a:lnTo>
                  <a:pt x="422782" y="253"/>
                </a:lnTo>
                <a:lnTo>
                  <a:pt x="421513" y="0"/>
                </a:lnTo>
                <a:close/>
              </a:path>
              <a:path w="641985" h="248920">
                <a:moveTo>
                  <a:pt x="335406" y="18922"/>
                </a:moveTo>
                <a:lnTo>
                  <a:pt x="233933" y="18922"/>
                </a:lnTo>
                <a:lnTo>
                  <a:pt x="232537" y="19303"/>
                </a:lnTo>
                <a:lnTo>
                  <a:pt x="231901" y="19812"/>
                </a:lnTo>
                <a:lnTo>
                  <a:pt x="231266" y="20446"/>
                </a:lnTo>
                <a:lnTo>
                  <a:pt x="230886" y="21843"/>
                </a:lnTo>
                <a:lnTo>
                  <a:pt x="230886" y="45084"/>
                </a:lnTo>
                <a:lnTo>
                  <a:pt x="231139" y="46354"/>
                </a:lnTo>
                <a:lnTo>
                  <a:pt x="232155" y="47878"/>
                </a:lnTo>
                <a:lnTo>
                  <a:pt x="233552" y="48259"/>
                </a:lnTo>
                <a:lnTo>
                  <a:pt x="308228" y="48259"/>
                </a:lnTo>
                <a:lnTo>
                  <a:pt x="309625" y="50037"/>
                </a:lnTo>
                <a:lnTo>
                  <a:pt x="292633" y="101351"/>
                </a:lnTo>
                <a:lnTo>
                  <a:pt x="257540" y="142827"/>
                </a:lnTo>
                <a:lnTo>
                  <a:pt x="223138" y="166369"/>
                </a:lnTo>
                <a:lnTo>
                  <a:pt x="221614" y="167131"/>
                </a:lnTo>
                <a:lnTo>
                  <a:pt x="220599" y="168401"/>
                </a:lnTo>
                <a:lnTo>
                  <a:pt x="219837" y="171450"/>
                </a:lnTo>
                <a:lnTo>
                  <a:pt x="220217" y="173100"/>
                </a:lnTo>
                <a:lnTo>
                  <a:pt x="221361" y="174878"/>
                </a:lnTo>
                <a:lnTo>
                  <a:pt x="233425" y="192786"/>
                </a:lnTo>
                <a:lnTo>
                  <a:pt x="234823" y="194690"/>
                </a:lnTo>
                <a:lnTo>
                  <a:pt x="236092" y="195706"/>
                </a:lnTo>
                <a:lnTo>
                  <a:pt x="238760" y="195706"/>
                </a:lnTo>
                <a:lnTo>
                  <a:pt x="275955" y="171813"/>
                </a:lnTo>
                <a:lnTo>
                  <a:pt x="310643" y="136876"/>
                </a:lnTo>
                <a:lnTo>
                  <a:pt x="334109" y="96643"/>
                </a:lnTo>
                <a:lnTo>
                  <a:pt x="346201" y="52347"/>
                </a:lnTo>
                <a:lnTo>
                  <a:pt x="347852" y="33274"/>
                </a:lnTo>
                <a:lnTo>
                  <a:pt x="346710" y="27812"/>
                </a:lnTo>
                <a:lnTo>
                  <a:pt x="341122" y="20700"/>
                </a:lnTo>
                <a:lnTo>
                  <a:pt x="335406" y="18922"/>
                </a:lnTo>
                <a:close/>
              </a:path>
              <a:path w="641985" h="248920">
                <a:moveTo>
                  <a:pt x="190880" y="0"/>
                </a:moveTo>
                <a:lnTo>
                  <a:pt x="161162" y="0"/>
                </a:lnTo>
                <a:lnTo>
                  <a:pt x="159765" y="253"/>
                </a:lnTo>
                <a:lnTo>
                  <a:pt x="159003" y="1015"/>
                </a:lnTo>
                <a:lnTo>
                  <a:pt x="158241" y="1650"/>
                </a:lnTo>
                <a:lnTo>
                  <a:pt x="157861" y="2920"/>
                </a:lnTo>
                <a:lnTo>
                  <a:pt x="157861" y="138937"/>
                </a:lnTo>
                <a:lnTo>
                  <a:pt x="159638" y="140588"/>
                </a:lnTo>
                <a:lnTo>
                  <a:pt x="192024" y="140588"/>
                </a:lnTo>
                <a:lnTo>
                  <a:pt x="193675" y="139064"/>
                </a:lnTo>
                <a:lnTo>
                  <a:pt x="193675" y="88391"/>
                </a:lnTo>
                <a:lnTo>
                  <a:pt x="228980" y="88391"/>
                </a:lnTo>
                <a:lnTo>
                  <a:pt x="230631" y="86740"/>
                </a:lnTo>
                <a:lnTo>
                  <a:pt x="230631" y="61467"/>
                </a:lnTo>
                <a:lnTo>
                  <a:pt x="230250" y="60197"/>
                </a:lnTo>
                <a:lnTo>
                  <a:pt x="229235" y="59689"/>
                </a:lnTo>
                <a:lnTo>
                  <a:pt x="228345" y="59308"/>
                </a:lnTo>
                <a:lnTo>
                  <a:pt x="227075" y="59054"/>
                </a:lnTo>
                <a:lnTo>
                  <a:pt x="193675" y="59054"/>
                </a:lnTo>
                <a:lnTo>
                  <a:pt x="193675" y="2920"/>
                </a:lnTo>
                <a:lnTo>
                  <a:pt x="193293" y="1650"/>
                </a:lnTo>
                <a:lnTo>
                  <a:pt x="192150" y="253"/>
                </a:lnTo>
                <a:lnTo>
                  <a:pt x="190880" y="0"/>
                </a:lnTo>
                <a:close/>
              </a:path>
              <a:path w="641985" h="248920">
                <a:moveTo>
                  <a:pt x="555878" y="18161"/>
                </a:moveTo>
                <a:lnTo>
                  <a:pt x="459358" y="18161"/>
                </a:lnTo>
                <a:lnTo>
                  <a:pt x="458088" y="18541"/>
                </a:lnTo>
                <a:lnTo>
                  <a:pt x="457326" y="19176"/>
                </a:lnTo>
                <a:lnTo>
                  <a:pt x="456564" y="19938"/>
                </a:lnTo>
                <a:lnTo>
                  <a:pt x="456183" y="21208"/>
                </a:lnTo>
                <a:lnTo>
                  <a:pt x="456183" y="45846"/>
                </a:lnTo>
                <a:lnTo>
                  <a:pt x="457835" y="47497"/>
                </a:lnTo>
                <a:lnTo>
                  <a:pt x="532256" y="47497"/>
                </a:lnTo>
                <a:lnTo>
                  <a:pt x="533273" y="47751"/>
                </a:lnTo>
                <a:lnTo>
                  <a:pt x="533653" y="48132"/>
                </a:lnTo>
                <a:lnTo>
                  <a:pt x="534035" y="48640"/>
                </a:lnTo>
                <a:lnTo>
                  <a:pt x="534288" y="49529"/>
                </a:lnTo>
                <a:lnTo>
                  <a:pt x="534288" y="84074"/>
                </a:lnTo>
                <a:lnTo>
                  <a:pt x="534035" y="84962"/>
                </a:lnTo>
                <a:lnTo>
                  <a:pt x="533653" y="85470"/>
                </a:lnTo>
                <a:lnTo>
                  <a:pt x="533273" y="85851"/>
                </a:lnTo>
                <a:lnTo>
                  <a:pt x="532256" y="86105"/>
                </a:lnTo>
                <a:lnTo>
                  <a:pt x="464565" y="86105"/>
                </a:lnTo>
                <a:lnTo>
                  <a:pt x="460628" y="87249"/>
                </a:lnTo>
                <a:lnTo>
                  <a:pt x="458215" y="89407"/>
                </a:lnTo>
                <a:lnTo>
                  <a:pt x="455802" y="91693"/>
                </a:lnTo>
                <a:lnTo>
                  <a:pt x="454532" y="95503"/>
                </a:lnTo>
                <a:lnTo>
                  <a:pt x="454608" y="174878"/>
                </a:lnTo>
                <a:lnTo>
                  <a:pt x="455929" y="179324"/>
                </a:lnTo>
                <a:lnTo>
                  <a:pt x="458597" y="181990"/>
                </a:lnTo>
                <a:lnTo>
                  <a:pt x="461263" y="184784"/>
                </a:lnTo>
                <a:lnTo>
                  <a:pt x="466344" y="186182"/>
                </a:lnTo>
                <a:lnTo>
                  <a:pt x="473837" y="186436"/>
                </a:lnTo>
                <a:lnTo>
                  <a:pt x="487632" y="186705"/>
                </a:lnTo>
                <a:lnTo>
                  <a:pt x="494857" y="186739"/>
                </a:lnTo>
                <a:lnTo>
                  <a:pt x="502285" y="186689"/>
                </a:lnTo>
                <a:lnTo>
                  <a:pt x="547227" y="183911"/>
                </a:lnTo>
                <a:lnTo>
                  <a:pt x="587248" y="178180"/>
                </a:lnTo>
                <a:lnTo>
                  <a:pt x="591659" y="174625"/>
                </a:lnTo>
                <a:lnTo>
                  <a:pt x="591438" y="172974"/>
                </a:lnTo>
                <a:lnTo>
                  <a:pt x="588676" y="157730"/>
                </a:lnTo>
                <a:lnTo>
                  <a:pt x="505102" y="157730"/>
                </a:lnTo>
                <a:lnTo>
                  <a:pt x="493649" y="157606"/>
                </a:lnTo>
                <a:lnTo>
                  <a:pt x="491108" y="157606"/>
                </a:lnTo>
                <a:lnTo>
                  <a:pt x="489838" y="156463"/>
                </a:lnTo>
                <a:lnTo>
                  <a:pt x="489838" y="114680"/>
                </a:lnTo>
                <a:lnTo>
                  <a:pt x="490981" y="113664"/>
                </a:lnTo>
                <a:lnTo>
                  <a:pt x="557911" y="113664"/>
                </a:lnTo>
                <a:lnTo>
                  <a:pt x="562482" y="112394"/>
                </a:lnTo>
                <a:lnTo>
                  <a:pt x="565403" y="109854"/>
                </a:lnTo>
                <a:lnTo>
                  <a:pt x="568325" y="107441"/>
                </a:lnTo>
                <a:lnTo>
                  <a:pt x="569849" y="102615"/>
                </a:lnTo>
                <a:lnTo>
                  <a:pt x="569849" y="32512"/>
                </a:lnTo>
                <a:lnTo>
                  <a:pt x="569594" y="29717"/>
                </a:lnTo>
                <a:lnTo>
                  <a:pt x="569213" y="27431"/>
                </a:lnTo>
                <a:lnTo>
                  <a:pt x="568705" y="25272"/>
                </a:lnTo>
                <a:lnTo>
                  <a:pt x="567816" y="23367"/>
                </a:lnTo>
                <a:lnTo>
                  <a:pt x="566547" y="22097"/>
                </a:lnTo>
                <a:lnTo>
                  <a:pt x="565276" y="20700"/>
                </a:lnTo>
                <a:lnTo>
                  <a:pt x="563499" y="19684"/>
                </a:lnTo>
                <a:lnTo>
                  <a:pt x="561213" y="19050"/>
                </a:lnTo>
                <a:lnTo>
                  <a:pt x="558926" y="18541"/>
                </a:lnTo>
                <a:lnTo>
                  <a:pt x="555878" y="18161"/>
                </a:lnTo>
                <a:close/>
              </a:path>
              <a:path w="641985" h="248920">
                <a:moveTo>
                  <a:pt x="585342" y="150240"/>
                </a:moveTo>
                <a:lnTo>
                  <a:pt x="539750" y="156337"/>
                </a:lnTo>
                <a:lnTo>
                  <a:pt x="505102" y="157730"/>
                </a:lnTo>
                <a:lnTo>
                  <a:pt x="588676" y="157730"/>
                </a:lnTo>
                <a:lnTo>
                  <a:pt x="587755" y="152653"/>
                </a:lnTo>
                <a:lnTo>
                  <a:pt x="587375" y="151637"/>
                </a:lnTo>
                <a:lnTo>
                  <a:pt x="586866" y="151002"/>
                </a:lnTo>
                <a:lnTo>
                  <a:pt x="586486" y="150367"/>
                </a:lnTo>
                <a:lnTo>
                  <a:pt x="585342" y="150240"/>
                </a:lnTo>
                <a:close/>
              </a:path>
              <a:path w="641985" h="248920">
                <a:moveTo>
                  <a:pt x="116586" y="14096"/>
                </a:moveTo>
                <a:lnTo>
                  <a:pt x="16255" y="14096"/>
                </a:lnTo>
                <a:lnTo>
                  <a:pt x="14604" y="15875"/>
                </a:lnTo>
                <a:lnTo>
                  <a:pt x="14604" y="40004"/>
                </a:lnTo>
                <a:lnTo>
                  <a:pt x="14858" y="41275"/>
                </a:lnTo>
                <a:lnTo>
                  <a:pt x="15239" y="42290"/>
                </a:lnTo>
                <a:lnTo>
                  <a:pt x="15747" y="43179"/>
                </a:lnTo>
                <a:lnTo>
                  <a:pt x="17017" y="43687"/>
                </a:lnTo>
                <a:lnTo>
                  <a:pt x="80772" y="43687"/>
                </a:lnTo>
                <a:lnTo>
                  <a:pt x="82295" y="44322"/>
                </a:lnTo>
                <a:lnTo>
                  <a:pt x="82550" y="45465"/>
                </a:lnTo>
                <a:lnTo>
                  <a:pt x="82676" y="46608"/>
                </a:lnTo>
                <a:lnTo>
                  <a:pt x="82041" y="48767"/>
                </a:lnTo>
                <a:lnTo>
                  <a:pt x="58927" y="80263"/>
                </a:lnTo>
                <a:lnTo>
                  <a:pt x="24207" y="107098"/>
                </a:lnTo>
                <a:lnTo>
                  <a:pt x="1142" y="119125"/>
                </a:lnTo>
                <a:lnTo>
                  <a:pt x="0" y="121538"/>
                </a:lnTo>
                <a:lnTo>
                  <a:pt x="11556" y="142366"/>
                </a:lnTo>
                <a:lnTo>
                  <a:pt x="12445" y="144017"/>
                </a:lnTo>
                <a:lnTo>
                  <a:pt x="13334" y="145033"/>
                </a:lnTo>
                <a:lnTo>
                  <a:pt x="15620" y="146050"/>
                </a:lnTo>
                <a:lnTo>
                  <a:pt x="17652" y="145541"/>
                </a:lnTo>
                <a:lnTo>
                  <a:pt x="20573" y="144271"/>
                </a:lnTo>
                <a:lnTo>
                  <a:pt x="54736" y="125349"/>
                </a:lnTo>
                <a:lnTo>
                  <a:pt x="83819" y="101472"/>
                </a:lnTo>
                <a:lnTo>
                  <a:pt x="138709" y="101472"/>
                </a:lnTo>
                <a:lnTo>
                  <a:pt x="104139" y="78358"/>
                </a:lnTo>
                <a:lnTo>
                  <a:pt x="110307" y="69453"/>
                </a:lnTo>
                <a:lnTo>
                  <a:pt x="115665" y="60451"/>
                </a:lnTo>
                <a:lnTo>
                  <a:pt x="120213" y="51355"/>
                </a:lnTo>
                <a:lnTo>
                  <a:pt x="123951" y="42163"/>
                </a:lnTo>
                <a:lnTo>
                  <a:pt x="127000" y="33527"/>
                </a:lnTo>
                <a:lnTo>
                  <a:pt x="127380" y="26669"/>
                </a:lnTo>
                <a:lnTo>
                  <a:pt x="125094" y="21716"/>
                </a:lnTo>
                <a:lnTo>
                  <a:pt x="122808" y="16637"/>
                </a:lnTo>
                <a:lnTo>
                  <a:pt x="116586" y="14096"/>
                </a:lnTo>
                <a:close/>
              </a:path>
              <a:path w="641985" h="248920">
                <a:moveTo>
                  <a:pt x="138709" y="101472"/>
                </a:moveTo>
                <a:lnTo>
                  <a:pt x="83819" y="101472"/>
                </a:lnTo>
                <a:lnTo>
                  <a:pt x="87629" y="104901"/>
                </a:lnTo>
                <a:lnTo>
                  <a:pt x="119379" y="127380"/>
                </a:lnTo>
                <a:lnTo>
                  <a:pt x="128524" y="132333"/>
                </a:lnTo>
                <a:lnTo>
                  <a:pt x="131699" y="134112"/>
                </a:lnTo>
                <a:lnTo>
                  <a:pt x="133985" y="133730"/>
                </a:lnTo>
                <a:lnTo>
                  <a:pt x="135508" y="131063"/>
                </a:lnTo>
                <a:lnTo>
                  <a:pt x="147827" y="111505"/>
                </a:lnTo>
                <a:lnTo>
                  <a:pt x="149605" y="108838"/>
                </a:lnTo>
                <a:lnTo>
                  <a:pt x="148970" y="106679"/>
                </a:lnTo>
                <a:lnTo>
                  <a:pt x="146050" y="105155"/>
                </a:lnTo>
                <a:lnTo>
                  <a:pt x="140080" y="102234"/>
                </a:lnTo>
                <a:lnTo>
                  <a:pt x="138709" y="101472"/>
                </a:lnTo>
                <a:close/>
              </a:path>
              <a:path w="641985" h="248920">
                <a:moveTo>
                  <a:pt x="638810" y="0"/>
                </a:moveTo>
                <a:lnTo>
                  <a:pt x="609345" y="0"/>
                </a:lnTo>
                <a:lnTo>
                  <a:pt x="608076" y="253"/>
                </a:lnTo>
                <a:lnTo>
                  <a:pt x="606678" y="1650"/>
                </a:lnTo>
                <a:lnTo>
                  <a:pt x="606298" y="2920"/>
                </a:lnTo>
                <a:lnTo>
                  <a:pt x="606298" y="243712"/>
                </a:lnTo>
                <a:lnTo>
                  <a:pt x="606678" y="245109"/>
                </a:lnTo>
                <a:lnTo>
                  <a:pt x="608076" y="246252"/>
                </a:lnTo>
                <a:lnTo>
                  <a:pt x="609345" y="246633"/>
                </a:lnTo>
                <a:lnTo>
                  <a:pt x="638810" y="246633"/>
                </a:lnTo>
                <a:lnTo>
                  <a:pt x="640079" y="246252"/>
                </a:lnTo>
                <a:lnTo>
                  <a:pt x="640714" y="245617"/>
                </a:lnTo>
                <a:lnTo>
                  <a:pt x="641476" y="245109"/>
                </a:lnTo>
                <a:lnTo>
                  <a:pt x="641857" y="243712"/>
                </a:lnTo>
                <a:lnTo>
                  <a:pt x="641857" y="2920"/>
                </a:lnTo>
                <a:lnTo>
                  <a:pt x="641476" y="1650"/>
                </a:lnTo>
                <a:lnTo>
                  <a:pt x="640714" y="1015"/>
                </a:lnTo>
                <a:lnTo>
                  <a:pt x="640079" y="253"/>
                </a:lnTo>
                <a:lnTo>
                  <a:pt x="63881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3899027" y="3006344"/>
            <a:ext cx="1842770" cy="252729"/>
            <a:chOff x="3899027" y="3006344"/>
            <a:chExt cx="1842770" cy="252729"/>
          </a:xfrm>
        </p:grpSpPr>
        <p:sp>
          <p:nvSpPr>
            <p:cNvPr id="19" name="object 19"/>
            <p:cNvSpPr/>
            <p:nvPr/>
          </p:nvSpPr>
          <p:spPr>
            <a:xfrm>
              <a:off x="3899027" y="3006344"/>
              <a:ext cx="454659" cy="252729"/>
            </a:xfrm>
            <a:custGeom>
              <a:avLst/>
              <a:gdLst/>
              <a:ahLst/>
              <a:cxnLst/>
              <a:rect l="l" t="t" r="r" b="b"/>
              <a:pathLst>
                <a:path w="454660" h="252729">
                  <a:moveTo>
                    <a:pt x="348878" y="152400"/>
                  </a:moveTo>
                  <a:lnTo>
                    <a:pt x="332779" y="152400"/>
                  </a:lnTo>
                  <a:lnTo>
                    <a:pt x="324897" y="153669"/>
                  </a:lnTo>
                  <a:lnTo>
                    <a:pt x="285623" y="166369"/>
                  </a:lnTo>
                  <a:lnTo>
                    <a:pt x="263398" y="195579"/>
                  </a:lnTo>
                  <a:lnTo>
                    <a:pt x="263398" y="209550"/>
                  </a:lnTo>
                  <a:lnTo>
                    <a:pt x="265302" y="217169"/>
                  </a:lnTo>
                  <a:lnTo>
                    <a:pt x="269239" y="222250"/>
                  </a:lnTo>
                  <a:lnTo>
                    <a:pt x="273176" y="228600"/>
                  </a:lnTo>
                  <a:lnTo>
                    <a:pt x="310134" y="248919"/>
                  </a:lnTo>
                  <a:lnTo>
                    <a:pt x="317349" y="251459"/>
                  </a:lnTo>
                  <a:lnTo>
                    <a:pt x="324897" y="252729"/>
                  </a:lnTo>
                  <a:lnTo>
                    <a:pt x="356536" y="252729"/>
                  </a:lnTo>
                  <a:lnTo>
                    <a:pt x="363980" y="251459"/>
                  </a:lnTo>
                  <a:lnTo>
                    <a:pt x="371221" y="248919"/>
                  </a:lnTo>
                  <a:lnTo>
                    <a:pt x="378150" y="247650"/>
                  </a:lnTo>
                  <a:lnTo>
                    <a:pt x="411708" y="224789"/>
                  </a:lnTo>
                  <a:lnTo>
                    <a:pt x="331896" y="224789"/>
                  </a:lnTo>
                  <a:lnTo>
                    <a:pt x="323834" y="223519"/>
                  </a:lnTo>
                  <a:lnTo>
                    <a:pt x="316795" y="220979"/>
                  </a:lnTo>
                  <a:lnTo>
                    <a:pt x="310769" y="218439"/>
                  </a:lnTo>
                  <a:lnTo>
                    <a:pt x="303530" y="214629"/>
                  </a:lnTo>
                  <a:lnTo>
                    <a:pt x="299847" y="209550"/>
                  </a:lnTo>
                  <a:lnTo>
                    <a:pt x="299847" y="196850"/>
                  </a:lnTo>
                  <a:lnTo>
                    <a:pt x="331896" y="180339"/>
                  </a:lnTo>
                  <a:lnTo>
                    <a:pt x="411988" y="180339"/>
                  </a:lnTo>
                  <a:lnTo>
                    <a:pt x="409194" y="176529"/>
                  </a:lnTo>
                  <a:lnTo>
                    <a:pt x="403478" y="171450"/>
                  </a:lnTo>
                  <a:lnTo>
                    <a:pt x="396367" y="166369"/>
                  </a:lnTo>
                  <a:lnTo>
                    <a:pt x="390723" y="163829"/>
                  </a:lnTo>
                  <a:lnTo>
                    <a:pt x="384651" y="160019"/>
                  </a:lnTo>
                  <a:lnTo>
                    <a:pt x="378150" y="157479"/>
                  </a:lnTo>
                  <a:lnTo>
                    <a:pt x="356536" y="153669"/>
                  </a:lnTo>
                  <a:lnTo>
                    <a:pt x="348878" y="152400"/>
                  </a:lnTo>
                  <a:close/>
                </a:path>
                <a:path w="454660" h="252729">
                  <a:moveTo>
                    <a:pt x="184658" y="156209"/>
                  </a:moveTo>
                  <a:lnTo>
                    <a:pt x="36702" y="156209"/>
                  </a:lnTo>
                  <a:lnTo>
                    <a:pt x="35051" y="157479"/>
                  </a:lnTo>
                  <a:lnTo>
                    <a:pt x="35051" y="177800"/>
                  </a:lnTo>
                  <a:lnTo>
                    <a:pt x="35433" y="179069"/>
                  </a:lnTo>
                  <a:lnTo>
                    <a:pt x="36957" y="181609"/>
                  </a:lnTo>
                  <a:lnTo>
                    <a:pt x="159385" y="181609"/>
                  </a:lnTo>
                  <a:lnTo>
                    <a:pt x="160274" y="182879"/>
                  </a:lnTo>
                  <a:lnTo>
                    <a:pt x="160274" y="190500"/>
                  </a:lnTo>
                  <a:lnTo>
                    <a:pt x="159512" y="191769"/>
                  </a:lnTo>
                  <a:lnTo>
                    <a:pt x="46227" y="191769"/>
                  </a:lnTo>
                  <a:lnTo>
                    <a:pt x="44069" y="193039"/>
                  </a:lnTo>
                  <a:lnTo>
                    <a:pt x="41783" y="193039"/>
                  </a:lnTo>
                  <a:lnTo>
                    <a:pt x="40005" y="194309"/>
                  </a:lnTo>
                  <a:lnTo>
                    <a:pt x="37464" y="196850"/>
                  </a:lnTo>
                  <a:lnTo>
                    <a:pt x="36575" y="198119"/>
                  </a:lnTo>
                  <a:lnTo>
                    <a:pt x="35813" y="201929"/>
                  </a:lnTo>
                  <a:lnTo>
                    <a:pt x="35560" y="204469"/>
                  </a:lnTo>
                  <a:lnTo>
                    <a:pt x="35560" y="238759"/>
                  </a:lnTo>
                  <a:lnTo>
                    <a:pt x="44196" y="251459"/>
                  </a:lnTo>
                  <a:lnTo>
                    <a:pt x="200151" y="251459"/>
                  </a:lnTo>
                  <a:lnTo>
                    <a:pt x="201930" y="250189"/>
                  </a:lnTo>
                  <a:lnTo>
                    <a:pt x="201930" y="229869"/>
                  </a:lnTo>
                  <a:lnTo>
                    <a:pt x="201549" y="227329"/>
                  </a:lnTo>
                  <a:lnTo>
                    <a:pt x="199771" y="227329"/>
                  </a:lnTo>
                  <a:lnTo>
                    <a:pt x="198374" y="226059"/>
                  </a:lnTo>
                  <a:lnTo>
                    <a:pt x="70738" y="226059"/>
                  </a:lnTo>
                  <a:lnTo>
                    <a:pt x="70738" y="215900"/>
                  </a:lnTo>
                  <a:lnTo>
                    <a:pt x="181228" y="215900"/>
                  </a:lnTo>
                  <a:lnTo>
                    <a:pt x="184403" y="214629"/>
                  </a:lnTo>
                  <a:lnTo>
                    <a:pt x="189102" y="214629"/>
                  </a:lnTo>
                  <a:lnTo>
                    <a:pt x="191008" y="213359"/>
                  </a:lnTo>
                  <a:lnTo>
                    <a:pt x="193294" y="210819"/>
                  </a:lnTo>
                  <a:lnTo>
                    <a:pt x="194183" y="209550"/>
                  </a:lnTo>
                  <a:lnTo>
                    <a:pt x="194563" y="207009"/>
                  </a:lnTo>
                  <a:lnTo>
                    <a:pt x="195072" y="205739"/>
                  </a:lnTo>
                  <a:lnTo>
                    <a:pt x="195199" y="167639"/>
                  </a:lnTo>
                  <a:lnTo>
                    <a:pt x="194183" y="162559"/>
                  </a:lnTo>
                  <a:lnTo>
                    <a:pt x="189611" y="157479"/>
                  </a:lnTo>
                  <a:lnTo>
                    <a:pt x="184658" y="156209"/>
                  </a:lnTo>
                  <a:close/>
                </a:path>
                <a:path w="454660" h="252729">
                  <a:moveTo>
                    <a:pt x="411988" y="180339"/>
                  </a:moveTo>
                  <a:lnTo>
                    <a:pt x="346837" y="180339"/>
                  </a:lnTo>
                  <a:lnTo>
                    <a:pt x="352298" y="181609"/>
                  </a:lnTo>
                  <a:lnTo>
                    <a:pt x="357505" y="181609"/>
                  </a:lnTo>
                  <a:lnTo>
                    <a:pt x="362585" y="182879"/>
                  </a:lnTo>
                  <a:lnTo>
                    <a:pt x="367030" y="185419"/>
                  </a:lnTo>
                  <a:lnTo>
                    <a:pt x="374650" y="189229"/>
                  </a:lnTo>
                  <a:lnTo>
                    <a:pt x="377571" y="191769"/>
                  </a:lnTo>
                  <a:lnTo>
                    <a:pt x="381888" y="198119"/>
                  </a:lnTo>
                  <a:lnTo>
                    <a:pt x="382905" y="200659"/>
                  </a:lnTo>
                  <a:lnTo>
                    <a:pt x="382905" y="205739"/>
                  </a:lnTo>
                  <a:lnTo>
                    <a:pt x="381888" y="208279"/>
                  </a:lnTo>
                  <a:lnTo>
                    <a:pt x="377571" y="214629"/>
                  </a:lnTo>
                  <a:lnTo>
                    <a:pt x="374650" y="217169"/>
                  </a:lnTo>
                  <a:lnTo>
                    <a:pt x="370967" y="218439"/>
                  </a:lnTo>
                  <a:lnTo>
                    <a:pt x="367284" y="220979"/>
                  </a:lnTo>
                  <a:lnTo>
                    <a:pt x="362838" y="222250"/>
                  </a:lnTo>
                  <a:lnTo>
                    <a:pt x="352551" y="224789"/>
                  </a:lnTo>
                  <a:lnTo>
                    <a:pt x="411708" y="224789"/>
                  </a:lnTo>
                  <a:lnTo>
                    <a:pt x="413385" y="222250"/>
                  </a:lnTo>
                  <a:lnTo>
                    <a:pt x="417575" y="217169"/>
                  </a:lnTo>
                  <a:lnTo>
                    <a:pt x="419735" y="209550"/>
                  </a:lnTo>
                  <a:lnTo>
                    <a:pt x="419735" y="195579"/>
                  </a:lnTo>
                  <a:lnTo>
                    <a:pt x="417575" y="187959"/>
                  </a:lnTo>
                  <a:lnTo>
                    <a:pt x="411988" y="180339"/>
                  </a:lnTo>
                  <a:close/>
                </a:path>
                <a:path w="454660" h="252729">
                  <a:moveTo>
                    <a:pt x="133476" y="142239"/>
                  </a:moveTo>
                  <a:lnTo>
                    <a:pt x="98044" y="142239"/>
                  </a:lnTo>
                  <a:lnTo>
                    <a:pt x="98044" y="156209"/>
                  </a:lnTo>
                  <a:lnTo>
                    <a:pt x="133476" y="156209"/>
                  </a:lnTo>
                  <a:lnTo>
                    <a:pt x="133476" y="142239"/>
                  </a:lnTo>
                  <a:close/>
                </a:path>
                <a:path w="454660" h="252729">
                  <a:moveTo>
                    <a:pt x="264542" y="138429"/>
                  </a:moveTo>
                  <a:lnTo>
                    <a:pt x="230632" y="138429"/>
                  </a:lnTo>
                  <a:lnTo>
                    <a:pt x="235076" y="147319"/>
                  </a:lnTo>
                  <a:lnTo>
                    <a:pt x="236855" y="149859"/>
                  </a:lnTo>
                  <a:lnTo>
                    <a:pt x="239140" y="151129"/>
                  </a:lnTo>
                  <a:lnTo>
                    <a:pt x="241173" y="149859"/>
                  </a:lnTo>
                  <a:lnTo>
                    <a:pt x="244094" y="148589"/>
                  </a:lnTo>
                  <a:lnTo>
                    <a:pt x="253075" y="144779"/>
                  </a:lnTo>
                  <a:lnTo>
                    <a:pt x="261747" y="139700"/>
                  </a:lnTo>
                  <a:lnTo>
                    <a:pt x="264542" y="138429"/>
                  </a:lnTo>
                  <a:close/>
                </a:path>
                <a:path w="454660" h="252729">
                  <a:moveTo>
                    <a:pt x="415671" y="5079"/>
                  </a:moveTo>
                  <a:lnTo>
                    <a:pt x="382524" y="5079"/>
                  </a:lnTo>
                  <a:lnTo>
                    <a:pt x="381762" y="6350"/>
                  </a:lnTo>
                  <a:lnTo>
                    <a:pt x="381381" y="7619"/>
                  </a:lnTo>
                  <a:lnTo>
                    <a:pt x="381381" y="143509"/>
                  </a:lnTo>
                  <a:lnTo>
                    <a:pt x="383159" y="144779"/>
                  </a:lnTo>
                  <a:lnTo>
                    <a:pt x="415544" y="144779"/>
                  </a:lnTo>
                  <a:lnTo>
                    <a:pt x="417195" y="143509"/>
                  </a:lnTo>
                  <a:lnTo>
                    <a:pt x="417195" y="92709"/>
                  </a:lnTo>
                  <a:lnTo>
                    <a:pt x="452500" y="92709"/>
                  </a:lnTo>
                  <a:lnTo>
                    <a:pt x="454151" y="91439"/>
                  </a:lnTo>
                  <a:lnTo>
                    <a:pt x="454151" y="66039"/>
                  </a:lnTo>
                  <a:lnTo>
                    <a:pt x="453644" y="64769"/>
                  </a:lnTo>
                  <a:lnTo>
                    <a:pt x="452755" y="64769"/>
                  </a:lnTo>
                  <a:lnTo>
                    <a:pt x="451865" y="63500"/>
                  </a:lnTo>
                  <a:lnTo>
                    <a:pt x="417195" y="63500"/>
                  </a:lnTo>
                  <a:lnTo>
                    <a:pt x="417195" y="7619"/>
                  </a:lnTo>
                  <a:lnTo>
                    <a:pt x="416813" y="6350"/>
                  </a:lnTo>
                  <a:lnTo>
                    <a:pt x="415671" y="5079"/>
                  </a:lnTo>
                  <a:close/>
                </a:path>
                <a:path w="454660" h="252729">
                  <a:moveTo>
                    <a:pt x="229743" y="115569"/>
                  </a:moveTo>
                  <a:lnTo>
                    <a:pt x="1777" y="115569"/>
                  </a:lnTo>
                  <a:lnTo>
                    <a:pt x="1015" y="116839"/>
                  </a:lnTo>
                  <a:lnTo>
                    <a:pt x="381" y="116839"/>
                  </a:lnTo>
                  <a:lnTo>
                    <a:pt x="0" y="118109"/>
                  </a:lnTo>
                  <a:lnTo>
                    <a:pt x="0" y="139700"/>
                  </a:lnTo>
                  <a:lnTo>
                    <a:pt x="253" y="140969"/>
                  </a:lnTo>
                  <a:lnTo>
                    <a:pt x="1270" y="142239"/>
                  </a:lnTo>
                  <a:lnTo>
                    <a:pt x="228981" y="142239"/>
                  </a:lnTo>
                  <a:lnTo>
                    <a:pt x="229870" y="140969"/>
                  </a:lnTo>
                  <a:lnTo>
                    <a:pt x="230632" y="138429"/>
                  </a:lnTo>
                  <a:lnTo>
                    <a:pt x="264542" y="138429"/>
                  </a:lnTo>
                  <a:lnTo>
                    <a:pt x="270132" y="135889"/>
                  </a:lnTo>
                  <a:lnTo>
                    <a:pt x="278257" y="129539"/>
                  </a:lnTo>
                  <a:lnTo>
                    <a:pt x="286069" y="124459"/>
                  </a:lnTo>
                  <a:lnTo>
                    <a:pt x="290535" y="120650"/>
                  </a:lnTo>
                  <a:lnTo>
                    <a:pt x="231267" y="120650"/>
                  </a:lnTo>
                  <a:lnTo>
                    <a:pt x="231267" y="118109"/>
                  </a:lnTo>
                  <a:lnTo>
                    <a:pt x="230759" y="116839"/>
                  </a:lnTo>
                  <a:lnTo>
                    <a:pt x="229743" y="115569"/>
                  </a:lnTo>
                  <a:close/>
                </a:path>
                <a:path w="454660" h="252729">
                  <a:moveTo>
                    <a:pt x="363600" y="106679"/>
                  </a:moveTo>
                  <a:lnTo>
                    <a:pt x="307339" y="106679"/>
                  </a:lnTo>
                  <a:lnTo>
                    <a:pt x="311150" y="109219"/>
                  </a:lnTo>
                  <a:lnTo>
                    <a:pt x="315087" y="113029"/>
                  </a:lnTo>
                  <a:lnTo>
                    <a:pt x="323723" y="119379"/>
                  </a:lnTo>
                  <a:lnTo>
                    <a:pt x="327787" y="121919"/>
                  </a:lnTo>
                  <a:lnTo>
                    <a:pt x="335661" y="127000"/>
                  </a:lnTo>
                  <a:lnTo>
                    <a:pt x="342900" y="132079"/>
                  </a:lnTo>
                  <a:lnTo>
                    <a:pt x="346456" y="134619"/>
                  </a:lnTo>
                  <a:lnTo>
                    <a:pt x="349503" y="135889"/>
                  </a:lnTo>
                  <a:lnTo>
                    <a:pt x="352044" y="137159"/>
                  </a:lnTo>
                  <a:lnTo>
                    <a:pt x="355219" y="138429"/>
                  </a:lnTo>
                  <a:lnTo>
                    <a:pt x="357505" y="138429"/>
                  </a:lnTo>
                  <a:lnTo>
                    <a:pt x="371348" y="115569"/>
                  </a:lnTo>
                  <a:lnTo>
                    <a:pt x="373125" y="113029"/>
                  </a:lnTo>
                  <a:lnTo>
                    <a:pt x="372490" y="111759"/>
                  </a:lnTo>
                  <a:lnTo>
                    <a:pt x="369570" y="109219"/>
                  </a:lnTo>
                  <a:lnTo>
                    <a:pt x="363600" y="106679"/>
                  </a:lnTo>
                  <a:close/>
                </a:path>
                <a:path w="454660" h="252729">
                  <a:moveTo>
                    <a:pt x="340106" y="19050"/>
                  </a:moveTo>
                  <a:lnTo>
                    <a:pt x="239775" y="19050"/>
                  </a:lnTo>
                  <a:lnTo>
                    <a:pt x="238125" y="20319"/>
                  </a:lnTo>
                  <a:lnTo>
                    <a:pt x="238125" y="44450"/>
                  </a:lnTo>
                  <a:lnTo>
                    <a:pt x="238378" y="45719"/>
                  </a:lnTo>
                  <a:lnTo>
                    <a:pt x="238760" y="46989"/>
                  </a:lnTo>
                  <a:lnTo>
                    <a:pt x="239268" y="48259"/>
                  </a:lnTo>
                  <a:lnTo>
                    <a:pt x="304292" y="48259"/>
                  </a:lnTo>
                  <a:lnTo>
                    <a:pt x="305815" y="49529"/>
                  </a:lnTo>
                  <a:lnTo>
                    <a:pt x="306070" y="49529"/>
                  </a:lnTo>
                  <a:lnTo>
                    <a:pt x="306197" y="50800"/>
                  </a:lnTo>
                  <a:lnTo>
                    <a:pt x="288163" y="78739"/>
                  </a:lnTo>
                  <a:lnTo>
                    <a:pt x="282448" y="85089"/>
                  </a:lnTo>
                  <a:lnTo>
                    <a:pt x="275844" y="90169"/>
                  </a:lnTo>
                  <a:lnTo>
                    <a:pt x="270750" y="95250"/>
                  </a:lnTo>
                  <a:lnTo>
                    <a:pt x="265382" y="99059"/>
                  </a:lnTo>
                  <a:lnTo>
                    <a:pt x="259752" y="104139"/>
                  </a:lnTo>
                  <a:lnTo>
                    <a:pt x="253873" y="107950"/>
                  </a:lnTo>
                  <a:lnTo>
                    <a:pt x="231267" y="120650"/>
                  </a:lnTo>
                  <a:lnTo>
                    <a:pt x="290535" y="120650"/>
                  </a:lnTo>
                  <a:lnTo>
                    <a:pt x="293512" y="118109"/>
                  </a:lnTo>
                  <a:lnTo>
                    <a:pt x="300599" y="113029"/>
                  </a:lnTo>
                  <a:lnTo>
                    <a:pt x="307339" y="106679"/>
                  </a:lnTo>
                  <a:lnTo>
                    <a:pt x="363600" y="106679"/>
                  </a:lnTo>
                  <a:lnTo>
                    <a:pt x="356743" y="102869"/>
                  </a:lnTo>
                  <a:lnTo>
                    <a:pt x="349250" y="99059"/>
                  </a:lnTo>
                  <a:lnTo>
                    <a:pt x="343679" y="95250"/>
                  </a:lnTo>
                  <a:lnTo>
                    <a:pt x="338216" y="91439"/>
                  </a:lnTo>
                  <a:lnTo>
                    <a:pt x="332872" y="87629"/>
                  </a:lnTo>
                  <a:lnTo>
                    <a:pt x="327660" y="82550"/>
                  </a:lnTo>
                  <a:lnTo>
                    <a:pt x="333827" y="73659"/>
                  </a:lnTo>
                  <a:lnTo>
                    <a:pt x="339185" y="64769"/>
                  </a:lnTo>
                  <a:lnTo>
                    <a:pt x="343733" y="55879"/>
                  </a:lnTo>
                  <a:lnTo>
                    <a:pt x="347472" y="46989"/>
                  </a:lnTo>
                  <a:lnTo>
                    <a:pt x="350520" y="38100"/>
                  </a:lnTo>
                  <a:lnTo>
                    <a:pt x="350900" y="31750"/>
                  </a:lnTo>
                  <a:lnTo>
                    <a:pt x="346328" y="21589"/>
                  </a:lnTo>
                  <a:lnTo>
                    <a:pt x="340106" y="19050"/>
                  </a:lnTo>
                  <a:close/>
                </a:path>
                <a:path w="454660" h="252729">
                  <a:moveTo>
                    <a:pt x="168275" y="34289"/>
                  </a:moveTo>
                  <a:lnTo>
                    <a:pt x="42163" y="34289"/>
                  </a:lnTo>
                  <a:lnTo>
                    <a:pt x="40894" y="35559"/>
                  </a:lnTo>
                  <a:lnTo>
                    <a:pt x="39497" y="35559"/>
                  </a:lnTo>
                  <a:lnTo>
                    <a:pt x="39115" y="36829"/>
                  </a:lnTo>
                  <a:lnTo>
                    <a:pt x="39115" y="55879"/>
                  </a:lnTo>
                  <a:lnTo>
                    <a:pt x="39497" y="57150"/>
                  </a:lnTo>
                  <a:lnTo>
                    <a:pt x="40132" y="58419"/>
                  </a:lnTo>
                  <a:lnTo>
                    <a:pt x="40894" y="58419"/>
                  </a:lnTo>
                  <a:lnTo>
                    <a:pt x="42163" y="59689"/>
                  </a:lnTo>
                  <a:lnTo>
                    <a:pt x="122427" y="59689"/>
                  </a:lnTo>
                  <a:lnTo>
                    <a:pt x="122427" y="60959"/>
                  </a:lnTo>
                  <a:lnTo>
                    <a:pt x="121538" y="60959"/>
                  </a:lnTo>
                  <a:lnTo>
                    <a:pt x="119634" y="62229"/>
                  </a:lnTo>
                  <a:lnTo>
                    <a:pt x="113284" y="64769"/>
                  </a:lnTo>
                  <a:lnTo>
                    <a:pt x="100711" y="67309"/>
                  </a:lnTo>
                  <a:lnTo>
                    <a:pt x="94487" y="69850"/>
                  </a:lnTo>
                  <a:lnTo>
                    <a:pt x="87630" y="71119"/>
                  </a:lnTo>
                  <a:lnTo>
                    <a:pt x="72898" y="74929"/>
                  </a:lnTo>
                  <a:lnTo>
                    <a:pt x="64770" y="76200"/>
                  </a:lnTo>
                  <a:lnTo>
                    <a:pt x="55880" y="77469"/>
                  </a:lnTo>
                  <a:lnTo>
                    <a:pt x="48954" y="78739"/>
                  </a:lnTo>
                  <a:lnTo>
                    <a:pt x="41528" y="80009"/>
                  </a:lnTo>
                  <a:lnTo>
                    <a:pt x="33627" y="81279"/>
                  </a:lnTo>
                  <a:lnTo>
                    <a:pt x="25273" y="81279"/>
                  </a:lnTo>
                  <a:lnTo>
                    <a:pt x="22860" y="82550"/>
                  </a:lnTo>
                  <a:lnTo>
                    <a:pt x="21462" y="82550"/>
                  </a:lnTo>
                  <a:lnTo>
                    <a:pt x="20955" y="83819"/>
                  </a:lnTo>
                  <a:lnTo>
                    <a:pt x="20574" y="85089"/>
                  </a:lnTo>
                  <a:lnTo>
                    <a:pt x="20574" y="86359"/>
                  </a:lnTo>
                  <a:lnTo>
                    <a:pt x="21082" y="87629"/>
                  </a:lnTo>
                  <a:lnTo>
                    <a:pt x="25526" y="102869"/>
                  </a:lnTo>
                  <a:lnTo>
                    <a:pt x="26162" y="105409"/>
                  </a:lnTo>
                  <a:lnTo>
                    <a:pt x="26924" y="106679"/>
                  </a:lnTo>
                  <a:lnTo>
                    <a:pt x="33527" y="106679"/>
                  </a:lnTo>
                  <a:lnTo>
                    <a:pt x="64746" y="102869"/>
                  </a:lnTo>
                  <a:lnTo>
                    <a:pt x="97631" y="95250"/>
                  </a:lnTo>
                  <a:lnTo>
                    <a:pt x="118110" y="90169"/>
                  </a:lnTo>
                  <a:lnTo>
                    <a:pt x="210820" y="90169"/>
                  </a:lnTo>
                  <a:lnTo>
                    <a:pt x="211962" y="86359"/>
                  </a:lnTo>
                  <a:lnTo>
                    <a:pt x="212978" y="81279"/>
                  </a:lnTo>
                  <a:lnTo>
                    <a:pt x="211327" y="80009"/>
                  </a:lnTo>
                  <a:lnTo>
                    <a:pt x="207010" y="80009"/>
                  </a:lnTo>
                  <a:lnTo>
                    <a:pt x="200025" y="78739"/>
                  </a:lnTo>
                  <a:lnTo>
                    <a:pt x="192532" y="77469"/>
                  </a:lnTo>
                  <a:lnTo>
                    <a:pt x="184531" y="77469"/>
                  </a:lnTo>
                  <a:lnTo>
                    <a:pt x="161289" y="73659"/>
                  </a:lnTo>
                  <a:lnTo>
                    <a:pt x="183134" y="50800"/>
                  </a:lnTo>
                  <a:lnTo>
                    <a:pt x="183134" y="43179"/>
                  </a:lnTo>
                  <a:lnTo>
                    <a:pt x="181356" y="40639"/>
                  </a:lnTo>
                  <a:lnTo>
                    <a:pt x="177800" y="38100"/>
                  </a:lnTo>
                  <a:lnTo>
                    <a:pt x="174117" y="35559"/>
                  </a:lnTo>
                  <a:lnTo>
                    <a:pt x="168275" y="34289"/>
                  </a:lnTo>
                  <a:close/>
                </a:path>
                <a:path w="454660" h="252729">
                  <a:moveTo>
                    <a:pt x="210820" y="90169"/>
                  </a:moveTo>
                  <a:lnTo>
                    <a:pt x="118110" y="90169"/>
                  </a:lnTo>
                  <a:lnTo>
                    <a:pt x="132080" y="92709"/>
                  </a:lnTo>
                  <a:lnTo>
                    <a:pt x="146812" y="96519"/>
                  </a:lnTo>
                  <a:lnTo>
                    <a:pt x="175260" y="101600"/>
                  </a:lnTo>
                  <a:lnTo>
                    <a:pt x="188722" y="102869"/>
                  </a:lnTo>
                  <a:lnTo>
                    <a:pt x="195199" y="104139"/>
                  </a:lnTo>
                  <a:lnTo>
                    <a:pt x="205612" y="104139"/>
                  </a:lnTo>
                  <a:lnTo>
                    <a:pt x="206628" y="102869"/>
                  </a:lnTo>
                  <a:lnTo>
                    <a:pt x="207390" y="101600"/>
                  </a:lnTo>
                  <a:lnTo>
                    <a:pt x="210820" y="90169"/>
                  </a:lnTo>
                  <a:close/>
                </a:path>
                <a:path w="454660" h="252729">
                  <a:moveTo>
                    <a:pt x="150622" y="0"/>
                  </a:moveTo>
                  <a:lnTo>
                    <a:pt x="75311" y="0"/>
                  </a:lnTo>
                  <a:lnTo>
                    <a:pt x="74295" y="1269"/>
                  </a:lnTo>
                  <a:lnTo>
                    <a:pt x="73151" y="1269"/>
                  </a:lnTo>
                  <a:lnTo>
                    <a:pt x="72517" y="2539"/>
                  </a:lnTo>
                  <a:lnTo>
                    <a:pt x="72517" y="22859"/>
                  </a:lnTo>
                  <a:lnTo>
                    <a:pt x="73151" y="24129"/>
                  </a:lnTo>
                  <a:lnTo>
                    <a:pt x="74295" y="24129"/>
                  </a:lnTo>
                  <a:lnTo>
                    <a:pt x="75311" y="25400"/>
                  </a:lnTo>
                  <a:lnTo>
                    <a:pt x="150622" y="25400"/>
                  </a:lnTo>
                  <a:lnTo>
                    <a:pt x="152526" y="24129"/>
                  </a:lnTo>
                  <a:lnTo>
                    <a:pt x="152526" y="1269"/>
                  </a:lnTo>
                  <a:lnTo>
                    <a:pt x="15062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8795" y="3028569"/>
              <a:ext cx="104901" cy="218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3702" y="3008249"/>
              <a:ext cx="1267840" cy="250316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625085" y="3010407"/>
            <a:ext cx="2334895" cy="557530"/>
            <a:chOff x="4625085" y="3010407"/>
            <a:chExt cx="2334895" cy="55753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6373" y="3010407"/>
              <a:ext cx="1173099" cy="5575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25086" y="3315207"/>
              <a:ext cx="1350010" cy="248285"/>
            </a:xfrm>
            <a:custGeom>
              <a:avLst/>
              <a:gdLst/>
              <a:ahLst/>
              <a:cxnLst/>
              <a:rect l="l" t="t" r="r" b="b"/>
              <a:pathLst>
                <a:path w="1350010" h="248285">
                  <a:moveTo>
                    <a:pt x="162052" y="191897"/>
                  </a:moveTo>
                  <a:lnTo>
                    <a:pt x="161671" y="189484"/>
                  </a:lnTo>
                  <a:lnTo>
                    <a:pt x="159956" y="173913"/>
                  </a:lnTo>
                  <a:lnTo>
                    <a:pt x="159766" y="172212"/>
                  </a:lnTo>
                  <a:lnTo>
                    <a:pt x="159600" y="170802"/>
                  </a:lnTo>
                  <a:lnTo>
                    <a:pt x="159258" y="168910"/>
                  </a:lnTo>
                  <a:lnTo>
                    <a:pt x="158750" y="167640"/>
                  </a:lnTo>
                  <a:lnTo>
                    <a:pt x="157988" y="167259"/>
                  </a:lnTo>
                  <a:lnTo>
                    <a:pt x="157226" y="166751"/>
                  </a:lnTo>
                  <a:lnTo>
                    <a:pt x="155575" y="166751"/>
                  </a:lnTo>
                  <a:lnTo>
                    <a:pt x="152908" y="167132"/>
                  </a:lnTo>
                  <a:lnTo>
                    <a:pt x="139801" y="168757"/>
                  </a:lnTo>
                  <a:lnTo>
                    <a:pt x="126619" y="170180"/>
                  </a:lnTo>
                  <a:lnTo>
                    <a:pt x="119913" y="170802"/>
                  </a:lnTo>
                  <a:lnTo>
                    <a:pt x="113169" y="171348"/>
                  </a:lnTo>
                  <a:lnTo>
                    <a:pt x="99441" y="172212"/>
                  </a:lnTo>
                  <a:lnTo>
                    <a:pt x="99441" y="138303"/>
                  </a:lnTo>
                  <a:lnTo>
                    <a:pt x="141351" y="138303"/>
                  </a:lnTo>
                  <a:lnTo>
                    <a:pt x="143129" y="136525"/>
                  </a:lnTo>
                  <a:lnTo>
                    <a:pt x="143129" y="111506"/>
                  </a:lnTo>
                  <a:lnTo>
                    <a:pt x="141351" y="109982"/>
                  </a:lnTo>
                  <a:lnTo>
                    <a:pt x="54102" y="109982"/>
                  </a:lnTo>
                  <a:lnTo>
                    <a:pt x="52705" y="108585"/>
                  </a:lnTo>
                  <a:lnTo>
                    <a:pt x="52705" y="93091"/>
                  </a:lnTo>
                  <a:lnTo>
                    <a:pt x="135763" y="93091"/>
                  </a:lnTo>
                  <a:lnTo>
                    <a:pt x="137541" y="91186"/>
                  </a:lnTo>
                  <a:lnTo>
                    <a:pt x="137541" y="66802"/>
                  </a:lnTo>
                  <a:lnTo>
                    <a:pt x="135763" y="65024"/>
                  </a:lnTo>
                  <a:lnTo>
                    <a:pt x="52705" y="65024"/>
                  </a:lnTo>
                  <a:lnTo>
                    <a:pt x="52705" y="50546"/>
                  </a:lnTo>
                  <a:lnTo>
                    <a:pt x="53975" y="49022"/>
                  </a:lnTo>
                  <a:lnTo>
                    <a:pt x="56769" y="49022"/>
                  </a:lnTo>
                  <a:lnTo>
                    <a:pt x="138430" y="49276"/>
                  </a:lnTo>
                  <a:lnTo>
                    <a:pt x="139700" y="49022"/>
                  </a:lnTo>
                  <a:lnTo>
                    <a:pt x="140335" y="48260"/>
                  </a:lnTo>
                  <a:lnTo>
                    <a:pt x="141097" y="47625"/>
                  </a:lnTo>
                  <a:lnTo>
                    <a:pt x="141351" y="46355"/>
                  </a:lnTo>
                  <a:lnTo>
                    <a:pt x="141351" y="22225"/>
                  </a:lnTo>
                  <a:lnTo>
                    <a:pt x="139700" y="20574"/>
                  </a:lnTo>
                  <a:lnTo>
                    <a:pt x="28956" y="20574"/>
                  </a:lnTo>
                  <a:lnTo>
                    <a:pt x="24003" y="21717"/>
                  </a:lnTo>
                  <a:lnTo>
                    <a:pt x="18161" y="26543"/>
                  </a:lnTo>
                  <a:lnTo>
                    <a:pt x="16637" y="31369"/>
                  </a:lnTo>
                  <a:lnTo>
                    <a:pt x="16637" y="124714"/>
                  </a:lnTo>
                  <a:lnTo>
                    <a:pt x="18161" y="129667"/>
                  </a:lnTo>
                  <a:lnTo>
                    <a:pt x="21336" y="133096"/>
                  </a:lnTo>
                  <a:lnTo>
                    <a:pt x="24384" y="136525"/>
                  </a:lnTo>
                  <a:lnTo>
                    <a:pt x="29718" y="138303"/>
                  </a:lnTo>
                  <a:lnTo>
                    <a:pt x="64516" y="138303"/>
                  </a:lnTo>
                  <a:lnTo>
                    <a:pt x="64516" y="173482"/>
                  </a:lnTo>
                  <a:lnTo>
                    <a:pt x="56845" y="173723"/>
                  </a:lnTo>
                  <a:lnTo>
                    <a:pt x="49250" y="173863"/>
                  </a:lnTo>
                  <a:lnTo>
                    <a:pt x="41744" y="173913"/>
                  </a:lnTo>
                  <a:lnTo>
                    <a:pt x="12153" y="173659"/>
                  </a:lnTo>
                  <a:lnTo>
                    <a:pt x="4826" y="173482"/>
                  </a:lnTo>
                  <a:lnTo>
                    <a:pt x="2921" y="173355"/>
                  </a:lnTo>
                  <a:lnTo>
                    <a:pt x="1651" y="173736"/>
                  </a:lnTo>
                  <a:lnTo>
                    <a:pt x="1016" y="174625"/>
                  </a:lnTo>
                  <a:lnTo>
                    <a:pt x="254" y="175387"/>
                  </a:lnTo>
                  <a:lnTo>
                    <a:pt x="0" y="176784"/>
                  </a:lnTo>
                  <a:lnTo>
                    <a:pt x="76" y="199517"/>
                  </a:lnTo>
                  <a:lnTo>
                    <a:pt x="254" y="200406"/>
                  </a:lnTo>
                  <a:lnTo>
                    <a:pt x="889" y="201295"/>
                  </a:lnTo>
                  <a:lnTo>
                    <a:pt x="1397" y="202184"/>
                  </a:lnTo>
                  <a:lnTo>
                    <a:pt x="2794" y="202565"/>
                  </a:lnTo>
                  <a:lnTo>
                    <a:pt x="4826" y="202565"/>
                  </a:lnTo>
                  <a:lnTo>
                    <a:pt x="13944" y="202806"/>
                  </a:lnTo>
                  <a:lnTo>
                    <a:pt x="23241" y="202946"/>
                  </a:lnTo>
                  <a:lnTo>
                    <a:pt x="32715" y="202996"/>
                  </a:lnTo>
                  <a:lnTo>
                    <a:pt x="52146" y="202882"/>
                  </a:lnTo>
                  <a:lnTo>
                    <a:pt x="91440" y="201612"/>
                  </a:lnTo>
                  <a:lnTo>
                    <a:pt x="129921" y="198526"/>
                  </a:lnTo>
                  <a:lnTo>
                    <a:pt x="161036" y="193675"/>
                  </a:lnTo>
                  <a:lnTo>
                    <a:pt x="161798" y="193294"/>
                  </a:lnTo>
                  <a:lnTo>
                    <a:pt x="162052" y="191897"/>
                  </a:lnTo>
                  <a:close/>
                </a:path>
                <a:path w="1350010" h="248285">
                  <a:moveTo>
                    <a:pt x="206248" y="2921"/>
                  </a:moveTo>
                  <a:lnTo>
                    <a:pt x="205867" y="1651"/>
                  </a:lnTo>
                  <a:lnTo>
                    <a:pt x="204470" y="254"/>
                  </a:lnTo>
                  <a:lnTo>
                    <a:pt x="203200" y="0"/>
                  </a:lnTo>
                  <a:lnTo>
                    <a:pt x="173228" y="0"/>
                  </a:lnTo>
                  <a:lnTo>
                    <a:pt x="171958" y="254"/>
                  </a:lnTo>
                  <a:lnTo>
                    <a:pt x="170561" y="1651"/>
                  </a:lnTo>
                  <a:lnTo>
                    <a:pt x="170180" y="2921"/>
                  </a:lnTo>
                  <a:lnTo>
                    <a:pt x="170180" y="243725"/>
                  </a:lnTo>
                  <a:lnTo>
                    <a:pt x="170561" y="245110"/>
                  </a:lnTo>
                  <a:lnTo>
                    <a:pt x="171958" y="246253"/>
                  </a:lnTo>
                  <a:lnTo>
                    <a:pt x="173228" y="246634"/>
                  </a:lnTo>
                  <a:lnTo>
                    <a:pt x="203200" y="246634"/>
                  </a:lnTo>
                  <a:lnTo>
                    <a:pt x="204470" y="246253"/>
                  </a:lnTo>
                  <a:lnTo>
                    <a:pt x="205867" y="245110"/>
                  </a:lnTo>
                  <a:lnTo>
                    <a:pt x="206248" y="243725"/>
                  </a:lnTo>
                  <a:lnTo>
                    <a:pt x="206248" y="2921"/>
                  </a:lnTo>
                  <a:close/>
                </a:path>
                <a:path w="1350010" h="248285">
                  <a:moveTo>
                    <a:pt x="368300" y="125984"/>
                  </a:moveTo>
                  <a:lnTo>
                    <a:pt x="362839" y="103378"/>
                  </a:lnTo>
                  <a:lnTo>
                    <a:pt x="361188" y="103378"/>
                  </a:lnTo>
                  <a:lnTo>
                    <a:pt x="358648" y="103886"/>
                  </a:lnTo>
                  <a:lnTo>
                    <a:pt x="347662" y="105651"/>
                  </a:lnTo>
                  <a:lnTo>
                    <a:pt x="305054" y="109893"/>
                  </a:lnTo>
                  <a:lnTo>
                    <a:pt x="275590" y="110744"/>
                  </a:lnTo>
                  <a:lnTo>
                    <a:pt x="272796" y="110744"/>
                  </a:lnTo>
                  <a:lnTo>
                    <a:pt x="271526" y="109474"/>
                  </a:lnTo>
                  <a:lnTo>
                    <a:pt x="271653" y="45847"/>
                  </a:lnTo>
                  <a:lnTo>
                    <a:pt x="272034" y="45212"/>
                  </a:lnTo>
                  <a:lnTo>
                    <a:pt x="272288" y="44577"/>
                  </a:lnTo>
                  <a:lnTo>
                    <a:pt x="273431" y="44196"/>
                  </a:lnTo>
                  <a:lnTo>
                    <a:pt x="345948" y="44196"/>
                  </a:lnTo>
                  <a:lnTo>
                    <a:pt x="347599" y="42672"/>
                  </a:lnTo>
                  <a:lnTo>
                    <a:pt x="347599" y="16510"/>
                  </a:lnTo>
                  <a:lnTo>
                    <a:pt x="345948" y="15113"/>
                  </a:lnTo>
                  <a:lnTo>
                    <a:pt x="249936" y="15113"/>
                  </a:lnTo>
                  <a:lnTo>
                    <a:pt x="247015" y="15240"/>
                  </a:lnTo>
                  <a:lnTo>
                    <a:pt x="242570" y="16002"/>
                  </a:lnTo>
                  <a:lnTo>
                    <a:pt x="240665" y="16637"/>
                  </a:lnTo>
                  <a:lnTo>
                    <a:pt x="239395" y="17780"/>
                  </a:lnTo>
                  <a:lnTo>
                    <a:pt x="237998" y="18923"/>
                  </a:lnTo>
                  <a:lnTo>
                    <a:pt x="236982" y="20574"/>
                  </a:lnTo>
                  <a:lnTo>
                    <a:pt x="235966" y="24892"/>
                  </a:lnTo>
                  <a:lnTo>
                    <a:pt x="235826" y="26416"/>
                  </a:lnTo>
                  <a:lnTo>
                    <a:pt x="235826" y="129159"/>
                  </a:lnTo>
                  <a:lnTo>
                    <a:pt x="237236" y="133477"/>
                  </a:lnTo>
                  <a:lnTo>
                    <a:pt x="240284" y="135636"/>
                  </a:lnTo>
                  <a:lnTo>
                    <a:pt x="243205" y="137795"/>
                  </a:lnTo>
                  <a:lnTo>
                    <a:pt x="247777" y="138938"/>
                  </a:lnTo>
                  <a:lnTo>
                    <a:pt x="254000" y="139065"/>
                  </a:lnTo>
                  <a:lnTo>
                    <a:pt x="259727" y="139293"/>
                  </a:lnTo>
                  <a:lnTo>
                    <a:pt x="265899" y="139369"/>
                  </a:lnTo>
                  <a:lnTo>
                    <a:pt x="272491" y="139344"/>
                  </a:lnTo>
                  <a:lnTo>
                    <a:pt x="279527" y="139192"/>
                  </a:lnTo>
                  <a:lnTo>
                    <a:pt x="324269" y="136105"/>
                  </a:lnTo>
                  <a:lnTo>
                    <a:pt x="366014" y="129667"/>
                  </a:lnTo>
                  <a:lnTo>
                    <a:pt x="368173" y="127635"/>
                  </a:lnTo>
                  <a:lnTo>
                    <a:pt x="368300" y="125984"/>
                  </a:lnTo>
                  <a:close/>
                </a:path>
                <a:path w="1350010" h="248285">
                  <a:moveTo>
                    <a:pt x="425577" y="215912"/>
                  </a:moveTo>
                  <a:lnTo>
                    <a:pt x="424942" y="214630"/>
                  </a:lnTo>
                  <a:lnTo>
                    <a:pt x="423799" y="213995"/>
                  </a:lnTo>
                  <a:lnTo>
                    <a:pt x="422783" y="213487"/>
                  </a:lnTo>
                  <a:lnTo>
                    <a:pt x="421513" y="213106"/>
                  </a:lnTo>
                  <a:lnTo>
                    <a:pt x="299085" y="213106"/>
                  </a:lnTo>
                  <a:lnTo>
                    <a:pt x="297688" y="211836"/>
                  </a:lnTo>
                  <a:lnTo>
                    <a:pt x="297688" y="163957"/>
                  </a:lnTo>
                  <a:lnTo>
                    <a:pt x="296037" y="162179"/>
                  </a:lnTo>
                  <a:lnTo>
                    <a:pt x="263779" y="162179"/>
                  </a:lnTo>
                  <a:lnTo>
                    <a:pt x="262001" y="163957"/>
                  </a:lnTo>
                  <a:lnTo>
                    <a:pt x="262001" y="231140"/>
                  </a:lnTo>
                  <a:lnTo>
                    <a:pt x="263144" y="235966"/>
                  </a:lnTo>
                  <a:lnTo>
                    <a:pt x="265430" y="238633"/>
                  </a:lnTo>
                  <a:lnTo>
                    <a:pt x="267716" y="241173"/>
                  </a:lnTo>
                  <a:lnTo>
                    <a:pt x="272542" y="242443"/>
                  </a:lnTo>
                  <a:lnTo>
                    <a:pt x="421513" y="242443"/>
                  </a:lnTo>
                  <a:lnTo>
                    <a:pt x="422783" y="242316"/>
                  </a:lnTo>
                  <a:lnTo>
                    <a:pt x="423799" y="241935"/>
                  </a:lnTo>
                  <a:lnTo>
                    <a:pt x="424942" y="241554"/>
                  </a:lnTo>
                  <a:lnTo>
                    <a:pt x="425577" y="240284"/>
                  </a:lnTo>
                  <a:lnTo>
                    <a:pt x="425577" y="215912"/>
                  </a:lnTo>
                  <a:close/>
                </a:path>
                <a:path w="1350010" h="248285">
                  <a:moveTo>
                    <a:pt x="451993" y="75438"/>
                  </a:moveTo>
                  <a:lnTo>
                    <a:pt x="451485" y="74041"/>
                  </a:lnTo>
                  <a:lnTo>
                    <a:pt x="450469" y="73787"/>
                  </a:lnTo>
                  <a:lnTo>
                    <a:pt x="449453" y="73406"/>
                  </a:lnTo>
                  <a:lnTo>
                    <a:pt x="448310" y="73279"/>
                  </a:lnTo>
                  <a:lnTo>
                    <a:pt x="415036" y="73279"/>
                  </a:lnTo>
                  <a:lnTo>
                    <a:pt x="415036" y="1524"/>
                  </a:lnTo>
                  <a:lnTo>
                    <a:pt x="413385" y="0"/>
                  </a:lnTo>
                  <a:lnTo>
                    <a:pt x="381000" y="0"/>
                  </a:lnTo>
                  <a:lnTo>
                    <a:pt x="379222" y="1524"/>
                  </a:lnTo>
                  <a:lnTo>
                    <a:pt x="379222" y="170053"/>
                  </a:lnTo>
                  <a:lnTo>
                    <a:pt x="379603" y="171323"/>
                  </a:lnTo>
                  <a:lnTo>
                    <a:pt x="380365" y="171958"/>
                  </a:lnTo>
                  <a:lnTo>
                    <a:pt x="381127" y="172720"/>
                  </a:lnTo>
                  <a:lnTo>
                    <a:pt x="382524" y="172974"/>
                  </a:lnTo>
                  <a:lnTo>
                    <a:pt x="412242" y="172974"/>
                  </a:lnTo>
                  <a:lnTo>
                    <a:pt x="413512" y="172720"/>
                  </a:lnTo>
                  <a:lnTo>
                    <a:pt x="414655" y="171323"/>
                  </a:lnTo>
                  <a:lnTo>
                    <a:pt x="415036" y="170053"/>
                  </a:lnTo>
                  <a:lnTo>
                    <a:pt x="415036" y="102616"/>
                  </a:lnTo>
                  <a:lnTo>
                    <a:pt x="448437" y="102616"/>
                  </a:lnTo>
                  <a:lnTo>
                    <a:pt x="449707" y="102235"/>
                  </a:lnTo>
                  <a:lnTo>
                    <a:pt x="450596" y="101600"/>
                  </a:lnTo>
                  <a:lnTo>
                    <a:pt x="451485" y="101092"/>
                  </a:lnTo>
                  <a:lnTo>
                    <a:pt x="451993" y="99822"/>
                  </a:lnTo>
                  <a:lnTo>
                    <a:pt x="451993" y="75438"/>
                  </a:lnTo>
                  <a:close/>
                </a:path>
                <a:path w="1350010" h="248285">
                  <a:moveTo>
                    <a:pt x="636397" y="61595"/>
                  </a:moveTo>
                  <a:lnTo>
                    <a:pt x="636346" y="45847"/>
                  </a:lnTo>
                  <a:lnTo>
                    <a:pt x="634238" y="38989"/>
                  </a:lnTo>
                  <a:lnTo>
                    <a:pt x="629793" y="32766"/>
                  </a:lnTo>
                  <a:lnTo>
                    <a:pt x="629361" y="32131"/>
                  </a:lnTo>
                  <a:lnTo>
                    <a:pt x="599059" y="11074"/>
                  </a:lnTo>
                  <a:lnTo>
                    <a:pt x="599059" y="51181"/>
                  </a:lnTo>
                  <a:lnTo>
                    <a:pt x="599059" y="56261"/>
                  </a:lnTo>
                  <a:lnTo>
                    <a:pt x="598043" y="58801"/>
                  </a:lnTo>
                  <a:lnTo>
                    <a:pt x="596011" y="61214"/>
                  </a:lnTo>
                  <a:lnTo>
                    <a:pt x="593979" y="63754"/>
                  </a:lnTo>
                  <a:lnTo>
                    <a:pt x="559689" y="75057"/>
                  </a:lnTo>
                  <a:lnTo>
                    <a:pt x="544703" y="75057"/>
                  </a:lnTo>
                  <a:lnTo>
                    <a:pt x="506222" y="58801"/>
                  </a:lnTo>
                  <a:lnTo>
                    <a:pt x="505206" y="56261"/>
                  </a:lnTo>
                  <a:lnTo>
                    <a:pt x="505206" y="51181"/>
                  </a:lnTo>
                  <a:lnTo>
                    <a:pt x="544703" y="32131"/>
                  </a:lnTo>
                  <a:lnTo>
                    <a:pt x="559689" y="32131"/>
                  </a:lnTo>
                  <a:lnTo>
                    <a:pt x="598043" y="48514"/>
                  </a:lnTo>
                  <a:lnTo>
                    <a:pt x="599059" y="51181"/>
                  </a:lnTo>
                  <a:lnTo>
                    <a:pt x="599059" y="11074"/>
                  </a:lnTo>
                  <a:lnTo>
                    <a:pt x="560882" y="3771"/>
                  </a:lnTo>
                  <a:lnTo>
                    <a:pt x="552323" y="3556"/>
                  </a:lnTo>
                  <a:lnTo>
                    <a:pt x="543699" y="3771"/>
                  </a:lnTo>
                  <a:lnTo>
                    <a:pt x="505155" y="11176"/>
                  </a:lnTo>
                  <a:lnTo>
                    <a:pt x="470662" y="38989"/>
                  </a:lnTo>
                  <a:lnTo>
                    <a:pt x="468503" y="61595"/>
                  </a:lnTo>
                  <a:lnTo>
                    <a:pt x="470662" y="68580"/>
                  </a:lnTo>
                  <a:lnTo>
                    <a:pt x="505155" y="96139"/>
                  </a:lnTo>
                  <a:lnTo>
                    <a:pt x="543699" y="103670"/>
                  </a:lnTo>
                  <a:lnTo>
                    <a:pt x="552323" y="103886"/>
                  </a:lnTo>
                  <a:lnTo>
                    <a:pt x="560882" y="103670"/>
                  </a:lnTo>
                  <a:lnTo>
                    <a:pt x="599376" y="96139"/>
                  </a:lnTo>
                  <a:lnTo>
                    <a:pt x="629602" y="75057"/>
                  </a:lnTo>
                  <a:lnTo>
                    <a:pt x="634238" y="68580"/>
                  </a:lnTo>
                  <a:lnTo>
                    <a:pt x="636397" y="61595"/>
                  </a:lnTo>
                  <a:close/>
                </a:path>
                <a:path w="1350010" h="248285">
                  <a:moveTo>
                    <a:pt x="639445" y="214630"/>
                  </a:moveTo>
                  <a:lnTo>
                    <a:pt x="638937" y="213360"/>
                  </a:lnTo>
                  <a:lnTo>
                    <a:pt x="636651" y="212090"/>
                  </a:lnTo>
                  <a:lnTo>
                    <a:pt x="635381" y="211836"/>
                  </a:lnTo>
                  <a:lnTo>
                    <a:pt x="508762" y="211836"/>
                  </a:lnTo>
                  <a:lnTo>
                    <a:pt x="507492" y="210566"/>
                  </a:lnTo>
                  <a:lnTo>
                    <a:pt x="507492" y="164592"/>
                  </a:lnTo>
                  <a:lnTo>
                    <a:pt x="505714" y="162687"/>
                  </a:lnTo>
                  <a:lnTo>
                    <a:pt x="473456" y="162687"/>
                  </a:lnTo>
                  <a:lnTo>
                    <a:pt x="471805" y="164592"/>
                  </a:lnTo>
                  <a:lnTo>
                    <a:pt x="471805" y="226314"/>
                  </a:lnTo>
                  <a:lnTo>
                    <a:pt x="472059" y="229235"/>
                  </a:lnTo>
                  <a:lnTo>
                    <a:pt x="480695" y="240284"/>
                  </a:lnTo>
                  <a:lnTo>
                    <a:pt x="482981" y="240919"/>
                  </a:lnTo>
                  <a:lnTo>
                    <a:pt x="485902" y="241173"/>
                  </a:lnTo>
                  <a:lnTo>
                    <a:pt x="635381" y="241173"/>
                  </a:lnTo>
                  <a:lnTo>
                    <a:pt x="636651" y="241046"/>
                  </a:lnTo>
                  <a:lnTo>
                    <a:pt x="638937" y="240284"/>
                  </a:lnTo>
                  <a:lnTo>
                    <a:pt x="639445" y="238899"/>
                  </a:lnTo>
                  <a:lnTo>
                    <a:pt x="639445" y="214630"/>
                  </a:lnTo>
                  <a:close/>
                </a:path>
                <a:path w="1350010" h="248285">
                  <a:moveTo>
                    <a:pt x="667512" y="120269"/>
                  </a:moveTo>
                  <a:lnTo>
                    <a:pt x="667004" y="118872"/>
                  </a:lnTo>
                  <a:lnTo>
                    <a:pt x="664972" y="117602"/>
                  </a:lnTo>
                  <a:lnTo>
                    <a:pt x="663575" y="117221"/>
                  </a:lnTo>
                  <a:lnTo>
                    <a:pt x="439166" y="117221"/>
                  </a:lnTo>
                  <a:lnTo>
                    <a:pt x="435991" y="142875"/>
                  </a:lnTo>
                  <a:lnTo>
                    <a:pt x="436245" y="144399"/>
                  </a:lnTo>
                  <a:lnTo>
                    <a:pt x="436753" y="145288"/>
                  </a:lnTo>
                  <a:lnTo>
                    <a:pt x="437261" y="146050"/>
                  </a:lnTo>
                  <a:lnTo>
                    <a:pt x="438785" y="146558"/>
                  </a:lnTo>
                  <a:lnTo>
                    <a:pt x="665734" y="146558"/>
                  </a:lnTo>
                  <a:lnTo>
                    <a:pt x="667512" y="144653"/>
                  </a:lnTo>
                  <a:lnTo>
                    <a:pt x="667512" y="120269"/>
                  </a:lnTo>
                  <a:close/>
                </a:path>
                <a:path w="1350010" h="248285">
                  <a:moveTo>
                    <a:pt x="852678" y="117729"/>
                  </a:moveTo>
                  <a:lnTo>
                    <a:pt x="849376" y="114173"/>
                  </a:lnTo>
                  <a:lnTo>
                    <a:pt x="844931" y="111379"/>
                  </a:lnTo>
                  <a:lnTo>
                    <a:pt x="815721" y="84328"/>
                  </a:lnTo>
                  <a:lnTo>
                    <a:pt x="807466" y="72771"/>
                  </a:lnTo>
                  <a:lnTo>
                    <a:pt x="803402" y="66675"/>
                  </a:lnTo>
                  <a:lnTo>
                    <a:pt x="800481" y="60579"/>
                  </a:lnTo>
                  <a:lnTo>
                    <a:pt x="798449" y="54483"/>
                  </a:lnTo>
                  <a:lnTo>
                    <a:pt x="799719" y="48006"/>
                  </a:lnTo>
                  <a:lnTo>
                    <a:pt x="800862" y="41402"/>
                  </a:lnTo>
                  <a:lnTo>
                    <a:pt x="802640" y="28194"/>
                  </a:lnTo>
                  <a:lnTo>
                    <a:pt x="802970" y="22047"/>
                  </a:lnTo>
                  <a:lnTo>
                    <a:pt x="803021" y="12446"/>
                  </a:lnTo>
                  <a:lnTo>
                    <a:pt x="802640" y="11176"/>
                  </a:lnTo>
                  <a:lnTo>
                    <a:pt x="802005" y="10668"/>
                  </a:lnTo>
                  <a:lnTo>
                    <a:pt x="801370" y="10033"/>
                  </a:lnTo>
                  <a:lnTo>
                    <a:pt x="799973" y="9652"/>
                  </a:lnTo>
                  <a:lnTo>
                    <a:pt x="798195" y="9398"/>
                  </a:lnTo>
                  <a:lnTo>
                    <a:pt x="772922" y="8382"/>
                  </a:lnTo>
                  <a:lnTo>
                    <a:pt x="770509" y="8255"/>
                  </a:lnTo>
                  <a:lnTo>
                    <a:pt x="767080" y="14351"/>
                  </a:lnTo>
                  <a:lnTo>
                    <a:pt x="766851" y="22047"/>
                  </a:lnTo>
                  <a:lnTo>
                    <a:pt x="759218" y="59918"/>
                  </a:lnTo>
                  <a:lnTo>
                    <a:pt x="740892" y="94538"/>
                  </a:lnTo>
                  <a:lnTo>
                    <a:pt x="711962" y="123444"/>
                  </a:lnTo>
                  <a:lnTo>
                    <a:pt x="709803" y="125095"/>
                  </a:lnTo>
                  <a:lnTo>
                    <a:pt x="708406" y="126492"/>
                  </a:lnTo>
                  <a:lnTo>
                    <a:pt x="708025" y="127508"/>
                  </a:lnTo>
                  <a:lnTo>
                    <a:pt x="707517" y="128524"/>
                  </a:lnTo>
                  <a:lnTo>
                    <a:pt x="708279" y="130302"/>
                  </a:lnTo>
                  <a:lnTo>
                    <a:pt x="710184" y="132588"/>
                  </a:lnTo>
                  <a:lnTo>
                    <a:pt x="722757" y="149098"/>
                  </a:lnTo>
                  <a:lnTo>
                    <a:pt x="724154" y="151003"/>
                  </a:lnTo>
                  <a:lnTo>
                    <a:pt x="725424" y="151892"/>
                  </a:lnTo>
                  <a:lnTo>
                    <a:pt x="727583" y="151892"/>
                  </a:lnTo>
                  <a:lnTo>
                    <a:pt x="729869" y="150876"/>
                  </a:lnTo>
                  <a:lnTo>
                    <a:pt x="761873" y="124460"/>
                  </a:lnTo>
                  <a:lnTo>
                    <a:pt x="783463" y="93853"/>
                  </a:lnTo>
                  <a:lnTo>
                    <a:pt x="786638" y="98933"/>
                  </a:lnTo>
                  <a:lnTo>
                    <a:pt x="814705" y="129667"/>
                  </a:lnTo>
                  <a:lnTo>
                    <a:pt x="819023" y="132842"/>
                  </a:lnTo>
                  <a:lnTo>
                    <a:pt x="823214" y="136144"/>
                  </a:lnTo>
                  <a:lnTo>
                    <a:pt x="827278" y="138684"/>
                  </a:lnTo>
                  <a:lnTo>
                    <a:pt x="831088" y="140589"/>
                  </a:lnTo>
                  <a:lnTo>
                    <a:pt x="833501" y="141859"/>
                  </a:lnTo>
                  <a:lnTo>
                    <a:pt x="835279" y="142367"/>
                  </a:lnTo>
                  <a:lnTo>
                    <a:pt x="836295" y="142240"/>
                  </a:lnTo>
                  <a:lnTo>
                    <a:pt x="837438" y="142240"/>
                  </a:lnTo>
                  <a:lnTo>
                    <a:pt x="838581" y="141224"/>
                  </a:lnTo>
                  <a:lnTo>
                    <a:pt x="839851" y="139319"/>
                  </a:lnTo>
                  <a:lnTo>
                    <a:pt x="850138" y="123190"/>
                  </a:lnTo>
                  <a:lnTo>
                    <a:pt x="850392" y="122555"/>
                  </a:lnTo>
                  <a:lnTo>
                    <a:pt x="850773" y="122047"/>
                  </a:lnTo>
                  <a:lnTo>
                    <a:pt x="851281" y="121031"/>
                  </a:lnTo>
                  <a:lnTo>
                    <a:pt x="851535" y="120650"/>
                  </a:lnTo>
                  <a:lnTo>
                    <a:pt x="851916" y="120269"/>
                  </a:lnTo>
                  <a:lnTo>
                    <a:pt x="852424" y="119634"/>
                  </a:lnTo>
                  <a:lnTo>
                    <a:pt x="852678" y="118872"/>
                  </a:lnTo>
                  <a:lnTo>
                    <a:pt x="852678" y="117729"/>
                  </a:lnTo>
                  <a:close/>
                </a:path>
                <a:path w="1350010" h="248285">
                  <a:moveTo>
                    <a:pt x="908431" y="1524"/>
                  </a:moveTo>
                  <a:lnTo>
                    <a:pt x="906907" y="0"/>
                  </a:lnTo>
                  <a:lnTo>
                    <a:pt x="874649" y="0"/>
                  </a:lnTo>
                  <a:lnTo>
                    <a:pt x="872998" y="1524"/>
                  </a:lnTo>
                  <a:lnTo>
                    <a:pt x="873074" y="171577"/>
                  </a:lnTo>
                  <a:lnTo>
                    <a:pt x="873379" y="172593"/>
                  </a:lnTo>
                  <a:lnTo>
                    <a:pt x="874649" y="174117"/>
                  </a:lnTo>
                  <a:lnTo>
                    <a:pt x="876046" y="174625"/>
                  </a:lnTo>
                  <a:lnTo>
                    <a:pt x="905764" y="174625"/>
                  </a:lnTo>
                  <a:lnTo>
                    <a:pt x="907034" y="174244"/>
                  </a:lnTo>
                  <a:lnTo>
                    <a:pt x="907542" y="173482"/>
                  </a:lnTo>
                  <a:lnTo>
                    <a:pt x="908177" y="172847"/>
                  </a:lnTo>
                  <a:lnTo>
                    <a:pt x="908431" y="171577"/>
                  </a:lnTo>
                  <a:lnTo>
                    <a:pt x="908431" y="1524"/>
                  </a:lnTo>
                  <a:close/>
                </a:path>
                <a:path w="1350010" h="248285">
                  <a:moveTo>
                    <a:pt x="916178" y="215646"/>
                  </a:moveTo>
                  <a:lnTo>
                    <a:pt x="915670" y="214388"/>
                  </a:lnTo>
                  <a:lnTo>
                    <a:pt x="914654" y="213741"/>
                  </a:lnTo>
                  <a:lnTo>
                    <a:pt x="913638" y="213233"/>
                  </a:lnTo>
                  <a:lnTo>
                    <a:pt x="912368" y="212852"/>
                  </a:lnTo>
                  <a:lnTo>
                    <a:pt x="794893" y="212852"/>
                  </a:lnTo>
                  <a:lnTo>
                    <a:pt x="793496" y="211582"/>
                  </a:lnTo>
                  <a:lnTo>
                    <a:pt x="793496" y="161671"/>
                  </a:lnTo>
                  <a:lnTo>
                    <a:pt x="791845" y="159893"/>
                  </a:lnTo>
                  <a:lnTo>
                    <a:pt x="759460" y="159893"/>
                  </a:lnTo>
                  <a:lnTo>
                    <a:pt x="757809" y="161671"/>
                  </a:lnTo>
                  <a:lnTo>
                    <a:pt x="757809" y="227088"/>
                  </a:lnTo>
                  <a:lnTo>
                    <a:pt x="758063" y="229997"/>
                  </a:lnTo>
                  <a:lnTo>
                    <a:pt x="766953" y="241554"/>
                  </a:lnTo>
                  <a:lnTo>
                    <a:pt x="769239" y="242189"/>
                  </a:lnTo>
                  <a:lnTo>
                    <a:pt x="772287" y="242443"/>
                  </a:lnTo>
                  <a:lnTo>
                    <a:pt x="912368" y="242443"/>
                  </a:lnTo>
                  <a:lnTo>
                    <a:pt x="913638" y="242316"/>
                  </a:lnTo>
                  <a:lnTo>
                    <a:pt x="915670" y="241554"/>
                  </a:lnTo>
                  <a:lnTo>
                    <a:pt x="916178" y="240284"/>
                  </a:lnTo>
                  <a:lnTo>
                    <a:pt x="916178" y="215646"/>
                  </a:lnTo>
                  <a:close/>
                </a:path>
                <a:path w="1350010" h="248285">
                  <a:moveTo>
                    <a:pt x="1138301" y="72009"/>
                  </a:moveTo>
                  <a:lnTo>
                    <a:pt x="1136904" y="70104"/>
                  </a:lnTo>
                  <a:lnTo>
                    <a:pt x="1135380" y="69469"/>
                  </a:lnTo>
                  <a:lnTo>
                    <a:pt x="1132967" y="69088"/>
                  </a:lnTo>
                  <a:lnTo>
                    <a:pt x="1126871" y="67957"/>
                  </a:lnTo>
                  <a:lnTo>
                    <a:pt x="1078738" y="55753"/>
                  </a:lnTo>
                  <a:lnTo>
                    <a:pt x="1080262" y="54737"/>
                  </a:lnTo>
                  <a:lnTo>
                    <a:pt x="1080897" y="54356"/>
                  </a:lnTo>
                  <a:lnTo>
                    <a:pt x="1081532" y="53848"/>
                  </a:lnTo>
                  <a:lnTo>
                    <a:pt x="1109599" y="25654"/>
                  </a:lnTo>
                  <a:lnTo>
                    <a:pt x="1109599" y="16256"/>
                  </a:lnTo>
                  <a:lnTo>
                    <a:pt x="1107821" y="12827"/>
                  </a:lnTo>
                  <a:lnTo>
                    <a:pt x="1104265" y="9779"/>
                  </a:lnTo>
                  <a:lnTo>
                    <a:pt x="1100709" y="6858"/>
                  </a:lnTo>
                  <a:lnTo>
                    <a:pt x="1094867" y="5334"/>
                  </a:lnTo>
                  <a:lnTo>
                    <a:pt x="960755" y="5334"/>
                  </a:lnTo>
                  <a:lnTo>
                    <a:pt x="959485" y="5588"/>
                  </a:lnTo>
                  <a:lnTo>
                    <a:pt x="958215" y="6858"/>
                  </a:lnTo>
                  <a:lnTo>
                    <a:pt x="957834" y="8128"/>
                  </a:lnTo>
                  <a:lnTo>
                    <a:pt x="957948" y="31242"/>
                  </a:lnTo>
                  <a:lnTo>
                    <a:pt x="1049782" y="33909"/>
                  </a:lnTo>
                  <a:lnTo>
                    <a:pt x="1050925" y="34290"/>
                  </a:lnTo>
                  <a:lnTo>
                    <a:pt x="1052195" y="35560"/>
                  </a:lnTo>
                  <a:lnTo>
                    <a:pt x="1051433" y="36576"/>
                  </a:lnTo>
                  <a:lnTo>
                    <a:pt x="1049401" y="37719"/>
                  </a:lnTo>
                  <a:lnTo>
                    <a:pt x="1044194" y="40894"/>
                  </a:lnTo>
                  <a:lnTo>
                    <a:pt x="1005078" y="56388"/>
                  </a:lnTo>
                  <a:lnTo>
                    <a:pt x="967524" y="67030"/>
                  </a:lnTo>
                  <a:lnTo>
                    <a:pt x="939419" y="73533"/>
                  </a:lnTo>
                  <a:lnTo>
                    <a:pt x="938149" y="75946"/>
                  </a:lnTo>
                  <a:lnTo>
                    <a:pt x="948182" y="99695"/>
                  </a:lnTo>
                  <a:lnTo>
                    <a:pt x="949071" y="100076"/>
                  </a:lnTo>
                  <a:lnTo>
                    <a:pt x="950849" y="100076"/>
                  </a:lnTo>
                  <a:lnTo>
                    <a:pt x="953389" y="99695"/>
                  </a:lnTo>
                  <a:lnTo>
                    <a:pt x="999236" y="89154"/>
                  </a:lnTo>
                  <a:lnTo>
                    <a:pt x="1042416" y="74295"/>
                  </a:lnTo>
                  <a:lnTo>
                    <a:pt x="1052766" y="77685"/>
                  </a:lnTo>
                  <a:lnTo>
                    <a:pt x="1095197" y="89916"/>
                  </a:lnTo>
                  <a:lnTo>
                    <a:pt x="1124204" y="96139"/>
                  </a:lnTo>
                  <a:lnTo>
                    <a:pt x="1126109" y="96520"/>
                  </a:lnTo>
                  <a:lnTo>
                    <a:pt x="1127633" y="96393"/>
                  </a:lnTo>
                  <a:lnTo>
                    <a:pt x="1128649" y="95885"/>
                  </a:lnTo>
                  <a:lnTo>
                    <a:pt x="1129792" y="95377"/>
                  </a:lnTo>
                  <a:lnTo>
                    <a:pt x="1130808" y="93853"/>
                  </a:lnTo>
                  <a:lnTo>
                    <a:pt x="1137932" y="74295"/>
                  </a:lnTo>
                  <a:lnTo>
                    <a:pt x="1138174" y="73660"/>
                  </a:lnTo>
                  <a:lnTo>
                    <a:pt x="1138301" y="72009"/>
                  </a:lnTo>
                  <a:close/>
                </a:path>
                <a:path w="1350010" h="248285">
                  <a:moveTo>
                    <a:pt x="1153033" y="112014"/>
                  </a:moveTo>
                  <a:lnTo>
                    <a:pt x="1151255" y="110236"/>
                  </a:lnTo>
                  <a:lnTo>
                    <a:pt x="924560" y="110236"/>
                  </a:lnTo>
                  <a:lnTo>
                    <a:pt x="923036" y="110617"/>
                  </a:lnTo>
                  <a:lnTo>
                    <a:pt x="922020" y="112141"/>
                  </a:lnTo>
                  <a:lnTo>
                    <a:pt x="921766" y="113665"/>
                  </a:lnTo>
                  <a:lnTo>
                    <a:pt x="921829" y="136271"/>
                  </a:lnTo>
                  <a:lnTo>
                    <a:pt x="922147" y="137414"/>
                  </a:lnTo>
                  <a:lnTo>
                    <a:pt x="922782" y="138176"/>
                  </a:lnTo>
                  <a:lnTo>
                    <a:pt x="923544" y="138938"/>
                  </a:lnTo>
                  <a:lnTo>
                    <a:pt x="924941" y="139319"/>
                  </a:lnTo>
                  <a:lnTo>
                    <a:pt x="1019556" y="139319"/>
                  </a:lnTo>
                  <a:lnTo>
                    <a:pt x="1019556" y="156083"/>
                  </a:lnTo>
                  <a:lnTo>
                    <a:pt x="980313" y="165963"/>
                  </a:lnTo>
                  <a:lnTo>
                    <a:pt x="953897" y="201549"/>
                  </a:lnTo>
                  <a:lnTo>
                    <a:pt x="953897" y="208026"/>
                  </a:lnTo>
                  <a:lnTo>
                    <a:pt x="981608" y="237299"/>
                  </a:lnTo>
                  <a:lnTo>
                    <a:pt x="1018578" y="246976"/>
                  </a:lnTo>
                  <a:lnTo>
                    <a:pt x="1037336" y="247904"/>
                  </a:lnTo>
                  <a:lnTo>
                    <a:pt x="1046949" y="247675"/>
                  </a:lnTo>
                  <a:lnTo>
                    <a:pt x="1086777" y="239941"/>
                  </a:lnTo>
                  <a:lnTo>
                    <a:pt x="1114145" y="220853"/>
                  </a:lnTo>
                  <a:lnTo>
                    <a:pt x="1118743" y="214122"/>
                  </a:lnTo>
                  <a:lnTo>
                    <a:pt x="1120648" y="208026"/>
                  </a:lnTo>
                  <a:lnTo>
                    <a:pt x="1120648" y="201549"/>
                  </a:lnTo>
                  <a:lnTo>
                    <a:pt x="1094244" y="166116"/>
                  </a:lnTo>
                  <a:lnTo>
                    <a:pt x="1084326" y="162204"/>
                  </a:lnTo>
                  <a:lnTo>
                    <a:pt x="1084326" y="196469"/>
                  </a:lnTo>
                  <a:lnTo>
                    <a:pt x="1084326" y="204216"/>
                  </a:lnTo>
                  <a:lnTo>
                    <a:pt x="1071499" y="214757"/>
                  </a:lnTo>
                  <a:lnTo>
                    <a:pt x="1067435" y="216674"/>
                  </a:lnTo>
                  <a:lnTo>
                    <a:pt x="1062482" y="218059"/>
                  </a:lnTo>
                  <a:lnTo>
                    <a:pt x="1050925" y="220345"/>
                  </a:lnTo>
                  <a:lnTo>
                    <a:pt x="1044448" y="220853"/>
                  </a:lnTo>
                  <a:lnTo>
                    <a:pt x="1030097" y="220853"/>
                  </a:lnTo>
                  <a:lnTo>
                    <a:pt x="1023620" y="220345"/>
                  </a:lnTo>
                  <a:lnTo>
                    <a:pt x="1012063" y="218059"/>
                  </a:lnTo>
                  <a:lnTo>
                    <a:pt x="1007237" y="216674"/>
                  </a:lnTo>
                  <a:lnTo>
                    <a:pt x="1003046" y="214757"/>
                  </a:lnTo>
                  <a:lnTo>
                    <a:pt x="998982" y="212979"/>
                  </a:lnTo>
                  <a:lnTo>
                    <a:pt x="995807" y="210947"/>
                  </a:lnTo>
                  <a:lnTo>
                    <a:pt x="993521" y="208788"/>
                  </a:lnTo>
                  <a:lnTo>
                    <a:pt x="991362" y="206502"/>
                  </a:lnTo>
                  <a:lnTo>
                    <a:pt x="990219" y="204216"/>
                  </a:lnTo>
                  <a:lnTo>
                    <a:pt x="990219" y="196469"/>
                  </a:lnTo>
                  <a:lnTo>
                    <a:pt x="1026947" y="183108"/>
                  </a:lnTo>
                  <a:lnTo>
                    <a:pt x="1037336" y="182753"/>
                  </a:lnTo>
                  <a:lnTo>
                    <a:pt x="1047635" y="183108"/>
                  </a:lnTo>
                  <a:lnTo>
                    <a:pt x="1084326" y="196469"/>
                  </a:lnTo>
                  <a:lnTo>
                    <a:pt x="1084326" y="162204"/>
                  </a:lnTo>
                  <a:lnTo>
                    <a:pt x="1083056" y="161696"/>
                  </a:lnTo>
                  <a:lnTo>
                    <a:pt x="1070051" y="158445"/>
                  </a:lnTo>
                  <a:lnTo>
                    <a:pt x="1055243" y="156337"/>
                  </a:lnTo>
                  <a:lnTo>
                    <a:pt x="1055243" y="139319"/>
                  </a:lnTo>
                  <a:lnTo>
                    <a:pt x="1149096" y="139319"/>
                  </a:lnTo>
                  <a:lnTo>
                    <a:pt x="1150493" y="138938"/>
                  </a:lnTo>
                  <a:lnTo>
                    <a:pt x="1152525" y="137668"/>
                  </a:lnTo>
                  <a:lnTo>
                    <a:pt x="1153033" y="136271"/>
                  </a:lnTo>
                  <a:lnTo>
                    <a:pt x="1153033" y="112014"/>
                  </a:lnTo>
                  <a:close/>
                </a:path>
                <a:path w="1350010" h="248285">
                  <a:moveTo>
                    <a:pt x="1265047" y="37719"/>
                  </a:moveTo>
                  <a:lnTo>
                    <a:pt x="1264920" y="12446"/>
                  </a:lnTo>
                  <a:lnTo>
                    <a:pt x="1263269" y="10795"/>
                  </a:lnTo>
                  <a:lnTo>
                    <a:pt x="1187704" y="10795"/>
                  </a:lnTo>
                  <a:lnTo>
                    <a:pt x="1186434" y="11049"/>
                  </a:lnTo>
                  <a:lnTo>
                    <a:pt x="1185418" y="11811"/>
                  </a:lnTo>
                  <a:lnTo>
                    <a:pt x="1184402" y="12446"/>
                  </a:lnTo>
                  <a:lnTo>
                    <a:pt x="1183894" y="13970"/>
                  </a:lnTo>
                  <a:lnTo>
                    <a:pt x="1183894" y="36576"/>
                  </a:lnTo>
                  <a:lnTo>
                    <a:pt x="1184402" y="38100"/>
                  </a:lnTo>
                  <a:lnTo>
                    <a:pt x="1185418" y="38608"/>
                  </a:lnTo>
                  <a:lnTo>
                    <a:pt x="1186434" y="39243"/>
                  </a:lnTo>
                  <a:lnTo>
                    <a:pt x="1187704" y="39497"/>
                  </a:lnTo>
                  <a:lnTo>
                    <a:pt x="1263269" y="39497"/>
                  </a:lnTo>
                  <a:lnTo>
                    <a:pt x="1265047" y="37719"/>
                  </a:lnTo>
                  <a:close/>
                </a:path>
                <a:path w="1350010" h="248285">
                  <a:moveTo>
                    <a:pt x="1284351" y="133731"/>
                  </a:moveTo>
                  <a:lnTo>
                    <a:pt x="1261618" y="99187"/>
                  </a:lnTo>
                  <a:lnTo>
                    <a:pt x="1250442" y="93878"/>
                  </a:lnTo>
                  <a:lnTo>
                    <a:pt x="1250442" y="139446"/>
                  </a:lnTo>
                  <a:lnTo>
                    <a:pt x="1250442" y="144907"/>
                  </a:lnTo>
                  <a:lnTo>
                    <a:pt x="1249934" y="147701"/>
                  </a:lnTo>
                  <a:lnTo>
                    <a:pt x="1248791" y="150368"/>
                  </a:lnTo>
                  <a:lnTo>
                    <a:pt x="1247648" y="153162"/>
                  </a:lnTo>
                  <a:lnTo>
                    <a:pt x="1246124" y="155575"/>
                  </a:lnTo>
                  <a:lnTo>
                    <a:pt x="1241933" y="160020"/>
                  </a:lnTo>
                  <a:lnTo>
                    <a:pt x="1239520" y="161925"/>
                  </a:lnTo>
                  <a:lnTo>
                    <a:pt x="1236599" y="163195"/>
                  </a:lnTo>
                  <a:lnTo>
                    <a:pt x="1233678" y="164592"/>
                  </a:lnTo>
                  <a:lnTo>
                    <a:pt x="1230249" y="165354"/>
                  </a:lnTo>
                  <a:lnTo>
                    <a:pt x="1222756" y="165354"/>
                  </a:lnTo>
                  <a:lnTo>
                    <a:pt x="1219327" y="164592"/>
                  </a:lnTo>
                  <a:lnTo>
                    <a:pt x="1216406" y="163195"/>
                  </a:lnTo>
                  <a:lnTo>
                    <a:pt x="1213358" y="161925"/>
                  </a:lnTo>
                  <a:lnTo>
                    <a:pt x="1202309" y="144907"/>
                  </a:lnTo>
                  <a:lnTo>
                    <a:pt x="1202309" y="139446"/>
                  </a:lnTo>
                  <a:lnTo>
                    <a:pt x="1208786" y="126492"/>
                  </a:lnTo>
                  <a:lnTo>
                    <a:pt x="1210818" y="124206"/>
                  </a:lnTo>
                  <a:lnTo>
                    <a:pt x="1213358" y="122428"/>
                  </a:lnTo>
                  <a:lnTo>
                    <a:pt x="1216406" y="121158"/>
                  </a:lnTo>
                  <a:lnTo>
                    <a:pt x="1219327" y="119888"/>
                  </a:lnTo>
                  <a:lnTo>
                    <a:pt x="1222756" y="119253"/>
                  </a:lnTo>
                  <a:lnTo>
                    <a:pt x="1230249" y="119253"/>
                  </a:lnTo>
                  <a:lnTo>
                    <a:pt x="1233678" y="119888"/>
                  </a:lnTo>
                  <a:lnTo>
                    <a:pt x="1239520" y="122428"/>
                  </a:lnTo>
                  <a:lnTo>
                    <a:pt x="1241933" y="124206"/>
                  </a:lnTo>
                  <a:lnTo>
                    <a:pt x="1244092" y="126619"/>
                  </a:lnTo>
                  <a:lnTo>
                    <a:pt x="1246124" y="128651"/>
                  </a:lnTo>
                  <a:lnTo>
                    <a:pt x="1247648" y="131191"/>
                  </a:lnTo>
                  <a:lnTo>
                    <a:pt x="1248791" y="133985"/>
                  </a:lnTo>
                  <a:lnTo>
                    <a:pt x="1249934" y="136652"/>
                  </a:lnTo>
                  <a:lnTo>
                    <a:pt x="1250442" y="139446"/>
                  </a:lnTo>
                  <a:lnTo>
                    <a:pt x="1250442" y="93878"/>
                  </a:lnTo>
                  <a:lnTo>
                    <a:pt x="1248537" y="93218"/>
                  </a:lnTo>
                  <a:lnTo>
                    <a:pt x="1241552" y="90678"/>
                  </a:lnTo>
                  <a:lnTo>
                    <a:pt x="1234186" y="89408"/>
                  </a:lnTo>
                  <a:lnTo>
                    <a:pt x="1218692" y="89408"/>
                  </a:lnTo>
                  <a:lnTo>
                    <a:pt x="1211199" y="90678"/>
                  </a:lnTo>
                  <a:lnTo>
                    <a:pt x="1204214" y="93218"/>
                  </a:lnTo>
                  <a:lnTo>
                    <a:pt x="1197102" y="95631"/>
                  </a:lnTo>
                  <a:lnTo>
                    <a:pt x="1191006" y="99187"/>
                  </a:lnTo>
                  <a:lnTo>
                    <a:pt x="1185672" y="103759"/>
                  </a:lnTo>
                  <a:lnTo>
                    <a:pt x="1180338" y="108204"/>
                  </a:lnTo>
                  <a:lnTo>
                    <a:pt x="1176147" y="113792"/>
                  </a:lnTo>
                  <a:lnTo>
                    <a:pt x="1172972" y="120142"/>
                  </a:lnTo>
                  <a:lnTo>
                    <a:pt x="1169924" y="126619"/>
                  </a:lnTo>
                  <a:lnTo>
                    <a:pt x="1168400" y="133731"/>
                  </a:lnTo>
                  <a:lnTo>
                    <a:pt x="1168400" y="149733"/>
                  </a:lnTo>
                  <a:lnTo>
                    <a:pt x="1185545" y="180213"/>
                  </a:lnTo>
                  <a:lnTo>
                    <a:pt x="1190752" y="184912"/>
                  </a:lnTo>
                  <a:lnTo>
                    <a:pt x="1196848" y="188468"/>
                  </a:lnTo>
                  <a:lnTo>
                    <a:pt x="1210945" y="193548"/>
                  </a:lnTo>
                  <a:lnTo>
                    <a:pt x="1218438" y="194818"/>
                  </a:lnTo>
                  <a:lnTo>
                    <a:pt x="1233932" y="194818"/>
                  </a:lnTo>
                  <a:lnTo>
                    <a:pt x="1272159" y="175387"/>
                  </a:lnTo>
                  <a:lnTo>
                    <a:pt x="1278610" y="165354"/>
                  </a:lnTo>
                  <a:lnTo>
                    <a:pt x="1279652" y="163195"/>
                  </a:lnTo>
                  <a:lnTo>
                    <a:pt x="1282827" y="156718"/>
                  </a:lnTo>
                  <a:lnTo>
                    <a:pt x="1284287" y="149733"/>
                  </a:lnTo>
                  <a:lnTo>
                    <a:pt x="1284351" y="133731"/>
                  </a:lnTo>
                  <a:close/>
                </a:path>
                <a:path w="1350010" h="248285">
                  <a:moveTo>
                    <a:pt x="1297051" y="53467"/>
                  </a:moveTo>
                  <a:lnTo>
                    <a:pt x="1295146" y="51689"/>
                  </a:lnTo>
                  <a:lnTo>
                    <a:pt x="1151763" y="51689"/>
                  </a:lnTo>
                  <a:lnTo>
                    <a:pt x="1149858" y="53467"/>
                  </a:lnTo>
                  <a:lnTo>
                    <a:pt x="1149858" y="78613"/>
                  </a:lnTo>
                  <a:lnTo>
                    <a:pt x="1151763" y="80391"/>
                  </a:lnTo>
                  <a:lnTo>
                    <a:pt x="1295146" y="80391"/>
                  </a:lnTo>
                  <a:lnTo>
                    <a:pt x="1297051" y="78613"/>
                  </a:lnTo>
                  <a:lnTo>
                    <a:pt x="1297051" y="53467"/>
                  </a:lnTo>
                  <a:close/>
                </a:path>
                <a:path w="1350010" h="248285">
                  <a:moveTo>
                    <a:pt x="1349502" y="2921"/>
                  </a:moveTo>
                  <a:lnTo>
                    <a:pt x="1349121" y="1651"/>
                  </a:lnTo>
                  <a:lnTo>
                    <a:pt x="1347978" y="254"/>
                  </a:lnTo>
                  <a:lnTo>
                    <a:pt x="1346708" y="0"/>
                  </a:lnTo>
                  <a:lnTo>
                    <a:pt x="1316736" y="0"/>
                  </a:lnTo>
                  <a:lnTo>
                    <a:pt x="1315466" y="254"/>
                  </a:lnTo>
                  <a:lnTo>
                    <a:pt x="1314069" y="1651"/>
                  </a:lnTo>
                  <a:lnTo>
                    <a:pt x="1313688" y="2921"/>
                  </a:lnTo>
                  <a:lnTo>
                    <a:pt x="1313688" y="243725"/>
                  </a:lnTo>
                  <a:lnTo>
                    <a:pt x="1314069" y="245110"/>
                  </a:lnTo>
                  <a:lnTo>
                    <a:pt x="1315466" y="246253"/>
                  </a:lnTo>
                  <a:lnTo>
                    <a:pt x="1316736" y="246634"/>
                  </a:lnTo>
                  <a:lnTo>
                    <a:pt x="1346708" y="246634"/>
                  </a:lnTo>
                  <a:lnTo>
                    <a:pt x="1347978" y="246253"/>
                  </a:lnTo>
                  <a:lnTo>
                    <a:pt x="1349121" y="245110"/>
                  </a:lnTo>
                  <a:lnTo>
                    <a:pt x="1349502" y="243725"/>
                  </a:lnTo>
                  <a:lnTo>
                    <a:pt x="1349502" y="292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3308477" y="3315208"/>
            <a:ext cx="673735" cy="247015"/>
          </a:xfrm>
          <a:custGeom>
            <a:avLst/>
            <a:gdLst/>
            <a:ahLst/>
            <a:cxnLst/>
            <a:rect l="l" t="t" r="r" b="b"/>
            <a:pathLst>
              <a:path w="673735" h="247014">
                <a:moveTo>
                  <a:pt x="69723" y="169417"/>
                </a:moveTo>
                <a:lnTo>
                  <a:pt x="37464" y="169417"/>
                </a:lnTo>
                <a:lnTo>
                  <a:pt x="35813" y="171195"/>
                </a:lnTo>
                <a:lnTo>
                  <a:pt x="35813" y="227583"/>
                </a:lnTo>
                <a:lnTo>
                  <a:pt x="36068" y="230504"/>
                </a:lnTo>
                <a:lnTo>
                  <a:pt x="44703" y="241553"/>
                </a:lnTo>
                <a:lnTo>
                  <a:pt x="46989" y="242188"/>
                </a:lnTo>
                <a:lnTo>
                  <a:pt x="49911" y="242442"/>
                </a:lnTo>
                <a:lnTo>
                  <a:pt x="199389" y="242442"/>
                </a:lnTo>
                <a:lnTo>
                  <a:pt x="200660" y="242315"/>
                </a:lnTo>
                <a:lnTo>
                  <a:pt x="202946" y="241553"/>
                </a:lnTo>
                <a:lnTo>
                  <a:pt x="203453" y="240283"/>
                </a:lnTo>
                <a:lnTo>
                  <a:pt x="203453" y="215900"/>
                </a:lnTo>
                <a:lnTo>
                  <a:pt x="202946" y="214629"/>
                </a:lnTo>
                <a:lnTo>
                  <a:pt x="201802" y="213994"/>
                </a:lnTo>
                <a:lnTo>
                  <a:pt x="200660" y="213487"/>
                </a:lnTo>
                <a:lnTo>
                  <a:pt x="199389" y="213105"/>
                </a:lnTo>
                <a:lnTo>
                  <a:pt x="72771" y="213105"/>
                </a:lnTo>
                <a:lnTo>
                  <a:pt x="71500" y="211836"/>
                </a:lnTo>
                <a:lnTo>
                  <a:pt x="71500" y="171195"/>
                </a:lnTo>
                <a:lnTo>
                  <a:pt x="69723" y="169417"/>
                </a:lnTo>
                <a:close/>
              </a:path>
              <a:path w="673735" h="247014">
                <a:moveTo>
                  <a:pt x="308228" y="159892"/>
                </a:moveTo>
                <a:lnTo>
                  <a:pt x="275844" y="159892"/>
                </a:lnTo>
                <a:lnTo>
                  <a:pt x="274193" y="161670"/>
                </a:lnTo>
                <a:lnTo>
                  <a:pt x="274193" y="227075"/>
                </a:lnTo>
                <a:lnTo>
                  <a:pt x="274447" y="229996"/>
                </a:lnTo>
                <a:lnTo>
                  <a:pt x="283337" y="241553"/>
                </a:lnTo>
                <a:lnTo>
                  <a:pt x="285623" y="242188"/>
                </a:lnTo>
                <a:lnTo>
                  <a:pt x="288671" y="242442"/>
                </a:lnTo>
                <a:lnTo>
                  <a:pt x="428751" y="242442"/>
                </a:lnTo>
                <a:lnTo>
                  <a:pt x="430022" y="242315"/>
                </a:lnTo>
                <a:lnTo>
                  <a:pt x="432053" y="241553"/>
                </a:lnTo>
                <a:lnTo>
                  <a:pt x="432562" y="240283"/>
                </a:lnTo>
                <a:lnTo>
                  <a:pt x="432562" y="215645"/>
                </a:lnTo>
                <a:lnTo>
                  <a:pt x="432053" y="214375"/>
                </a:lnTo>
                <a:lnTo>
                  <a:pt x="431038" y="213740"/>
                </a:lnTo>
                <a:lnTo>
                  <a:pt x="430022" y="213232"/>
                </a:lnTo>
                <a:lnTo>
                  <a:pt x="428751" y="212851"/>
                </a:lnTo>
                <a:lnTo>
                  <a:pt x="311276" y="212851"/>
                </a:lnTo>
                <a:lnTo>
                  <a:pt x="309880" y="211581"/>
                </a:lnTo>
                <a:lnTo>
                  <a:pt x="309880" y="161670"/>
                </a:lnTo>
                <a:lnTo>
                  <a:pt x="308228" y="159892"/>
                </a:lnTo>
                <a:close/>
              </a:path>
              <a:path w="673735" h="247014">
                <a:moveTo>
                  <a:pt x="423290" y="0"/>
                </a:moveTo>
                <a:lnTo>
                  <a:pt x="391033" y="0"/>
                </a:lnTo>
                <a:lnTo>
                  <a:pt x="389382" y="1524"/>
                </a:lnTo>
                <a:lnTo>
                  <a:pt x="389458" y="171322"/>
                </a:lnTo>
                <a:lnTo>
                  <a:pt x="389763" y="172338"/>
                </a:lnTo>
                <a:lnTo>
                  <a:pt x="391033" y="173862"/>
                </a:lnTo>
                <a:lnTo>
                  <a:pt x="392430" y="174243"/>
                </a:lnTo>
                <a:lnTo>
                  <a:pt x="422148" y="174243"/>
                </a:lnTo>
                <a:lnTo>
                  <a:pt x="423418" y="173989"/>
                </a:lnTo>
                <a:lnTo>
                  <a:pt x="423925" y="173227"/>
                </a:lnTo>
                <a:lnTo>
                  <a:pt x="424561" y="172592"/>
                </a:lnTo>
                <a:lnTo>
                  <a:pt x="424814" y="171322"/>
                </a:lnTo>
                <a:lnTo>
                  <a:pt x="424814" y="1524"/>
                </a:lnTo>
                <a:lnTo>
                  <a:pt x="423290" y="0"/>
                </a:lnTo>
                <a:close/>
              </a:path>
              <a:path w="673735" h="247014">
                <a:moveTo>
                  <a:pt x="295021" y="12064"/>
                </a:moveTo>
                <a:lnTo>
                  <a:pt x="255143" y="24891"/>
                </a:lnTo>
                <a:lnTo>
                  <a:pt x="233299" y="57657"/>
                </a:lnTo>
                <a:lnTo>
                  <a:pt x="231799" y="65404"/>
                </a:lnTo>
                <a:lnTo>
                  <a:pt x="231895" y="83184"/>
                </a:lnTo>
                <a:lnTo>
                  <a:pt x="249427" y="117601"/>
                </a:lnTo>
                <a:lnTo>
                  <a:pt x="288210" y="134967"/>
                </a:lnTo>
                <a:lnTo>
                  <a:pt x="295021" y="135254"/>
                </a:lnTo>
                <a:lnTo>
                  <a:pt x="301926" y="134967"/>
                </a:lnTo>
                <a:lnTo>
                  <a:pt x="347090" y="112013"/>
                </a:lnTo>
                <a:lnTo>
                  <a:pt x="351394" y="105917"/>
                </a:lnTo>
                <a:lnTo>
                  <a:pt x="290830" y="105917"/>
                </a:lnTo>
                <a:lnTo>
                  <a:pt x="287020" y="105155"/>
                </a:lnTo>
                <a:lnTo>
                  <a:pt x="265938" y="78993"/>
                </a:lnTo>
                <a:lnTo>
                  <a:pt x="265938" y="70103"/>
                </a:lnTo>
                <a:lnTo>
                  <a:pt x="274320" y="52069"/>
                </a:lnTo>
                <a:lnTo>
                  <a:pt x="276987" y="49149"/>
                </a:lnTo>
                <a:lnTo>
                  <a:pt x="280035" y="46989"/>
                </a:lnTo>
                <a:lnTo>
                  <a:pt x="283590" y="45465"/>
                </a:lnTo>
                <a:lnTo>
                  <a:pt x="287020" y="43941"/>
                </a:lnTo>
                <a:lnTo>
                  <a:pt x="290830" y="43179"/>
                </a:lnTo>
                <a:lnTo>
                  <a:pt x="351827" y="43179"/>
                </a:lnTo>
                <a:lnTo>
                  <a:pt x="351663" y="42799"/>
                </a:lnTo>
                <a:lnTo>
                  <a:pt x="347090" y="36194"/>
                </a:lnTo>
                <a:lnTo>
                  <a:pt x="341375" y="30606"/>
                </a:lnTo>
                <a:lnTo>
                  <a:pt x="335661" y="24891"/>
                </a:lnTo>
                <a:lnTo>
                  <a:pt x="301926" y="12374"/>
                </a:lnTo>
                <a:lnTo>
                  <a:pt x="295021" y="12064"/>
                </a:lnTo>
                <a:close/>
              </a:path>
              <a:path w="673735" h="247014">
                <a:moveTo>
                  <a:pt x="351827" y="43179"/>
                </a:moveTo>
                <a:lnTo>
                  <a:pt x="303530" y="43179"/>
                </a:lnTo>
                <a:lnTo>
                  <a:pt x="310642" y="46100"/>
                </a:lnTo>
                <a:lnTo>
                  <a:pt x="316230" y="52069"/>
                </a:lnTo>
                <a:lnTo>
                  <a:pt x="321818" y="57912"/>
                </a:lnTo>
                <a:lnTo>
                  <a:pt x="324612" y="65404"/>
                </a:lnTo>
                <a:lnTo>
                  <a:pt x="324612" y="83565"/>
                </a:lnTo>
                <a:lnTo>
                  <a:pt x="321818" y="91058"/>
                </a:lnTo>
                <a:lnTo>
                  <a:pt x="310642" y="102996"/>
                </a:lnTo>
                <a:lnTo>
                  <a:pt x="303530" y="105917"/>
                </a:lnTo>
                <a:lnTo>
                  <a:pt x="351394" y="105917"/>
                </a:lnTo>
                <a:lnTo>
                  <a:pt x="351663" y="105537"/>
                </a:lnTo>
                <a:lnTo>
                  <a:pt x="358013" y="90550"/>
                </a:lnTo>
                <a:lnTo>
                  <a:pt x="359416" y="83184"/>
                </a:lnTo>
                <a:lnTo>
                  <a:pt x="359512" y="65404"/>
                </a:lnTo>
                <a:lnTo>
                  <a:pt x="358013" y="57657"/>
                </a:lnTo>
                <a:lnTo>
                  <a:pt x="354838" y="50164"/>
                </a:lnTo>
                <a:lnTo>
                  <a:pt x="351827" y="43179"/>
                </a:lnTo>
                <a:close/>
              </a:path>
              <a:path w="673735" h="247014">
                <a:moveTo>
                  <a:pt x="441833" y="167893"/>
                </a:moveTo>
                <a:lnTo>
                  <a:pt x="439927" y="167893"/>
                </a:lnTo>
                <a:lnTo>
                  <a:pt x="438658" y="168275"/>
                </a:lnTo>
                <a:lnTo>
                  <a:pt x="437896" y="169163"/>
                </a:lnTo>
                <a:lnTo>
                  <a:pt x="437261" y="170052"/>
                </a:lnTo>
                <a:lnTo>
                  <a:pt x="436880" y="171450"/>
                </a:lnTo>
                <a:lnTo>
                  <a:pt x="436880" y="193675"/>
                </a:lnTo>
                <a:lnTo>
                  <a:pt x="437261" y="195071"/>
                </a:lnTo>
                <a:lnTo>
                  <a:pt x="437769" y="195961"/>
                </a:lnTo>
                <a:lnTo>
                  <a:pt x="438403" y="196722"/>
                </a:lnTo>
                <a:lnTo>
                  <a:pt x="439800" y="197230"/>
                </a:lnTo>
                <a:lnTo>
                  <a:pt x="441833" y="197230"/>
                </a:lnTo>
                <a:lnTo>
                  <a:pt x="460216" y="197492"/>
                </a:lnTo>
                <a:lnTo>
                  <a:pt x="515365" y="196850"/>
                </a:lnTo>
                <a:lnTo>
                  <a:pt x="569819" y="192242"/>
                </a:lnTo>
                <a:lnTo>
                  <a:pt x="592582" y="186436"/>
                </a:lnTo>
                <a:lnTo>
                  <a:pt x="592201" y="184022"/>
                </a:lnTo>
                <a:lnTo>
                  <a:pt x="590477" y="168401"/>
                </a:lnTo>
                <a:lnTo>
                  <a:pt x="470408" y="168401"/>
                </a:lnTo>
                <a:lnTo>
                  <a:pt x="441833" y="167893"/>
                </a:lnTo>
                <a:close/>
              </a:path>
              <a:path w="673735" h="247014">
                <a:moveTo>
                  <a:pt x="517271" y="98425"/>
                </a:moveTo>
                <a:lnTo>
                  <a:pt x="487807" y="98425"/>
                </a:lnTo>
                <a:lnTo>
                  <a:pt x="486410" y="98805"/>
                </a:lnTo>
                <a:lnTo>
                  <a:pt x="485139" y="100329"/>
                </a:lnTo>
                <a:lnTo>
                  <a:pt x="484759" y="101726"/>
                </a:lnTo>
                <a:lnTo>
                  <a:pt x="484759" y="168401"/>
                </a:lnTo>
                <a:lnTo>
                  <a:pt x="590477" y="168401"/>
                </a:lnTo>
                <a:lnTo>
                  <a:pt x="590393" y="167639"/>
                </a:lnTo>
                <a:lnTo>
                  <a:pt x="520446" y="167639"/>
                </a:lnTo>
                <a:lnTo>
                  <a:pt x="520330" y="101091"/>
                </a:lnTo>
                <a:lnTo>
                  <a:pt x="520192" y="100329"/>
                </a:lnTo>
                <a:lnTo>
                  <a:pt x="519430" y="99567"/>
                </a:lnTo>
                <a:lnTo>
                  <a:pt x="518795" y="98805"/>
                </a:lnTo>
                <a:lnTo>
                  <a:pt x="517271" y="98425"/>
                </a:lnTo>
                <a:close/>
              </a:path>
              <a:path w="673735" h="247014">
                <a:moveTo>
                  <a:pt x="587501" y="161416"/>
                </a:moveTo>
                <a:lnTo>
                  <a:pt x="585851" y="161416"/>
                </a:lnTo>
                <a:lnTo>
                  <a:pt x="583438" y="161670"/>
                </a:lnTo>
                <a:lnTo>
                  <a:pt x="575387" y="162913"/>
                </a:lnTo>
                <a:lnTo>
                  <a:pt x="567420" y="163988"/>
                </a:lnTo>
                <a:lnTo>
                  <a:pt x="528327" y="167306"/>
                </a:lnTo>
                <a:lnTo>
                  <a:pt x="520446" y="167639"/>
                </a:lnTo>
                <a:lnTo>
                  <a:pt x="590393" y="167639"/>
                </a:lnTo>
                <a:lnTo>
                  <a:pt x="590169" y="165607"/>
                </a:lnTo>
                <a:lnTo>
                  <a:pt x="589788" y="163449"/>
                </a:lnTo>
                <a:lnTo>
                  <a:pt x="589280" y="162305"/>
                </a:lnTo>
                <a:lnTo>
                  <a:pt x="588390" y="161797"/>
                </a:lnTo>
                <a:lnTo>
                  <a:pt x="587501" y="161416"/>
                </a:lnTo>
                <a:close/>
              </a:path>
              <a:path w="673735" h="247014">
                <a:moveTo>
                  <a:pt x="570357" y="19684"/>
                </a:moveTo>
                <a:lnTo>
                  <a:pt x="457326" y="19684"/>
                </a:lnTo>
                <a:lnTo>
                  <a:pt x="455930" y="19938"/>
                </a:lnTo>
                <a:lnTo>
                  <a:pt x="454913" y="20574"/>
                </a:lnTo>
                <a:lnTo>
                  <a:pt x="453898" y="21081"/>
                </a:lnTo>
                <a:lnTo>
                  <a:pt x="453389" y="22351"/>
                </a:lnTo>
                <a:lnTo>
                  <a:pt x="453408" y="46660"/>
                </a:lnTo>
                <a:lnTo>
                  <a:pt x="453898" y="48005"/>
                </a:lnTo>
                <a:lnTo>
                  <a:pt x="454913" y="48387"/>
                </a:lnTo>
                <a:lnTo>
                  <a:pt x="455930" y="48894"/>
                </a:lnTo>
                <a:lnTo>
                  <a:pt x="457326" y="49021"/>
                </a:lnTo>
                <a:lnTo>
                  <a:pt x="542925" y="49021"/>
                </a:lnTo>
                <a:lnTo>
                  <a:pt x="545338" y="49656"/>
                </a:lnTo>
                <a:lnTo>
                  <a:pt x="546100" y="50672"/>
                </a:lnTo>
                <a:lnTo>
                  <a:pt x="546862" y="51815"/>
                </a:lnTo>
                <a:lnTo>
                  <a:pt x="547243" y="53720"/>
                </a:lnTo>
                <a:lnTo>
                  <a:pt x="547153" y="67055"/>
                </a:lnTo>
                <a:lnTo>
                  <a:pt x="543306" y="111505"/>
                </a:lnTo>
                <a:lnTo>
                  <a:pt x="541020" y="123443"/>
                </a:lnTo>
                <a:lnTo>
                  <a:pt x="540765" y="125221"/>
                </a:lnTo>
                <a:lnTo>
                  <a:pt x="540765" y="128015"/>
                </a:lnTo>
                <a:lnTo>
                  <a:pt x="541020" y="129158"/>
                </a:lnTo>
                <a:lnTo>
                  <a:pt x="542417" y="130047"/>
                </a:lnTo>
                <a:lnTo>
                  <a:pt x="545211" y="130301"/>
                </a:lnTo>
                <a:lnTo>
                  <a:pt x="567817" y="132587"/>
                </a:lnTo>
                <a:lnTo>
                  <a:pt x="570357" y="132968"/>
                </a:lnTo>
                <a:lnTo>
                  <a:pt x="572135" y="132968"/>
                </a:lnTo>
                <a:lnTo>
                  <a:pt x="572897" y="132461"/>
                </a:lnTo>
                <a:lnTo>
                  <a:pt x="573786" y="132079"/>
                </a:lnTo>
                <a:lnTo>
                  <a:pt x="580389" y="89788"/>
                </a:lnTo>
                <a:lnTo>
                  <a:pt x="581151" y="82930"/>
                </a:lnTo>
                <a:lnTo>
                  <a:pt x="581660" y="75311"/>
                </a:lnTo>
                <a:lnTo>
                  <a:pt x="581913" y="67055"/>
                </a:lnTo>
                <a:lnTo>
                  <a:pt x="582154" y="60670"/>
                </a:lnTo>
                <a:lnTo>
                  <a:pt x="582310" y="53879"/>
                </a:lnTo>
                <a:lnTo>
                  <a:pt x="582422" y="31876"/>
                </a:lnTo>
                <a:lnTo>
                  <a:pt x="581025" y="26796"/>
                </a:lnTo>
                <a:lnTo>
                  <a:pt x="574928" y="21208"/>
                </a:lnTo>
                <a:lnTo>
                  <a:pt x="570357" y="19684"/>
                </a:lnTo>
                <a:close/>
              </a:path>
              <a:path w="673735" h="247014">
                <a:moveTo>
                  <a:pt x="227330" y="126745"/>
                </a:moveTo>
                <a:lnTo>
                  <a:pt x="3175" y="126745"/>
                </a:lnTo>
                <a:lnTo>
                  <a:pt x="1777" y="127126"/>
                </a:lnTo>
                <a:lnTo>
                  <a:pt x="1015" y="127888"/>
                </a:lnTo>
                <a:lnTo>
                  <a:pt x="381" y="128650"/>
                </a:lnTo>
                <a:lnTo>
                  <a:pt x="69" y="129793"/>
                </a:lnTo>
                <a:lnTo>
                  <a:pt x="0" y="152400"/>
                </a:lnTo>
                <a:lnTo>
                  <a:pt x="253" y="153924"/>
                </a:lnTo>
                <a:lnTo>
                  <a:pt x="762" y="154812"/>
                </a:lnTo>
                <a:lnTo>
                  <a:pt x="1270" y="155575"/>
                </a:lnTo>
                <a:lnTo>
                  <a:pt x="2794" y="156082"/>
                </a:lnTo>
                <a:lnTo>
                  <a:pt x="229488" y="156082"/>
                </a:lnTo>
                <a:lnTo>
                  <a:pt x="231267" y="154177"/>
                </a:lnTo>
                <a:lnTo>
                  <a:pt x="231267" y="129793"/>
                </a:lnTo>
                <a:lnTo>
                  <a:pt x="230759" y="128396"/>
                </a:lnTo>
                <a:lnTo>
                  <a:pt x="228726" y="127126"/>
                </a:lnTo>
                <a:lnTo>
                  <a:pt x="227330" y="126745"/>
                </a:lnTo>
                <a:close/>
              </a:path>
              <a:path w="673735" h="247014">
                <a:moveTo>
                  <a:pt x="133476" y="106679"/>
                </a:moveTo>
                <a:lnTo>
                  <a:pt x="97789" y="106679"/>
                </a:lnTo>
                <a:lnTo>
                  <a:pt x="97789" y="126745"/>
                </a:lnTo>
                <a:lnTo>
                  <a:pt x="133476" y="126745"/>
                </a:lnTo>
                <a:lnTo>
                  <a:pt x="133476" y="106679"/>
                </a:lnTo>
                <a:close/>
              </a:path>
              <a:path w="673735" h="247014">
                <a:moveTo>
                  <a:pt x="67310" y="5587"/>
                </a:moveTo>
                <a:lnTo>
                  <a:pt x="36830" y="5587"/>
                </a:lnTo>
                <a:lnTo>
                  <a:pt x="35306" y="7238"/>
                </a:lnTo>
                <a:lnTo>
                  <a:pt x="35306" y="92075"/>
                </a:lnTo>
                <a:lnTo>
                  <a:pt x="35560" y="95250"/>
                </a:lnTo>
                <a:lnTo>
                  <a:pt x="50926" y="106679"/>
                </a:lnTo>
                <a:lnTo>
                  <a:pt x="184150" y="106679"/>
                </a:lnTo>
                <a:lnTo>
                  <a:pt x="189357" y="105409"/>
                </a:lnTo>
                <a:lnTo>
                  <a:pt x="191897" y="102869"/>
                </a:lnTo>
                <a:lnTo>
                  <a:pt x="194437" y="100202"/>
                </a:lnTo>
                <a:lnTo>
                  <a:pt x="195707" y="95630"/>
                </a:lnTo>
                <a:lnTo>
                  <a:pt x="195707" y="77850"/>
                </a:lnTo>
                <a:lnTo>
                  <a:pt x="72262" y="77850"/>
                </a:lnTo>
                <a:lnTo>
                  <a:pt x="70993" y="76580"/>
                </a:lnTo>
                <a:lnTo>
                  <a:pt x="70993" y="57530"/>
                </a:lnTo>
                <a:lnTo>
                  <a:pt x="195707" y="57530"/>
                </a:lnTo>
                <a:lnTo>
                  <a:pt x="195707" y="28701"/>
                </a:lnTo>
                <a:lnTo>
                  <a:pt x="70993" y="28701"/>
                </a:lnTo>
                <a:lnTo>
                  <a:pt x="70993" y="8636"/>
                </a:lnTo>
                <a:lnTo>
                  <a:pt x="70612" y="7365"/>
                </a:lnTo>
                <a:lnTo>
                  <a:pt x="69596" y="6603"/>
                </a:lnTo>
                <a:lnTo>
                  <a:pt x="68707" y="5968"/>
                </a:lnTo>
                <a:lnTo>
                  <a:pt x="67310" y="5587"/>
                </a:lnTo>
                <a:close/>
              </a:path>
              <a:path w="673735" h="247014">
                <a:moveTo>
                  <a:pt x="195707" y="57530"/>
                </a:moveTo>
                <a:lnTo>
                  <a:pt x="160020" y="57530"/>
                </a:lnTo>
                <a:lnTo>
                  <a:pt x="160020" y="76580"/>
                </a:lnTo>
                <a:lnTo>
                  <a:pt x="158750" y="77850"/>
                </a:lnTo>
                <a:lnTo>
                  <a:pt x="195707" y="77850"/>
                </a:lnTo>
                <a:lnTo>
                  <a:pt x="195707" y="57530"/>
                </a:lnTo>
                <a:close/>
              </a:path>
              <a:path w="673735" h="247014">
                <a:moveTo>
                  <a:pt x="194183" y="5079"/>
                </a:moveTo>
                <a:lnTo>
                  <a:pt x="161671" y="5079"/>
                </a:lnTo>
                <a:lnTo>
                  <a:pt x="160020" y="6857"/>
                </a:lnTo>
                <a:lnTo>
                  <a:pt x="160020" y="28701"/>
                </a:lnTo>
                <a:lnTo>
                  <a:pt x="195707" y="28701"/>
                </a:lnTo>
                <a:lnTo>
                  <a:pt x="195707" y="6857"/>
                </a:lnTo>
                <a:lnTo>
                  <a:pt x="194183" y="5079"/>
                </a:lnTo>
                <a:close/>
              </a:path>
              <a:path w="673735" h="247014">
                <a:moveTo>
                  <a:pt x="634746" y="0"/>
                </a:moveTo>
                <a:lnTo>
                  <a:pt x="605027" y="0"/>
                </a:lnTo>
                <a:lnTo>
                  <a:pt x="603758" y="253"/>
                </a:lnTo>
                <a:lnTo>
                  <a:pt x="602361" y="1650"/>
                </a:lnTo>
                <a:lnTo>
                  <a:pt x="601980" y="2920"/>
                </a:lnTo>
                <a:lnTo>
                  <a:pt x="601980" y="243712"/>
                </a:lnTo>
                <a:lnTo>
                  <a:pt x="602361" y="245109"/>
                </a:lnTo>
                <a:lnTo>
                  <a:pt x="603758" y="246252"/>
                </a:lnTo>
                <a:lnTo>
                  <a:pt x="605027" y="246633"/>
                </a:lnTo>
                <a:lnTo>
                  <a:pt x="634746" y="246633"/>
                </a:lnTo>
                <a:lnTo>
                  <a:pt x="636015" y="246252"/>
                </a:lnTo>
                <a:lnTo>
                  <a:pt x="637413" y="245109"/>
                </a:lnTo>
                <a:lnTo>
                  <a:pt x="637794" y="243712"/>
                </a:lnTo>
                <a:lnTo>
                  <a:pt x="637794" y="128777"/>
                </a:lnTo>
                <a:lnTo>
                  <a:pt x="669925" y="128777"/>
                </a:lnTo>
                <a:lnTo>
                  <a:pt x="671068" y="128524"/>
                </a:lnTo>
                <a:lnTo>
                  <a:pt x="672846" y="127253"/>
                </a:lnTo>
                <a:lnTo>
                  <a:pt x="673226" y="125983"/>
                </a:lnTo>
                <a:lnTo>
                  <a:pt x="673226" y="102234"/>
                </a:lnTo>
                <a:lnTo>
                  <a:pt x="672719" y="100964"/>
                </a:lnTo>
                <a:lnTo>
                  <a:pt x="671830" y="100329"/>
                </a:lnTo>
                <a:lnTo>
                  <a:pt x="670940" y="99821"/>
                </a:lnTo>
                <a:lnTo>
                  <a:pt x="669798" y="99440"/>
                </a:lnTo>
                <a:lnTo>
                  <a:pt x="637794" y="99440"/>
                </a:lnTo>
                <a:lnTo>
                  <a:pt x="637794" y="2920"/>
                </a:lnTo>
                <a:lnTo>
                  <a:pt x="637413" y="1650"/>
                </a:lnTo>
                <a:lnTo>
                  <a:pt x="636015" y="253"/>
                </a:lnTo>
                <a:lnTo>
                  <a:pt x="63474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30345" y="3315207"/>
            <a:ext cx="490855" cy="254635"/>
          </a:xfrm>
          <a:custGeom>
            <a:avLst/>
            <a:gdLst/>
            <a:ahLst/>
            <a:cxnLst/>
            <a:rect l="l" t="t" r="r" b="b"/>
            <a:pathLst>
              <a:path w="490854" h="254635">
                <a:moveTo>
                  <a:pt x="110363" y="2286"/>
                </a:moveTo>
                <a:lnTo>
                  <a:pt x="108458" y="508"/>
                </a:lnTo>
                <a:lnTo>
                  <a:pt x="38989" y="508"/>
                </a:lnTo>
                <a:lnTo>
                  <a:pt x="37719" y="762"/>
                </a:lnTo>
                <a:lnTo>
                  <a:pt x="36703" y="1397"/>
                </a:lnTo>
                <a:lnTo>
                  <a:pt x="35560" y="1905"/>
                </a:lnTo>
                <a:lnTo>
                  <a:pt x="34925" y="3429"/>
                </a:lnTo>
                <a:lnTo>
                  <a:pt x="34925" y="22606"/>
                </a:lnTo>
                <a:lnTo>
                  <a:pt x="35560" y="24257"/>
                </a:lnTo>
                <a:lnTo>
                  <a:pt x="36703" y="24892"/>
                </a:lnTo>
                <a:lnTo>
                  <a:pt x="37719" y="25527"/>
                </a:lnTo>
                <a:lnTo>
                  <a:pt x="38989" y="25908"/>
                </a:lnTo>
                <a:lnTo>
                  <a:pt x="107061" y="25908"/>
                </a:lnTo>
                <a:lnTo>
                  <a:pt x="108585" y="25400"/>
                </a:lnTo>
                <a:lnTo>
                  <a:pt x="109347" y="24511"/>
                </a:lnTo>
                <a:lnTo>
                  <a:pt x="109982" y="23495"/>
                </a:lnTo>
                <a:lnTo>
                  <a:pt x="110363" y="22098"/>
                </a:lnTo>
                <a:lnTo>
                  <a:pt x="110363" y="2286"/>
                </a:lnTo>
                <a:close/>
              </a:path>
              <a:path w="490854" h="254635">
                <a:moveTo>
                  <a:pt x="128143" y="98933"/>
                </a:moveTo>
                <a:lnTo>
                  <a:pt x="126619" y="93726"/>
                </a:lnTo>
                <a:lnTo>
                  <a:pt x="124307" y="90170"/>
                </a:lnTo>
                <a:lnTo>
                  <a:pt x="120523" y="84328"/>
                </a:lnTo>
                <a:lnTo>
                  <a:pt x="116586" y="80264"/>
                </a:lnTo>
                <a:lnTo>
                  <a:pt x="106426" y="73152"/>
                </a:lnTo>
                <a:lnTo>
                  <a:pt x="100584" y="70485"/>
                </a:lnTo>
                <a:lnTo>
                  <a:pt x="94615" y="68821"/>
                </a:lnTo>
                <a:lnTo>
                  <a:pt x="94615" y="101346"/>
                </a:lnTo>
                <a:lnTo>
                  <a:pt x="94615" y="108204"/>
                </a:lnTo>
                <a:lnTo>
                  <a:pt x="92710" y="111633"/>
                </a:lnTo>
                <a:lnTo>
                  <a:pt x="89027" y="114935"/>
                </a:lnTo>
                <a:lnTo>
                  <a:pt x="85217" y="118110"/>
                </a:lnTo>
                <a:lnTo>
                  <a:pt x="79629" y="119761"/>
                </a:lnTo>
                <a:lnTo>
                  <a:pt x="65024" y="119761"/>
                </a:lnTo>
                <a:lnTo>
                  <a:pt x="59563" y="118110"/>
                </a:lnTo>
                <a:lnTo>
                  <a:pt x="51816" y="111633"/>
                </a:lnTo>
                <a:lnTo>
                  <a:pt x="49911" y="108204"/>
                </a:lnTo>
                <a:lnTo>
                  <a:pt x="49911" y="101346"/>
                </a:lnTo>
                <a:lnTo>
                  <a:pt x="51816" y="98171"/>
                </a:lnTo>
                <a:lnTo>
                  <a:pt x="55753" y="94996"/>
                </a:lnTo>
                <a:lnTo>
                  <a:pt x="59563" y="91821"/>
                </a:lnTo>
                <a:lnTo>
                  <a:pt x="65024" y="90170"/>
                </a:lnTo>
                <a:lnTo>
                  <a:pt x="79629" y="90170"/>
                </a:lnTo>
                <a:lnTo>
                  <a:pt x="85217" y="91821"/>
                </a:lnTo>
                <a:lnTo>
                  <a:pt x="89027" y="94996"/>
                </a:lnTo>
                <a:lnTo>
                  <a:pt x="92710" y="98171"/>
                </a:lnTo>
                <a:lnTo>
                  <a:pt x="94615" y="101346"/>
                </a:lnTo>
                <a:lnTo>
                  <a:pt x="94615" y="68821"/>
                </a:lnTo>
                <a:lnTo>
                  <a:pt x="86995" y="66675"/>
                </a:lnTo>
                <a:lnTo>
                  <a:pt x="79883" y="65786"/>
                </a:lnTo>
                <a:lnTo>
                  <a:pt x="64770" y="65786"/>
                </a:lnTo>
                <a:lnTo>
                  <a:pt x="28321" y="80264"/>
                </a:lnTo>
                <a:lnTo>
                  <a:pt x="16764" y="98933"/>
                </a:lnTo>
                <a:lnTo>
                  <a:pt x="16827" y="110490"/>
                </a:lnTo>
                <a:lnTo>
                  <a:pt x="33147" y="132842"/>
                </a:lnTo>
                <a:lnTo>
                  <a:pt x="38100" y="136525"/>
                </a:lnTo>
                <a:lnTo>
                  <a:pt x="43942" y="139319"/>
                </a:lnTo>
                <a:lnTo>
                  <a:pt x="50673" y="141224"/>
                </a:lnTo>
                <a:lnTo>
                  <a:pt x="57404" y="143256"/>
                </a:lnTo>
                <a:lnTo>
                  <a:pt x="64389" y="144272"/>
                </a:lnTo>
                <a:lnTo>
                  <a:pt x="79502" y="144272"/>
                </a:lnTo>
                <a:lnTo>
                  <a:pt x="86741" y="143256"/>
                </a:lnTo>
                <a:lnTo>
                  <a:pt x="93472" y="141224"/>
                </a:lnTo>
                <a:lnTo>
                  <a:pt x="100330" y="139319"/>
                </a:lnTo>
                <a:lnTo>
                  <a:pt x="106172" y="136525"/>
                </a:lnTo>
                <a:lnTo>
                  <a:pt x="116459" y="129540"/>
                </a:lnTo>
                <a:lnTo>
                  <a:pt x="120523" y="125349"/>
                </a:lnTo>
                <a:lnTo>
                  <a:pt x="124040" y="119761"/>
                </a:lnTo>
                <a:lnTo>
                  <a:pt x="126619" y="115697"/>
                </a:lnTo>
                <a:lnTo>
                  <a:pt x="128143" y="110490"/>
                </a:lnTo>
                <a:lnTo>
                  <a:pt x="128143" y="98933"/>
                </a:lnTo>
                <a:close/>
              </a:path>
              <a:path w="490854" h="254635">
                <a:moveTo>
                  <a:pt x="143256" y="35814"/>
                </a:moveTo>
                <a:lnTo>
                  <a:pt x="141478" y="33909"/>
                </a:lnTo>
                <a:lnTo>
                  <a:pt x="1905" y="33909"/>
                </a:lnTo>
                <a:lnTo>
                  <a:pt x="0" y="35814"/>
                </a:lnTo>
                <a:lnTo>
                  <a:pt x="114" y="57531"/>
                </a:lnTo>
                <a:lnTo>
                  <a:pt x="1778" y="59309"/>
                </a:lnTo>
                <a:lnTo>
                  <a:pt x="141478" y="59309"/>
                </a:lnTo>
                <a:lnTo>
                  <a:pt x="143256" y="57531"/>
                </a:lnTo>
                <a:lnTo>
                  <a:pt x="143256" y="35814"/>
                </a:lnTo>
                <a:close/>
              </a:path>
              <a:path w="490854" h="254635">
                <a:moveTo>
                  <a:pt x="200914" y="154432"/>
                </a:moveTo>
                <a:lnTo>
                  <a:pt x="199263" y="152654"/>
                </a:lnTo>
                <a:lnTo>
                  <a:pt x="167259" y="152654"/>
                </a:lnTo>
                <a:lnTo>
                  <a:pt x="165608" y="154432"/>
                </a:lnTo>
                <a:lnTo>
                  <a:pt x="165608" y="174879"/>
                </a:lnTo>
                <a:lnTo>
                  <a:pt x="165608" y="200787"/>
                </a:lnTo>
                <a:lnTo>
                  <a:pt x="165608" y="216281"/>
                </a:lnTo>
                <a:lnTo>
                  <a:pt x="164846" y="217043"/>
                </a:lnTo>
                <a:lnTo>
                  <a:pt x="81407" y="217297"/>
                </a:lnTo>
                <a:lnTo>
                  <a:pt x="80518" y="216535"/>
                </a:lnTo>
                <a:lnTo>
                  <a:pt x="80518" y="200787"/>
                </a:lnTo>
                <a:lnTo>
                  <a:pt x="165608" y="200787"/>
                </a:lnTo>
                <a:lnTo>
                  <a:pt x="165608" y="174879"/>
                </a:lnTo>
                <a:lnTo>
                  <a:pt x="80518" y="174879"/>
                </a:lnTo>
                <a:lnTo>
                  <a:pt x="80518" y="157988"/>
                </a:lnTo>
                <a:lnTo>
                  <a:pt x="80137" y="156718"/>
                </a:lnTo>
                <a:lnTo>
                  <a:pt x="79375" y="156083"/>
                </a:lnTo>
                <a:lnTo>
                  <a:pt x="78613" y="155321"/>
                </a:lnTo>
                <a:lnTo>
                  <a:pt x="77216" y="155067"/>
                </a:lnTo>
                <a:lnTo>
                  <a:pt x="46863" y="155067"/>
                </a:lnTo>
                <a:lnTo>
                  <a:pt x="45212" y="156591"/>
                </a:lnTo>
                <a:lnTo>
                  <a:pt x="45212" y="229489"/>
                </a:lnTo>
                <a:lnTo>
                  <a:pt x="45593" y="232549"/>
                </a:lnTo>
                <a:lnTo>
                  <a:pt x="46228" y="234962"/>
                </a:lnTo>
                <a:lnTo>
                  <a:pt x="46736" y="237375"/>
                </a:lnTo>
                <a:lnTo>
                  <a:pt x="47752" y="239268"/>
                </a:lnTo>
                <a:lnTo>
                  <a:pt x="49276" y="240550"/>
                </a:lnTo>
                <a:lnTo>
                  <a:pt x="50673" y="241808"/>
                </a:lnTo>
                <a:lnTo>
                  <a:pt x="52705" y="242697"/>
                </a:lnTo>
                <a:lnTo>
                  <a:pt x="57912" y="243725"/>
                </a:lnTo>
                <a:lnTo>
                  <a:pt x="61214" y="243967"/>
                </a:lnTo>
                <a:lnTo>
                  <a:pt x="189230" y="243967"/>
                </a:lnTo>
                <a:lnTo>
                  <a:pt x="194691" y="242697"/>
                </a:lnTo>
                <a:lnTo>
                  <a:pt x="197104" y="240157"/>
                </a:lnTo>
                <a:lnTo>
                  <a:pt x="199644" y="237617"/>
                </a:lnTo>
                <a:lnTo>
                  <a:pt x="200914" y="232918"/>
                </a:lnTo>
                <a:lnTo>
                  <a:pt x="200914" y="217297"/>
                </a:lnTo>
                <a:lnTo>
                  <a:pt x="200914" y="200787"/>
                </a:lnTo>
                <a:lnTo>
                  <a:pt x="200914" y="174879"/>
                </a:lnTo>
                <a:lnTo>
                  <a:pt x="200914" y="154432"/>
                </a:lnTo>
                <a:close/>
              </a:path>
              <a:path w="490854" h="254635">
                <a:moveTo>
                  <a:pt x="200914" y="3429"/>
                </a:moveTo>
                <a:lnTo>
                  <a:pt x="200660" y="2286"/>
                </a:lnTo>
                <a:lnTo>
                  <a:pt x="200355" y="1270"/>
                </a:lnTo>
                <a:lnTo>
                  <a:pt x="200025" y="381"/>
                </a:lnTo>
                <a:lnTo>
                  <a:pt x="198755" y="0"/>
                </a:lnTo>
                <a:lnTo>
                  <a:pt x="169037" y="0"/>
                </a:lnTo>
                <a:lnTo>
                  <a:pt x="165354" y="65024"/>
                </a:lnTo>
                <a:lnTo>
                  <a:pt x="139700" y="65024"/>
                </a:lnTo>
                <a:lnTo>
                  <a:pt x="138430" y="65278"/>
                </a:lnTo>
                <a:lnTo>
                  <a:pt x="137414" y="65786"/>
                </a:lnTo>
                <a:lnTo>
                  <a:pt x="136525" y="66294"/>
                </a:lnTo>
                <a:lnTo>
                  <a:pt x="136017" y="67691"/>
                </a:lnTo>
                <a:lnTo>
                  <a:pt x="136017" y="90043"/>
                </a:lnTo>
                <a:lnTo>
                  <a:pt x="137795" y="91694"/>
                </a:lnTo>
                <a:lnTo>
                  <a:pt x="165354" y="91694"/>
                </a:lnTo>
                <a:lnTo>
                  <a:pt x="165354" y="104648"/>
                </a:lnTo>
                <a:lnTo>
                  <a:pt x="139700" y="104648"/>
                </a:lnTo>
                <a:lnTo>
                  <a:pt x="138430" y="104775"/>
                </a:lnTo>
                <a:lnTo>
                  <a:pt x="137414" y="105283"/>
                </a:lnTo>
                <a:lnTo>
                  <a:pt x="136525" y="105664"/>
                </a:lnTo>
                <a:lnTo>
                  <a:pt x="136017" y="107061"/>
                </a:lnTo>
                <a:lnTo>
                  <a:pt x="136017" y="128397"/>
                </a:lnTo>
                <a:lnTo>
                  <a:pt x="136525" y="129667"/>
                </a:lnTo>
                <a:lnTo>
                  <a:pt x="138176" y="131064"/>
                </a:lnTo>
                <a:lnTo>
                  <a:pt x="139446" y="131318"/>
                </a:lnTo>
                <a:lnTo>
                  <a:pt x="165354" y="131318"/>
                </a:lnTo>
                <a:lnTo>
                  <a:pt x="165354" y="138176"/>
                </a:lnTo>
                <a:lnTo>
                  <a:pt x="165735" y="139319"/>
                </a:lnTo>
                <a:lnTo>
                  <a:pt x="166370" y="139954"/>
                </a:lnTo>
                <a:lnTo>
                  <a:pt x="167132" y="140589"/>
                </a:lnTo>
                <a:lnTo>
                  <a:pt x="168402" y="140843"/>
                </a:lnTo>
                <a:lnTo>
                  <a:pt x="197866" y="140843"/>
                </a:lnTo>
                <a:lnTo>
                  <a:pt x="199136" y="140589"/>
                </a:lnTo>
                <a:lnTo>
                  <a:pt x="200533" y="139192"/>
                </a:lnTo>
                <a:lnTo>
                  <a:pt x="200837" y="138176"/>
                </a:lnTo>
                <a:lnTo>
                  <a:pt x="200914" y="3429"/>
                </a:lnTo>
                <a:close/>
              </a:path>
              <a:path w="490854" h="254635">
                <a:moveTo>
                  <a:pt x="356323" y="65659"/>
                </a:moveTo>
                <a:lnTo>
                  <a:pt x="354711" y="57658"/>
                </a:lnTo>
                <a:lnTo>
                  <a:pt x="348208" y="44196"/>
                </a:lnTo>
                <a:lnTo>
                  <a:pt x="347599" y="42926"/>
                </a:lnTo>
                <a:lnTo>
                  <a:pt x="342900" y="36576"/>
                </a:lnTo>
                <a:lnTo>
                  <a:pt x="331089" y="25781"/>
                </a:lnTo>
                <a:lnTo>
                  <a:pt x="324231" y="21590"/>
                </a:lnTo>
                <a:lnTo>
                  <a:pt x="320929" y="20320"/>
                </a:lnTo>
                <a:lnTo>
                  <a:pt x="320929" y="70231"/>
                </a:lnTo>
                <a:lnTo>
                  <a:pt x="320929" y="83820"/>
                </a:lnTo>
                <a:lnTo>
                  <a:pt x="318008" y="91059"/>
                </a:lnTo>
                <a:lnTo>
                  <a:pt x="312293" y="96520"/>
                </a:lnTo>
                <a:lnTo>
                  <a:pt x="306578" y="101854"/>
                </a:lnTo>
                <a:lnTo>
                  <a:pt x="299466" y="104648"/>
                </a:lnTo>
                <a:lnTo>
                  <a:pt x="282575" y="104648"/>
                </a:lnTo>
                <a:lnTo>
                  <a:pt x="275463" y="101854"/>
                </a:lnTo>
                <a:lnTo>
                  <a:pt x="270002" y="96520"/>
                </a:lnTo>
                <a:lnTo>
                  <a:pt x="264541" y="91059"/>
                </a:lnTo>
                <a:lnTo>
                  <a:pt x="261747" y="83820"/>
                </a:lnTo>
                <a:lnTo>
                  <a:pt x="261747" y="65659"/>
                </a:lnTo>
                <a:lnTo>
                  <a:pt x="264541" y="58293"/>
                </a:lnTo>
                <a:lnTo>
                  <a:pt x="270129" y="52705"/>
                </a:lnTo>
                <a:lnTo>
                  <a:pt x="275717" y="46990"/>
                </a:lnTo>
                <a:lnTo>
                  <a:pt x="282702" y="44196"/>
                </a:lnTo>
                <a:lnTo>
                  <a:pt x="295148" y="44196"/>
                </a:lnTo>
                <a:lnTo>
                  <a:pt x="312293" y="52705"/>
                </a:lnTo>
                <a:lnTo>
                  <a:pt x="314960" y="55372"/>
                </a:lnTo>
                <a:lnTo>
                  <a:pt x="317119" y="58674"/>
                </a:lnTo>
                <a:lnTo>
                  <a:pt x="318643" y="62484"/>
                </a:lnTo>
                <a:lnTo>
                  <a:pt x="320167" y="66167"/>
                </a:lnTo>
                <a:lnTo>
                  <a:pt x="320929" y="70231"/>
                </a:lnTo>
                <a:lnTo>
                  <a:pt x="320929" y="20320"/>
                </a:lnTo>
                <a:lnTo>
                  <a:pt x="291084" y="14097"/>
                </a:lnTo>
                <a:lnTo>
                  <a:pt x="282321" y="14097"/>
                </a:lnTo>
                <a:lnTo>
                  <a:pt x="245491" y="31242"/>
                </a:lnTo>
                <a:lnTo>
                  <a:pt x="239522" y="36576"/>
                </a:lnTo>
                <a:lnTo>
                  <a:pt x="234823" y="42926"/>
                </a:lnTo>
                <a:lnTo>
                  <a:pt x="227965" y="57658"/>
                </a:lnTo>
                <a:lnTo>
                  <a:pt x="226339" y="65659"/>
                </a:lnTo>
                <a:lnTo>
                  <a:pt x="226390" y="83820"/>
                </a:lnTo>
                <a:lnTo>
                  <a:pt x="227965" y="91440"/>
                </a:lnTo>
                <a:lnTo>
                  <a:pt x="234823" y="105918"/>
                </a:lnTo>
                <a:lnTo>
                  <a:pt x="239522" y="112141"/>
                </a:lnTo>
                <a:lnTo>
                  <a:pt x="245491" y="117348"/>
                </a:lnTo>
                <a:lnTo>
                  <a:pt x="251333" y="122555"/>
                </a:lnTo>
                <a:lnTo>
                  <a:pt x="258191" y="126619"/>
                </a:lnTo>
                <a:lnTo>
                  <a:pt x="273812" y="132207"/>
                </a:lnTo>
                <a:lnTo>
                  <a:pt x="282067" y="133731"/>
                </a:lnTo>
                <a:lnTo>
                  <a:pt x="290830" y="133731"/>
                </a:lnTo>
                <a:lnTo>
                  <a:pt x="330835" y="122555"/>
                </a:lnTo>
                <a:lnTo>
                  <a:pt x="348221" y="104648"/>
                </a:lnTo>
                <a:lnTo>
                  <a:pt x="354711" y="91440"/>
                </a:lnTo>
                <a:lnTo>
                  <a:pt x="356273" y="83820"/>
                </a:lnTo>
                <a:lnTo>
                  <a:pt x="356323" y="65659"/>
                </a:lnTo>
                <a:close/>
              </a:path>
              <a:path w="490854" h="254635">
                <a:moveTo>
                  <a:pt x="375158" y="182499"/>
                </a:moveTo>
                <a:lnTo>
                  <a:pt x="374650" y="179451"/>
                </a:lnTo>
                <a:lnTo>
                  <a:pt x="372821" y="164084"/>
                </a:lnTo>
                <a:lnTo>
                  <a:pt x="372364" y="160147"/>
                </a:lnTo>
                <a:lnTo>
                  <a:pt x="372237" y="158242"/>
                </a:lnTo>
                <a:lnTo>
                  <a:pt x="371729" y="157099"/>
                </a:lnTo>
                <a:lnTo>
                  <a:pt x="371094" y="156591"/>
                </a:lnTo>
                <a:lnTo>
                  <a:pt x="370332" y="156083"/>
                </a:lnTo>
                <a:lnTo>
                  <a:pt x="368808" y="155956"/>
                </a:lnTo>
                <a:lnTo>
                  <a:pt x="366395" y="156337"/>
                </a:lnTo>
                <a:lnTo>
                  <a:pt x="358165" y="157441"/>
                </a:lnTo>
                <a:lnTo>
                  <a:pt x="313283" y="161785"/>
                </a:lnTo>
                <a:lnTo>
                  <a:pt x="265569" y="163817"/>
                </a:lnTo>
                <a:lnTo>
                  <a:pt x="247332" y="164084"/>
                </a:lnTo>
                <a:lnTo>
                  <a:pt x="246494" y="164084"/>
                </a:lnTo>
                <a:lnTo>
                  <a:pt x="237134" y="164071"/>
                </a:lnTo>
                <a:lnTo>
                  <a:pt x="227914" y="163944"/>
                </a:lnTo>
                <a:lnTo>
                  <a:pt x="218821" y="163703"/>
                </a:lnTo>
                <a:lnTo>
                  <a:pt x="215392" y="163703"/>
                </a:lnTo>
                <a:lnTo>
                  <a:pt x="213741" y="165608"/>
                </a:lnTo>
                <a:lnTo>
                  <a:pt x="213741" y="189611"/>
                </a:lnTo>
                <a:lnTo>
                  <a:pt x="213995" y="190881"/>
                </a:lnTo>
                <a:lnTo>
                  <a:pt x="214757" y="191770"/>
                </a:lnTo>
                <a:lnTo>
                  <a:pt x="215392" y="192659"/>
                </a:lnTo>
                <a:lnTo>
                  <a:pt x="216789" y="193040"/>
                </a:lnTo>
                <a:lnTo>
                  <a:pt x="218821" y="193040"/>
                </a:lnTo>
                <a:lnTo>
                  <a:pt x="228028" y="193281"/>
                </a:lnTo>
                <a:lnTo>
                  <a:pt x="237388" y="193408"/>
                </a:lnTo>
                <a:lnTo>
                  <a:pt x="246888" y="193421"/>
                </a:lnTo>
                <a:lnTo>
                  <a:pt x="266255" y="193154"/>
                </a:lnTo>
                <a:lnTo>
                  <a:pt x="314921" y="191020"/>
                </a:lnTo>
                <a:lnTo>
                  <a:pt x="352996" y="187439"/>
                </a:lnTo>
                <a:lnTo>
                  <a:pt x="374015" y="184277"/>
                </a:lnTo>
                <a:lnTo>
                  <a:pt x="375158" y="182499"/>
                </a:lnTo>
                <a:close/>
              </a:path>
              <a:path w="490854" h="254635">
                <a:moveTo>
                  <a:pt x="419735" y="2921"/>
                </a:moveTo>
                <a:lnTo>
                  <a:pt x="419354" y="1651"/>
                </a:lnTo>
                <a:lnTo>
                  <a:pt x="418592" y="1016"/>
                </a:lnTo>
                <a:lnTo>
                  <a:pt x="417957" y="254"/>
                </a:lnTo>
                <a:lnTo>
                  <a:pt x="416687" y="0"/>
                </a:lnTo>
                <a:lnTo>
                  <a:pt x="387223" y="0"/>
                </a:lnTo>
                <a:lnTo>
                  <a:pt x="385953" y="254"/>
                </a:lnTo>
                <a:lnTo>
                  <a:pt x="384556" y="1651"/>
                </a:lnTo>
                <a:lnTo>
                  <a:pt x="384175" y="2921"/>
                </a:lnTo>
                <a:lnTo>
                  <a:pt x="384175" y="243725"/>
                </a:lnTo>
                <a:lnTo>
                  <a:pt x="384556" y="245110"/>
                </a:lnTo>
                <a:lnTo>
                  <a:pt x="385953" y="246253"/>
                </a:lnTo>
                <a:lnTo>
                  <a:pt x="387223" y="246634"/>
                </a:lnTo>
                <a:lnTo>
                  <a:pt x="416687" y="246634"/>
                </a:lnTo>
                <a:lnTo>
                  <a:pt x="417957" y="246253"/>
                </a:lnTo>
                <a:lnTo>
                  <a:pt x="418592" y="245618"/>
                </a:lnTo>
                <a:lnTo>
                  <a:pt x="419354" y="245110"/>
                </a:lnTo>
                <a:lnTo>
                  <a:pt x="419735" y="243725"/>
                </a:lnTo>
                <a:lnTo>
                  <a:pt x="419735" y="2921"/>
                </a:lnTo>
                <a:close/>
              </a:path>
              <a:path w="490854" h="254635">
                <a:moveTo>
                  <a:pt x="490728" y="201676"/>
                </a:moveTo>
                <a:lnTo>
                  <a:pt x="489966" y="199136"/>
                </a:lnTo>
                <a:lnTo>
                  <a:pt x="488823" y="198501"/>
                </a:lnTo>
                <a:lnTo>
                  <a:pt x="455168" y="198501"/>
                </a:lnTo>
                <a:lnTo>
                  <a:pt x="453263" y="198501"/>
                </a:lnTo>
                <a:lnTo>
                  <a:pt x="451866" y="199009"/>
                </a:lnTo>
                <a:lnTo>
                  <a:pt x="450215" y="201295"/>
                </a:lnTo>
                <a:lnTo>
                  <a:pt x="449199" y="203073"/>
                </a:lnTo>
                <a:lnTo>
                  <a:pt x="437007" y="251841"/>
                </a:lnTo>
                <a:lnTo>
                  <a:pt x="437261" y="252857"/>
                </a:lnTo>
                <a:lnTo>
                  <a:pt x="439039" y="254254"/>
                </a:lnTo>
                <a:lnTo>
                  <a:pt x="439928" y="254508"/>
                </a:lnTo>
                <a:lnTo>
                  <a:pt x="467360" y="254508"/>
                </a:lnTo>
                <a:lnTo>
                  <a:pt x="468630" y="254254"/>
                </a:lnTo>
                <a:lnTo>
                  <a:pt x="471043" y="252984"/>
                </a:lnTo>
                <a:lnTo>
                  <a:pt x="471805" y="252095"/>
                </a:lnTo>
                <a:lnTo>
                  <a:pt x="490728" y="202819"/>
                </a:lnTo>
                <a:lnTo>
                  <a:pt x="490728" y="20167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1862454" y="2000630"/>
            <a:ext cx="4225290" cy="560070"/>
            <a:chOff x="1862454" y="2000630"/>
            <a:chExt cx="4225290" cy="560070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3249" y="2022982"/>
              <a:ext cx="73913" cy="1996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2454" y="2000630"/>
              <a:ext cx="711200" cy="55968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495042" y="2000884"/>
              <a:ext cx="1359535" cy="553720"/>
            </a:xfrm>
            <a:custGeom>
              <a:avLst/>
              <a:gdLst/>
              <a:ahLst/>
              <a:cxnLst/>
              <a:rect l="l" t="t" r="r" b="b"/>
              <a:pathLst>
                <a:path w="1359535" h="553719">
                  <a:moveTo>
                    <a:pt x="131191" y="103378"/>
                  </a:moveTo>
                  <a:lnTo>
                    <a:pt x="123939" y="60960"/>
                  </a:lnTo>
                  <a:lnTo>
                    <a:pt x="98564" y="27571"/>
                  </a:lnTo>
                  <a:lnTo>
                    <a:pt x="95631" y="25857"/>
                  </a:lnTo>
                  <a:lnTo>
                    <a:pt x="95631" y="110998"/>
                  </a:lnTo>
                  <a:lnTo>
                    <a:pt x="94869" y="117983"/>
                  </a:lnTo>
                  <a:lnTo>
                    <a:pt x="74041" y="155575"/>
                  </a:lnTo>
                  <a:lnTo>
                    <a:pt x="69977" y="156845"/>
                  </a:lnTo>
                  <a:lnTo>
                    <a:pt x="60833" y="156845"/>
                  </a:lnTo>
                  <a:lnTo>
                    <a:pt x="37338" y="124460"/>
                  </a:lnTo>
                  <a:lnTo>
                    <a:pt x="35179" y="110998"/>
                  </a:lnTo>
                  <a:lnTo>
                    <a:pt x="35267" y="94576"/>
                  </a:lnTo>
                  <a:lnTo>
                    <a:pt x="49403" y="55753"/>
                  </a:lnTo>
                  <a:lnTo>
                    <a:pt x="60833" y="49149"/>
                  </a:lnTo>
                  <a:lnTo>
                    <a:pt x="69977" y="49149"/>
                  </a:lnTo>
                  <a:lnTo>
                    <a:pt x="93472" y="81534"/>
                  </a:lnTo>
                  <a:lnTo>
                    <a:pt x="95631" y="110998"/>
                  </a:lnTo>
                  <a:lnTo>
                    <a:pt x="95631" y="25857"/>
                  </a:lnTo>
                  <a:lnTo>
                    <a:pt x="65278" y="18034"/>
                  </a:lnTo>
                  <a:lnTo>
                    <a:pt x="58013" y="18427"/>
                  </a:lnTo>
                  <a:lnTo>
                    <a:pt x="22199" y="36601"/>
                  </a:lnTo>
                  <a:lnTo>
                    <a:pt x="2565" y="77190"/>
                  </a:lnTo>
                  <a:lnTo>
                    <a:pt x="0" y="103886"/>
                  </a:lnTo>
                  <a:lnTo>
                    <a:pt x="279" y="112966"/>
                  </a:lnTo>
                  <a:lnTo>
                    <a:pt x="10223" y="152247"/>
                  </a:lnTo>
                  <a:lnTo>
                    <a:pt x="38354" y="181864"/>
                  </a:lnTo>
                  <a:lnTo>
                    <a:pt x="65278" y="187960"/>
                  </a:lnTo>
                  <a:lnTo>
                    <a:pt x="72694" y="187591"/>
                  </a:lnTo>
                  <a:lnTo>
                    <a:pt x="108953" y="169760"/>
                  </a:lnTo>
                  <a:lnTo>
                    <a:pt x="128511" y="129997"/>
                  </a:lnTo>
                  <a:lnTo>
                    <a:pt x="130937" y="110998"/>
                  </a:lnTo>
                  <a:lnTo>
                    <a:pt x="131191" y="103378"/>
                  </a:lnTo>
                  <a:close/>
                </a:path>
                <a:path w="1359535" h="553719">
                  <a:moveTo>
                    <a:pt x="192913" y="4826"/>
                  </a:moveTo>
                  <a:lnTo>
                    <a:pt x="192532" y="3556"/>
                  </a:lnTo>
                  <a:lnTo>
                    <a:pt x="191135" y="2159"/>
                  </a:lnTo>
                  <a:lnTo>
                    <a:pt x="189865" y="1778"/>
                  </a:lnTo>
                  <a:lnTo>
                    <a:pt x="160401" y="1778"/>
                  </a:lnTo>
                  <a:lnTo>
                    <a:pt x="159131" y="2159"/>
                  </a:lnTo>
                  <a:lnTo>
                    <a:pt x="158369" y="2794"/>
                  </a:lnTo>
                  <a:lnTo>
                    <a:pt x="157734" y="3556"/>
                  </a:lnTo>
                  <a:lnTo>
                    <a:pt x="157353" y="4826"/>
                  </a:lnTo>
                  <a:lnTo>
                    <a:pt x="157353" y="245618"/>
                  </a:lnTo>
                  <a:lnTo>
                    <a:pt x="157734" y="246888"/>
                  </a:lnTo>
                  <a:lnTo>
                    <a:pt x="158369" y="247523"/>
                  </a:lnTo>
                  <a:lnTo>
                    <a:pt x="159131" y="248158"/>
                  </a:lnTo>
                  <a:lnTo>
                    <a:pt x="160401" y="248412"/>
                  </a:lnTo>
                  <a:lnTo>
                    <a:pt x="189865" y="248412"/>
                  </a:lnTo>
                  <a:lnTo>
                    <a:pt x="191135" y="248158"/>
                  </a:lnTo>
                  <a:lnTo>
                    <a:pt x="191770" y="247523"/>
                  </a:lnTo>
                  <a:lnTo>
                    <a:pt x="192532" y="246888"/>
                  </a:lnTo>
                  <a:lnTo>
                    <a:pt x="192913" y="245618"/>
                  </a:lnTo>
                  <a:lnTo>
                    <a:pt x="192913" y="4826"/>
                  </a:lnTo>
                  <a:close/>
                </a:path>
                <a:path w="1359535" h="553719">
                  <a:moveTo>
                    <a:pt x="301371" y="498602"/>
                  </a:moveTo>
                  <a:lnTo>
                    <a:pt x="300990" y="496189"/>
                  </a:lnTo>
                  <a:lnTo>
                    <a:pt x="299275" y="480618"/>
                  </a:lnTo>
                  <a:lnTo>
                    <a:pt x="299085" y="478917"/>
                  </a:lnTo>
                  <a:lnTo>
                    <a:pt x="298919" y="477507"/>
                  </a:lnTo>
                  <a:lnTo>
                    <a:pt x="298577" y="475615"/>
                  </a:lnTo>
                  <a:lnTo>
                    <a:pt x="298069" y="474345"/>
                  </a:lnTo>
                  <a:lnTo>
                    <a:pt x="297307" y="473964"/>
                  </a:lnTo>
                  <a:lnTo>
                    <a:pt x="296545" y="473456"/>
                  </a:lnTo>
                  <a:lnTo>
                    <a:pt x="294894" y="473456"/>
                  </a:lnTo>
                  <a:lnTo>
                    <a:pt x="292227" y="473837"/>
                  </a:lnTo>
                  <a:lnTo>
                    <a:pt x="279120" y="475462"/>
                  </a:lnTo>
                  <a:lnTo>
                    <a:pt x="265938" y="476885"/>
                  </a:lnTo>
                  <a:lnTo>
                    <a:pt x="259232" y="477507"/>
                  </a:lnTo>
                  <a:lnTo>
                    <a:pt x="252488" y="478053"/>
                  </a:lnTo>
                  <a:lnTo>
                    <a:pt x="238760" y="478917"/>
                  </a:lnTo>
                  <a:lnTo>
                    <a:pt x="238760" y="445008"/>
                  </a:lnTo>
                  <a:lnTo>
                    <a:pt x="280670" y="445008"/>
                  </a:lnTo>
                  <a:lnTo>
                    <a:pt x="282448" y="443230"/>
                  </a:lnTo>
                  <a:lnTo>
                    <a:pt x="282448" y="418084"/>
                  </a:lnTo>
                  <a:lnTo>
                    <a:pt x="280670" y="416687"/>
                  </a:lnTo>
                  <a:lnTo>
                    <a:pt x="193421" y="416687"/>
                  </a:lnTo>
                  <a:lnTo>
                    <a:pt x="192024" y="415290"/>
                  </a:lnTo>
                  <a:lnTo>
                    <a:pt x="192024" y="399669"/>
                  </a:lnTo>
                  <a:lnTo>
                    <a:pt x="275082" y="399669"/>
                  </a:lnTo>
                  <a:lnTo>
                    <a:pt x="276860" y="397891"/>
                  </a:lnTo>
                  <a:lnTo>
                    <a:pt x="276860" y="373507"/>
                  </a:lnTo>
                  <a:lnTo>
                    <a:pt x="275082" y="371729"/>
                  </a:lnTo>
                  <a:lnTo>
                    <a:pt x="192024" y="371729"/>
                  </a:lnTo>
                  <a:lnTo>
                    <a:pt x="192024" y="357251"/>
                  </a:lnTo>
                  <a:lnTo>
                    <a:pt x="193294" y="355727"/>
                  </a:lnTo>
                  <a:lnTo>
                    <a:pt x="196088" y="355727"/>
                  </a:lnTo>
                  <a:lnTo>
                    <a:pt x="277749" y="355981"/>
                  </a:lnTo>
                  <a:lnTo>
                    <a:pt x="278587" y="355727"/>
                  </a:lnTo>
                  <a:lnTo>
                    <a:pt x="279019" y="355600"/>
                  </a:lnTo>
                  <a:lnTo>
                    <a:pt x="279654" y="354965"/>
                  </a:lnTo>
                  <a:lnTo>
                    <a:pt x="280416" y="354330"/>
                  </a:lnTo>
                  <a:lnTo>
                    <a:pt x="280670" y="352933"/>
                  </a:lnTo>
                  <a:lnTo>
                    <a:pt x="280670" y="328930"/>
                  </a:lnTo>
                  <a:lnTo>
                    <a:pt x="279019" y="327152"/>
                  </a:lnTo>
                  <a:lnTo>
                    <a:pt x="168275" y="327152"/>
                  </a:lnTo>
                  <a:lnTo>
                    <a:pt x="163322" y="328422"/>
                  </a:lnTo>
                  <a:lnTo>
                    <a:pt x="157480" y="333248"/>
                  </a:lnTo>
                  <a:lnTo>
                    <a:pt x="155956" y="338074"/>
                  </a:lnTo>
                  <a:lnTo>
                    <a:pt x="155956" y="431292"/>
                  </a:lnTo>
                  <a:lnTo>
                    <a:pt x="157480" y="436372"/>
                  </a:lnTo>
                  <a:lnTo>
                    <a:pt x="160655" y="439801"/>
                  </a:lnTo>
                  <a:lnTo>
                    <a:pt x="163703" y="443230"/>
                  </a:lnTo>
                  <a:lnTo>
                    <a:pt x="169037" y="445008"/>
                  </a:lnTo>
                  <a:lnTo>
                    <a:pt x="203835" y="445008"/>
                  </a:lnTo>
                  <a:lnTo>
                    <a:pt x="203835" y="480187"/>
                  </a:lnTo>
                  <a:lnTo>
                    <a:pt x="196164" y="480428"/>
                  </a:lnTo>
                  <a:lnTo>
                    <a:pt x="188569" y="480568"/>
                  </a:lnTo>
                  <a:lnTo>
                    <a:pt x="181063" y="480618"/>
                  </a:lnTo>
                  <a:lnTo>
                    <a:pt x="151472" y="480364"/>
                  </a:lnTo>
                  <a:lnTo>
                    <a:pt x="144145" y="480187"/>
                  </a:lnTo>
                  <a:lnTo>
                    <a:pt x="142240" y="480060"/>
                  </a:lnTo>
                  <a:lnTo>
                    <a:pt x="141020" y="480428"/>
                  </a:lnTo>
                  <a:lnTo>
                    <a:pt x="139573" y="482092"/>
                  </a:lnTo>
                  <a:lnTo>
                    <a:pt x="139319" y="483489"/>
                  </a:lnTo>
                  <a:lnTo>
                    <a:pt x="139407" y="506222"/>
                  </a:lnTo>
                  <a:lnTo>
                    <a:pt x="139573" y="507111"/>
                  </a:lnTo>
                  <a:lnTo>
                    <a:pt x="140208" y="508000"/>
                  </a:lnTo>
                  <a:lnTo>
                    <a:pt x="140716" y="508889"/>
                  </a:lnTo>
                  <a:lnTo>
                    <a:pt x="142113" y="509270"/>
                  </a:lnTo>
                  <a:lnTo>
                    <a:pt x="144145" y="509270"/>
                  </a:lnTo>
                  <a:lnTo>
                    <a:pt x="153263" y="509511"/>
                  </a:lnTo>
                  <a:lnTo>
                    <a:pt x="162560" y="509651"/>
                  </a:lnTo>
                  <a:lnTo>
                    <a:pt x="172034" y="509701"/>
                  </a:lnTo>
                  <a:lnTo>
                    <a:pt x="201256" y="509358"/>
                  </a:lnTo>
                  <a:lnTo>
                    <a:pt x="240487" y="507733"/>
                  </a:lnTo>
                  <a:lnTo>
                    <a:pt x="278561" y="504113"/>
                  </a:lnTo>
                  <a:lnTo>
                    <a:pt x="300355" y="500380"/>
                  </a:lnTo>
                  <a:lnTo>
                    <a:pt x="301117" y="499999"/>
                  </a:lnTo>
                  <a:lnTo>
                    <a:pt x="301371" y="498602"/>
                  </a:lnTo>
                  <a:close/>
                </a:path>
                <a:path w="1359535" h="553719">
                  <a:moveTo>
                    <a:pt x="345567" y="309626"/>
                  </a:moveTo>
                  <a:lnTo>
                    <a:pt x="345186" y="308356"/>
                  </a:lnTo>
                  <a:lnTo>
                    <a:pt x="344551" y="307594"/>
                  </a:lnTo>
                  <a:lnTo>
                    <a:pt x="343789" y="306959"/>
                  </a:lnTo>
                  <a:lnTo>
                    <a:pt x="342519" y="306578"/>
                  </a:lnTo>
                  <a:lnTo>
                    <a:pt x="312547" y="306578"/>
                  </a:lnTo>
                  <a:lnTo>
                    <a:pt x="311277" y="306959"/>
                  </a:lnTo>
                  <a:lnTo>
                    <a:pt x="310515" y="307594"/>
                  </a:lnTo>
                  <a:lnTo>
                    <a:pt x="309880" y="308356"/>
                  </a:lnTo>
                  <a:lnTo>
                    <a:pt x="309499" y="309626"/>
                  </a:lnTo>
                  <a:lnTo>
                    <a:pt x="309499" y="550418"/>
                  </a:lnTo>
                  <a:lnTo>
                    <a:pt x="309880" y="551688"/>
                  </a:lnTo>
                  <a:lnTo>
                    <a:pt x="310515" y="552323"/>
                  </a:lnTo>
                  <a:lnTo>
                    <a:pt x="311277" y="552958"/>
                  </a:lnTo>
                  <a:lnTo>
                    <a:pt x="312547" y="553212"/>
                  </a:lnTo>
                  <a:lnTo>
                    <a:pt x="342519" y="553212"/>
                  </a:lnTo>
                  <a:lnTo>
                    <a:pt x="343789" y="552958"/>
                  </a:lnTo>
                  <a:lnTo>
                    <a:pt x="344551" y="552323"/>
                  </a:lnTo>
                  <a:lnTo>
                    <a:pt x="345186" y="551688"/>
                  </a:lnTo>
                  <a:lnTo>
                    <a:pt x="345567" y="550418"/>
                  </a:lnTo>
                  <a:lnTo>
                    <a:pt x="345567" y="309626"/>
                  </a:lnTo>
                  <a:close/>
                </a:path>
                <a:path w="1359535" h="553719">
                  <a:moveTo>
                    <a:pt x="348869" y="110490"/>
                  </a:moveTo>
                  <a:lnTo>
                    <a:pt x="348792" y="108381"/>
                  </a:lnTo>
                  <a:lnTo>
                    <a:pt x="347726" y="107061"/>
                  </a:lnTo>
                  <a:lnTo>
                    <a:pt x="345313" y="105664"/>
                  </a:lnTo>
                  <a:lnTo>
                    <a:pt x="341249" y="103378"/>
                  </a:lnTo>
                  <a:lnTo>
                    <a:pt x="336677" y="100203"/>
                  </a:lnTo>
                  <a:lnTo>
                    <a:pt x="331851" y="96266"/>
                  </a:lnTo>
                  <a:lnTo>
                    <a:pt x="326898" y="92456"/>
                  </a:lnTo>
                  <a:lnTo>
                    <a:pt x="323989" y="89789"/>
                  </a:lnTo>
                  <a:lnTo>
                    <a:pt x="297434" y="57023"/>
                  </a:lnTo>
                  <a:lnTo>
                    <a:pt x="295148" y="51181"/>
                  </a:lnTo>
                  <a:lnTo>
                    <a:pt x="296824" y="42189"/>
                  </a:lnTo>
                  <a:lnTo>
                    <a:pt x="298069" y="32880"/>
                  </a:lnTo>
                  <a:lnTo>
                    <a:pt x="298818" y="23279"/>
                  </a:lnTo>
                  <a:lnTo>
                    <a:pt x="299085" y="13335"/>
                  </a:lnTo>
                  <a:lnTo>
                    <a:pt x="299085" y="11557"/>
                  </a:lnTo>
                  <a:lnTo>
                    <a:pt x="269748" y="7493"/>
                  </a:lnTo>
                  <a:lnTo>
                    <a:pt x="267335" y="7366"/>
                  </a:lnTo>
                  <a:lnTo>
                    <a:pt x="265684" y="7493"/>
                  </a:lnTo>
                  <a:lnTo>
                    <a:pt x="264160" y="8763"/>
                  </a:lnTo>
                  <a:lnTo>
                    <a:pt x="263804" y="10287"/>
                  </a:lnTo>
                  <a:lnTo>
                    <a:pt x="263779" y="13335"/>
                  </a:lnTo>
                  <a:lnTo>
                    <a:pt x="263575" y="20929"/>
                  </a:lnTo>
                  <a:lnTo>
                    <a:pt x="253860" y="64795"/>
                  </a:lnTo>
                  <a:lnTo>
                    <a:pt x="228968" y="102920"/>
                  </a:lnTo>
                  <a:lnTo>
                    <a:pt x="210312" y="118364"/>
                  </a:lnTo>
                  <a:lnTo>
                    <a:pt x="208280" y="119888"/>
                  </a:lnTo>
                  <a:lnTo>
                    <a:pt x="207010" y="121158"/>
                  </a:lnTo>
                  <a:lnTo>
                    <a:pt x="205994" y="123444"/>
                  </a:lnTo>
                  <a:lnTo>
                    <a:pt x="206629" y="125222"/>
                  </a:lnTo>
                  <a:lnTo>
                    <a:pt x="208534" y="127635"/>
                  </a:lnTo>
                  <a:lnTo>
                    <a:pt x="221361" y="143510"/>
                  </a:lnTo>
                  <a:lnTo>
                    <a:pt x="222758" y="145288"/>
                  </a:lnTo>
                  <a:lnTo>
                    <a:pt x="224028" y="146050"/>
                  </a:lnTo>
                  <a:lnTo>
                    <a:pt x="226187" y="146050"/>
                  </a:lnTo>
                  <a:lnTo>
                    <a:pt x="260451" y="119481"/>
                  </a:lnTo>
                  <a:lnTo>
                    <a:pt x="281559" y="89789"/>
                  </a:lnTo>
                  <a:lnTo>
                    <a:pt x="284607" y="94615"/>
                  </a:lnTo>
                  <a:lnTo>
                    <a:pt x="288163" y="99187"/>
                  </a:lnTo>
                  <a:lnTo>
                    <a:pt x="291973" y="103505"/>
                  </a:lnTo>
                  <a:lnTo>
                    <a:pt x="295783" y="107950"/>
                  </a:lnTo>
                  <a:lnTo>
                    <a:pt x="299847" y="111887"/>
                  </a:lnTo>
                  <a:lnTo>
                    <a:pt x="303911" y="115443"/>
                  </a:lnTo>
                  <a:lnTo>
                    <a:pt x="307975" y="119126"/>
                  </a:lnTo>
                  <a:lnTo>
                    <a:pt x="312166" y="122301"/>
                  </a:lnTo>
                  <a:lnTo>
                    <a:pt x="320421" y="128016"/>
                  </a:lnTo>
                  <a:lnTo>
                    <a:pt x="324104" y="130175"/>
                  </a:lnTo>
                  <a:lnTo>
                    <a:pt x="327533" y="131953"/>
                  </a:lnTo>
                  <a:lnTo>
                    <a:pt x="329946" y="133350"/>
                  </a:lnTo>
                  <a:lnTo>
                    <a:pt x="331724" y="133985"/>
                  </a:lnTo>
                  <a:lnTo>
                    <a:pt x="333756" y="133731"/>
                  </a:lnTo>
                  <a:lnTo>
                    <a:pt x="334899" y="132715"/>
                  </a:lnTo>
                  <a:lnTo>
                    <a:pt x="336296" y="130683"/>
                  </a:lnTo>
                  <a:lnTo>
                    <a:pt x="346329" y="114681"/>
                  </a:lnTo>
                  <a:lnTo>
                    <a:pt x="346837" y="114046"/>
                  </a:lnTo>
                  <a:lnTo>
                    <a:pt x="347472" y="113157"/>
                  </a:lnTo>
                  <a:lnTo>
                    <a:pt x="347980" y="112268"/>
                  </a:lnTo>
                  <a:lnTo>
                    <a:pt x="348615" y="111379"/>
                  </a:lnTo>
                  <a:lnTo>
                    <a:pt x="348869" y="110490"/>
                  </a:lnTo>
                  <a:close/>
                </a:path>
                <a:path w="1359535" h="553719">
                  <a:moveTo>
                    <a:pt x="404495" y="192405"/>
                  </a:moveTo>
                  <a:lnTo>
                    <a:pt x="402336" y="185801"/>
                  </a:lnTo>
                  <a:lnTo>
                    <a:pt x="396570" y="177419"/>
                  </a:lnTo>
                  <a:lnTo>
                    <a:pt x="393954" y="173609"/>
                  </a:lnTo>
                  <a:lnTo>
                    <a:pt x="367665" y="157022"/>
                  </a:lnTo>
                  <a:lnTo>
                    <a:pt x="367665" y="197485"/>
                  </a:lnTo>
                  <a:lnTo>
                    <a:pt x="367665" y="203327"/>
                  </a:lnTo>
                  <a:lnTo>
                    <a:pt x="366649" y="205994"/>
                  </a:lnTo>
                  <a:lnTo>
                    <a:pt x="362331" y="211328"/>
                  </a:lnTo>
                  <a:lnTo>
                    <a:pt x="359410" y="213741"/>
                  </a:lnTo>
                  <a:lnTo>
                    <a:pt x="355727" y="215646"/>
                  </a:lnTo>
                  <a:lnTo>
                    <a:pt x="352044" y="217678"/>
                  </a:lnTo>
                  <a:lnTo>
                    <a:pt x="347599" y="219202"/>
                  </a:lnTo>
                  <a:lnTo>
                    <a:pt x="342519" y="220472"/>
                  </a:lnTo>
                  <a:lnTo>
                    <a:pt x="337312" y="221615"/>
                  </a:lnTo>
                  <a:lnTo>
                    <a:pt x="331724" y="222250"/>
                  </a:lnTo>
                  <a:lnTo>
                    <a:pt x="325755" y="222250"/>
                  </a:lnTo>
                  <a:lnTo>
                    <a:pt x="288290" y="211328"/>
                  </a:lnTo>
                  <a:lnTo>
                    <a:pt x="284607" y="206248"/>
                  </a:lnTo>
                  <a:lnTo>
                    <a:pt x="284607" y="194310"/>
                  </a:lnTo>
                  <a:lnTo>
                    <a:pt x="325755" y="177419"/>
                  </a:lnTo>
                  <a:lnTo>
                    <a:pt x="331597" y="177419"/>
                  </a:lnTo>
                  <a:lnTo>
                    <a:pt x="337058" y="178054"/>
                  </a:lnTo>
                  <a:lnTo>
                    <a:pt x="342265" y="179451"/>
                  </a:lnTo>
                  <a:lnTo>
                    <a:pt x="347345" y="180721"/>
                  </a:lnTo>
                  <a:lnTo>
                    <a:pt x="351790" y="182372"/>
                  </a:lnTo>
                  <a:lnTo>
                    <a:pt x="359410" y="186690"/>
                  </a:lnTo>
                  <a:lnTo>
                    <a:pt x="362331" y="189103"/>
                  </a:lnTo>
                  <a:lnTo>
                    <a:pt x="364998" y="192532"/>
                  </a:lnTo>
                  <a:lnTo>
                    <a:pt x="366649" y="194564"/>
                  </a:lnTo>
                  <a:lnTo>
                    <a:pt x="362902" y="155244"/>
                  </a:lnTo>
                  <a:lnTo>
                    <a:pt x="325755" y="149479"/>
                  </a:lnTo>
                  <a:lnTo>
                    <a:pt x="317538" y="149720"/>
                  </a:lnTo>
                  <a:lnTo>
                    <a:pt x="275831" y="160718"/>
                  </a:lnTo>
                  <a:lnTo>
                    <a:pt x="248183" y="192405"/>
                  </a:lnTo>
                  <a:lnTo>
                    <a:pt x="248158" y="207010"/>
                  </a:lnTo>
                  <a:lnTo>
                    <a:pt x="250063" y="213741"/>
                  </a:lnTo>
                  <a:lnTo>
                    <a:pt x="281724" y="242062"/>
                  </a:lnTo>
                  <a:lnTo>
                    <a:pt x="325755" y="250444"/>
                  </a:lnTo>
                  <a:lnTo>
                    <a:pt x="333629" y="250215"/>
                  </a:lnTo>
                  <a:lnTo>
                    <a:pt x="375475" y="239204"/>
                  </a:lnTo>
                  <a:lnTo>
                    <a:pt x="396570" y="222250"/>
                  </a:lnTo>
                  <a:lnTo>
                    <a:pt x="398145" y="219964"/>
                  </a:lnTo>
                  <a:lnTo>
                    <a:pt x="402336" y="213741"/>
                  </a:lnTo>
                  <a:lnTo>
                    <a:pt x="404495" y="207010"/>
                  </a:lnTo>
                  <a:lnTo>
                    <a:pt x="404495" y="192405"/>
                  </a:lnTo>
                  <a:close/>
                </a:path>
                <a:path w="1359535" h="553719">
                  <a:moveTo>
                    <a:pt x="507619" y="432689"/>
                  </a:moveTo>
                  <a:lnTo>
                    <a:pt x="500507" y="409956"/>
                  </a:lnTo>
                  <a:lnTo>
                    <a:pt x="497967" y="410464"/>
                  </a:lnTo>
                  <a:lnTo>
                    <a:pt x="486981" y="412305"/>
                  </a:lnTo>
                  <a:lnTo>
                    <a:pt x="444373" y="416598"/>
                  </a:lnTo>
                  <a:lnTo>
                    <a:pt x="414909" y="417449"/>
                  </a:lnTo>
                  <a:lnTo>
                    <a:pt x="412115" y="417449"/>
                  </a:lnTo>
                  <a:lnTo>
                    <a:pt x="410845" y="416052"/>
                  </a:lnTo>
                  <a:lnTo>
                    <a:pt x="410972" y="352552"/>
                  </a:lnTo>
                  <a:lnTo>
                    <a:pt x="411353" y="351917"/>
                  </a:lnTo>
                  <a:lnTo>
                    <a:pt x="411607" y="351155"/>
                  </a:lnTo>
                  <a:lnTo>
                    <a:pt x="412750" y="350901"/>
                  </a:lnTo>
                  <a:lnTo>
                    <a:pt x="485267" y="350901"/>
                  </a:lnTo>
                  <a:lnTo>
                    <a:pt x="486918" y="349377"/>
                  </a:lnTo>
                  <a:lnTo>
                    <a:pt x="486918" y="323215"/>
                  </a:lnTo>
                  <a:lnTo>
                    <a:pt x="485267" y="321818"/>
                  </a:lnTo>
                  <a:lnTo>
                    <a:pt x="389255" y="321818"/>
                  </a:lnTo>
                  <a:lnTo>
                    <a:pt x="386334" y="321945"/>
                  </a:lnTo>
                  <a:lnTo>
                    <a:pt x="381889" y="322707"/>
                  </a:lnTo>
                  <a:lnTo>
                    <a:pt x="379984" y="323342"/>
                  </a:lnTo>
                  <a:lnTo>
                    <a:pt x="378714" y="324485"/>
                  </a:lnTo>
                  <a:lnTo>
                    <a:pt x="377317" y="325628"/>
                  </a:lnTo>
                  <a:lnTo>
                    <a:pt x="376301" y="327279"/>
                  </a:lnTo>
                  <a:lnTo>
                    <a:pt x="375793" y="329438"/>
                  </a:lnTo>
                  <a:lnTo>
                    <a:pt x="375285" y="331470"/>
                  </a:lnTo>
                  <a:lnTo>
                    <a:pt x="375031" y="334264"/>
                  </a:lnTo>
                  <a:lnTo>
                    <a:pt x="375145" y="435864"/>
                  </a:lnTo>
                  <a:lnTo>
                    <a:pt x="376555" y="440182"/>
                  </a:lnTo>
                  <a:lnTo>
                    <a:pt x="379603" y="442214"/>
                  </a:lnTo>
                  <a:lnTo>
                    <a:pt x="382524" y="444373"/>
                  </a:lnTo>
                  <a:lnTo>
                    <a:pt x="387096" y="445516"/>
                  </a:lnTo>
                  <a:lnTo>
                    <a:pt x="399046" y="445998"/>
                  </a:lnTo>
                  <a:lnTo>
                    <a:pt x="405218" y="446074"/>
                  </a:lnTo>
                  <a:lnTo>
                    <a:pt x="411810" y="446049"/>
                  </a:lnTo>
                  <a:lnTo>
                    <a:pt x="456133" y="443534"/>
                  </a:lnTo>
                  <a:lnTo>
                    <a:pt x="497776" y="437883"/>
                  </a:lnTo>
                  <a:lnTo>
                    <a:pt x="507492" y="434340"/>
                  </a:lnTo>
                  <a:lnTo>
                    <a:pt x="507619" y="432689"/>
                  </a:lnTo>
                  <a:close/>
                </a:path>
                <a:path w="1359535" h="553719">
                  <a:moveTo>
                    <a:pt x="564896" y="522605"/>
                  </a:moveTo>
                  <a:lnTo>
                    <a:pt x="564261" y="521335"/>
                  </a:lnTo>
                  <a:lnTo>
                    <a:pt x="563118" y="520700"/>
                  </a:lnTo>
                  <a:lnTo>
                    <a:pt x="562102" y="520065"/>
                  </a:lnTo>
                  <a:lnTo>
                    <a:pt x="560832" y="519811"/>
                  </a:lnTo>
                  <a:lnTo>
                    <a:pt x="438404" y="519811"/>
                  </a:lnTo>
                  <a:lnTo>
                    <a:pt x="437007" y="518541"/>
                  </a:lnTo>
                  <a:lnTo>
                    <a:pt x="437007" y="470662"/>
                  </a:lnTo>
                  <a:lnTo>
                    <a:pt x="435356" y="468884"/>
                  </a:lnTo>
                  <a:lnTo>
                    <a:pt x="403098" y="468884"/>
                  </a:lnTo>
                  <a:lnTo>
                    <a:pt x="401320" y="470662"/>
                  </a:lnTo>
                  <a:lnTo>
                    <a:pt x="401320" y="537845"/>
                  </a:lnTo>
                  <a:lnTo>
                    <a:pt x="402463" y="542671"/>
                  </a:lnTo>
                  <a:lnTo>
                    <a:pt x="404749" y="545338"/>
                  </a:lnTo>
                  <a:lnTo>
                    <a:pt x="407035" y="547878"/>
                  </a:lnTo>
                  <a:lnTo>
                    <a:pt x="411861" y="549148"/>
                  </a:lnTo>
                  <a:lnTo>
                    <a:pt x="560832" y="549148"/>
                  </a:lnTo>
                  <a:lnTo>
                    <a:pt x="562102" y="549021"/>
                  </a:lnTo>
                  <a:lnTo>
                    <a:pt x="563118" y="548640"/>
                  </a:lnTo>
                  <a:lnTo>
                    <a:pt x="564261" y="548259"/>
                  </a:lnTo>
                  <a:lnTo>
                    <a:pt x="564896" y="546862"/>
                  </a:lnTo>
                  <a:lnTo>
                    <a:pt x="564896" y="522605"/>
                  </a:lnTo>
                  <a:close/>
                </a:path>
                <a:path w="1359535" h="553719">
                  <a:moveTo>
                    <a:pt x="567626" y="67437"/>
                  </a:moveTo>
                  <a:lnTo>
                    <a:pt x="566039" y="59563"/>
                  </a:lnTo>
                  <a:lnTo>
                    <a:pt x="559536" y="46101"/>
                  </a:lnTo>
                  <a:lnTo>
                    <a:pt x="558927" y="44831"/>
                  </a:lnTo>
                  <a:lnTo>
                    <a:pt x="532257" y="22225"/>
                  </a:lnTo>
                  <a:lnTo>
                    <a:pt x="532257" y="72136"/>
                  </a:lnTo>
                  <a:lnTo>
                    <a:pt x="532257" y="85598"/>
                  </a:lnTo>
                  <a:lnTo>
                    <a:pt x="529336" y="92964"/>
                  </a:lnTo>
                  <a:lnTo>
                    <a:pt x="523621" y="98425"/>
                  </a:lnTo>
                  <a:lnTo>
                    <a:pt x="517906" y="103759"/>
                  </a:lnTo>
                  <a:lnTo>
                    <a:pt x="510794" y="106426"/>
                  </a:lnTo>
                  <a:lnTo>
                    <a:pt x="493903" y="106426"/>
                  </a:lnTo>
                  <a:lnTo>
                    <a:pt x="486791" y="103759"/>
                  </a:lnTo>
                  <a:lnTo>
                    <a:pt x="481330" y="98425"/>
                  </a:lnTo>
                  <a:lnTo>
                    <a:pt x="475869" y="92964"/>
                  </a:lnTo>
                  <a:lnTo>
                    <a:pt x="473075" y="85598"/>
                  </a:lnTo>
                  <a:lnTo>
                    <a:pt x="473075" y="82677"/>
                  </a:lnTo>
                  <a:lnTo>
                    <a:pt x="473075" y="70231"/>
                  </a:lnTo>
                  <a:lnTo>
                    <a:pt x="473075" y="67437"/>
                  </a:lnTo>
                  <a:lnTo>
                    <a:pt x="475869" y="60198"/>
                  </a:lnTo>
                  <a:lnTo>
                    <a:pt x="481457" y="54483"/>
                  </a:lnTo>
                  <a:lnTo>
                    <a:pt x="487045" y="48895"/>
                  </a:lnTo>
                  <a:lnTo>
                    <a:pt x="494030" y="46101"/>
                  </a:lnTo>
                  <a:lnTo>
                    <a:pt x="506476" y="46101"/>
                  </a:lnTo>
                  <a:lnTo>
                    <a:pt x="510413" y="46736"/>
                  </a:lnTo>
                  <a:lnTo>
                    <a:pt x="514096" y="48260"/>
                  </a:lnTo>
                  <a:lnTo>
                    <a:pt x="517779" y="49657"/>
                  </a:lnTo>
                  <a:lnTo>
                    <a:pt x="532257" y="72136"/>
                  </a:lnTo>
                  <a:lnTo>
                    <a:pt x="532257" y="22225"/>
                  </a:lnTo>
                  <a:lnTo>
                    <a:pt x="502412" y="16002"/>
                  </a:lnTo>
                  <a:lnTo>
                    <a:pt x="493649" y="16002"/>
                  </a:lnTo>
                  <a:lnTo>
                    <a:pt x="450850" y="38481"/>
                  </a:lnTo>
                  <a:lnTo>
                    <a:pt x="438912" y="70231"/>
                  </a:lnTo>
                  <a:lnTo>
                    <a:pt x="438912" y="63627"/>
                  </a:lnTo>
                  <a:lnTo>
                    <a:pt x="438531" y="62357"/>
                  </a:lnTo>
                  <a:lnTo>
                    <a:pt x="437515" y="61849"/>
                  </a:lnTo>
                  <a:lnTo>
                    <a:pt x="436626" y="61468"/>
                  </a:lnTo>
                  <a:lnTo>
                    <a:pt x="435356" y="61214"/>
                  </a:lnTo>
                  <a:lnTo>
                    <a:pt x="401955" y="61214"/>
                  </a:lnTo>
                  <a:lnTo>
                    <a:pt x="401955" y="4826"/>
                  </a:lnTo>
                  <a:lnTo>
                    <a:pt x="401574" y="3556"/>
                  </a:lnTo>
                  <a:lnTo>
                    <a:pt x="401066" y="2794"/>
                  </a:lnTo>
                  <a:lnTo>
                    <a:pt x="400431" y="2159"/>
                  </a:lnTo>
                  <a:lnTo>
                    <a:pt x="399161" y="1778"/>
                  </a:lnTo>
                  <a:lnTo>
                    <a:pt x="369443" y="1778"/>
                  </a:lnTo>
                  <a:lnTo>
                    <a:pt x="368046" y="2159"/>
                  </a:lnTo>
                  <a:lnTo>
                    <a:pt x="367284" y="2794"/>
                  </a:lnTo>
                  <a:lnTo>
                    <a:pt x="366522" y="3556"/>
                  </a:lnTo>
                  <a:lnTo>
                    <a:pt x="366141" y="4826"/>
                  </a:lnTo>
                  <a:lnTo>
                    <a:pt x="366141" y="140843"/>
                  </a:lnTo>
                  <a:lnTo>
                    <a:pt x="367919" y="142494"/>
                  </a:lnTo>
                  <a:lnTo>
                    <a:pt x="400304" y="142494"/>
                  </a:lnTo>
                  <a:lnTo>
                    <a:pt x="401955" y="140970"/>
                  </a:lnTo>
                  <a:lnTo>
                    <a:pt x="401955" y="90551"/>
                  </a:lnTo>
                  <a:lnTo>
                    <a:pt x="437261" y="90551"/>
                  </a:lnTo>
                  <a:lnTo>
                    <a:pt x="438912" y="88773"/>
                  </a:lnTo>
                  <a:lnTo>
                    <a:pt x="438912" y="82677"/>
                  </a:lnTo>
                  <a:lnTo>
                    <a:pt x="442722" y="100584"/>
                  </a:lnTo>
                  <a:lnTo>
                    <a:pt x="446151" y="107823"/>
                  </a:lnTo>
                  <a:lnTo>
                    <a:pt x="450850" y="114046"/>
                  </a:lnTo>
                  <a:lnTo>
                    <a:pt x="456819" y="119253"/>
                  </a:lnTo>
                  <a:lnTo>
                    <a:pt x="462661" y="124460"/>
                  </a:lnTo>
                  <a:lnTo>
                    <a:pt x="469519" y="128524"/>
                  </a:lnTo>
                  <a:lnTo>
                    <a:pt x="485140" y="134112"/>
                  </a:lnTo>
                  <a:lnTo>
                    <a:pt x="493395" y="135509"/>
                  </a:lnTo>
                  <a:lnTo>
                    <a:pt x="502158" y="135509"/>
                  </a:lnTo>
                  <a:lnTo>
                    <a:pt x="542163" y="124460"/>
                  </a:lnTo>
                  <a:lnTo>
                    <a:pt x="559612" y="106426"/>
                  </a:lnTo>
                  <a:lnTo>
                    <a:pt x="566039" y="93345"/>
                  </a:lnTo>
                  <a:lnTo>
                    <a:pt x="567626" y="85598"/>
                  </a:lnTo>
                  <a:lnTo>
                    <a:pt x="567626" y="67437"/>
                  </a:lnTo>
                  <a:close/>
                </a:path>
                <a:path w="1359535" h="553719">
                  <a:moveTo>
                    <a:pt x="586486" y="184404"/>
                  </a:moveTo>
                  <a:lnTo>
                    <a:pt x="585978" y="181356"/>
                  </a:lnTo>
                  <a:lnTo>
                    <a:pt x="584149" y="165989"/>
                  </a:lnTo>
                  <a:lnTo>
                    <a:pt x="583692" y="162052"/>
                  </a:lnTo>
                  <a:lnTo>
                    <a:pt x="583565" y="160147"/>
                  </a:lnTo>
                  <a:lnTo>
                    <a:pt x="583057" y="159004"/>
                  </a:lnTo>
                  <a:lnTo>
                    <a:pt x="581660" y="157861"/>
                  </a:lnTo>
                  <a:lnTo>
                    <a:pt x="580136" y="157861"/>
                  </a:lnTo>
                  <a:lnTo>
                    <a:pt x="577723" y="158242"/>
                  </a:lnTo>
                  <a:lnTo>
                    <a:pt x="569493" y="159346"/>
                  </a:lnTo>
                  <a:lnTo>
                    <a:pt x="524611" y="163652"/>
                  </a:lnTo>
                  <a:lnTo>
                    <a:pt x="476897" y="165722"/>
                  </a:lnTo>
                  <a:lnTo>
                    <a:pt x="458660" y="165989"/>
                  </a:lnTo>
                  <a:lnTo>
                    <a:pt x="457822" y="165989"/>
                  </a:lnTo>
                  <a:lnTo>
                    <a:pt x="448462" y="165976"/>
                  </a:lnTo>
                  <a:lnTo>
                    <a:pt x="439242" y="165849"/>
                  </a:lnTo>
                  <a:lnTo>
                    <a:pt x="430149" y="165608"/>
                  </a:lnTo>
                  <a:lnTo>
                    <a:pt x="426720" y="165608"/>
                  </a:lnTo>
                  <a:lnTo>
                    <a:pt x="425069" y="167386"/>
                  </a:lnTo>
                  <a:lnTo>
                    <a:pt x="425069" y="191389"/>
                  </a:lnTo>
                  <a:lnTo>
                    <a:pt x="425323" y="192786"/>
                  </a:lnTo>
                  <a:lnTo>
                    <a:pt x="426085" y="193675"/>
                  </a:lnTo>
                  <a:lnTo>
                    <a:pt x="426720" y="194564"/>
                  </a:lnTo>
                  <a:lnTo>
                    <a:pt x="428117" y="194945"/>
                  </a:lnTo>
                  <a:lnTo>
                    <a:pt x="430149" y="194945"/>
                  </a:lnTo>
                  <a:lnTo>
                    <a:pt x="439356" y="195173"/>
                  </a:lnTo>
                  <a:lnTo>
                    <a:pt x="448716" y="195262"/>
                  </a:lnTo>
                  <a:lnTo>
                    <a:pt x="458216" y="195275"/>
                  </a:lnTo>
                  <a:lnTo>
                    <a:pt x="477583" y="195059"/>
                  </a:lnTo>
                  <a:lnTo>
                    <a:pt x="526249" y="192913"/>
                  </a:lnTo>
                  <a:lnTo>
                    <a:pt x="564311" y="189280"/>
                  </a:lnTo>
                  <a:lnTo>
                    <a:pt x="585343" y="186182"/>
                  </a:lnTo>
                  <a:lnTo>
                    <a:pt x="586486" y="184404"/>
                  </a:lnTo>
                  <a:close/>
                </a:path>
                <a:path w="1359535" h="553719">
                  <a:moveTo>
                    <a:pt x="591312" y="382016"/>
                  </a:moveTo>
                  <a:lnTo>
                    <a:pt x="590804" y="380746"/>
                  </a:lnTo>
                  <a:lnTo>
                    <a:pt x="589788" y="380365"/>
                  </a:lnTo>
                  <a:lnTo>
                    <a:pt x="588772" y="380111"/>
                  </a:lnTo>
                  <a:lnTo>
                    <a:pt x="587629" y="379857"/>
                  </a:lnTo>
                  <a:lnTo>
                    <a:pt x="554355" y="379857"/>
                  </a:lnTo>
                  <a:lnTo>
                    <a:pt x="554355" y="308229"/>
                  </a:lnTo>
                  <a:lnTo>
                    <a:pt x="552704" y="306578"/>
                  </a:lnTo>
                  <a:lnTo>
                    <a:pt x="520319" y="306578"/>
                  </a:lnTo>
                  <a:lnTo>
                    <a:pt x="518541" y="308229"/>
                  </a:lnTo>
                  <a:lnTo>
                    <a:pt x="518541" y="476758"/>
                  </a:lnTo>
                  <a:lnTo>
                    <a:pt x="518922" y="478028"/>
                  </a:lnTo>
                  <a:lnTo>
                    <a:pt x="520446" y="479298"/>
                  </a:lnTo>
                  <a:lnTo>
                    <a:pt x="521843" y="479679"/>
                  </a:lnTo>
                  <a:lnTo>
                    <a:pt x="551561" y="479679"/>
                  </a:lnTo>
                  <a:lnTo>
                    <a:pt x="552831" y="479298"/>
                  </a:lnTo>
                  <a:lnTo>
                    <a:pt x="553466" y="478663"/>
                  </a:lnTo>
                  <a:lnTo>
                    <a:pt x="553974" y="478028"/>
                  </a:lnTo>
                  <a:lnTo>
                    <a:pt x="554355" y="476758"/>
                  </a:lnTo>
                  <a:lnTo>
                    <a:pt x="554355" y="409194"/>
                  </a:lnTo>
                  <a:lnTo>
                    <a:pt x="587756" y="409194"/>
                  </a:lnTo>
                  <a:lnTo>
                    <a:pt x="589026" y="408940"/>
                  </a:lnTo>
                  <a:lnTo>
                    <a:pt x="589915" y="408305"/>
                  </a:lnTo>
                  <a:lnTo>
                    <a:pt x="590931" y="407670"/>
                  </a:lnTo>
                  <a:lnTo>
                    <a:pt x="591312" y="406527"/>
                  </a:lnTo>
                  <a:lnTo>
                    <a:pt x="591312" y="382016"/>
                  </a:lnTo>
                  <a:close/>
                </a:path>
                <a:path w="1359535" h="553719">
                  <a:moveTo>
                    <a:pt x="631063" y="4826"/>
                  </a:moveTo>
                  <a:lnTo>
                    <a:pt x="630682" y="3556"/>
                  </a:lnTo>
                  <a:lnTo>
                    <a:pt x="629285" y="2159"/>
                  </a:lnTo>
                  <a:lnTo>
                    <a:pt x="628015" y="1778"/>
                  </a:lnTo>
                  <a:lnTo>
                    <a:pt x="598551" y="1778"/>
                  </a:lnTo>
                  <a:lnTo>
                    <a:pt x="597281" y="2159"/>
                  </a:lnTo>
                  <a:lnTo>
                    <a:pt x="596519" y="2794"/>
                  </a:lnTo>
                  <a:lnTo>
                    <a:pt x="595884" y="3556"/>
                  </a:lnTo>
                  <a:lnTo>
                    <a:pt x="595503" y="4826"/>
                  </a:lnTo>
                  <a:lnTo>
                    <a:pt x="595503" y="245618"/>
                  </a:lnTo>
                  <a:lnTo>
                    <a:pt x="595884" y="246888"/>
                  </a:lnTo>
                  <a:lnTo>
                    <a:pt x="596519" y="247523"/>
                  </a:lnTo>
                  <a:lnTo>
                    <a:pt x="597281" y="248158"/>
                  </a:lnTo>
                  <a:lnTo>
                    <a:pt x="598551" y="248412"/>
                  </a:lnTo>
                  <a:lnTo>
                    <a:pt x="628015" y="248412"/>
                  </a:lnTo>
                  <a:lnTo>
                    <a:pt x="629285" y="248158"/>
                  </a:lnTo>
                  <a:lnTo>
                    <a:pt x="629920" y="247523"/>
                  </a:lnTo>
                  <a:lnTo>
                    <a:pt x="630682" y="246888"/>
                  </a:lnTo>
                  <a:lnTo>
                    <a:pt x="631063" y="245618"/>
                  </a:lnTo>
                  <a:lnTo>
                    <a:pt x="631063" y="4826"/>
                  </a:lnTo>
                  <a:close/>
                </a:path>
                <a:path w="1359535" h="553719">
                  <a:moveTo>
                    <a:pt x="805434" y="38481"/>
                  </a:moveTo>
                  <a:lnTo>
                    <a:pt x="805307" y="13589"/>
                  </a:lnTo>
                  <a:lnTo>
                    <a:pt x="803529" y="11811"/>
                  </a:lnTo>
                  <a:lnTo>
                    <a:pt x="731012" y="11811"/>
                  </a:lnTo>
                  <a:lnTo>
                    <a:pt x="729742" y="12192"/>
                  </a:lnTo>
                  <a:lnTo>
                    <a:pt x="728599" y="12827"/>
                  </a:lnTo>
                  <a:lnTo>
                    <a:pt x="727456" y="13589"/>
                  </a:lnTo>
                  <a:lnTo>
                    <a:pt x="726948" y="14986"/>
                  </a:lnTo>
                  <a:lnTo>
                    <a:pt x="726948" y="37211"/>
                  </a:lnTo>
                  <a:lnTo>
                    <a:pt x="727456" y="38735"/>
                  </a:lnTo>
                  <a:lnTo>
                    <a:pt x="729742" y="40005"/>
                  </a:lnTo>
                  <a:lnTo>
                    <a:pt x="731012" y="40386"/>
                  </a:lnTo>
                  <a:lnTo>
                    <a:pt x="803529" y="40386"/>
                  </a:lnTo>
                  <a:lnTo>
                    <a:pt x="805434" y="38481"/>
                  </a:lnTo>
                  <a:close/>
                </a:path>
                <a:path w="1359535" h="553719">
                  <a:moveTo>
                    <a:pt x="847090" y="164084"/>
                  </a:moveTo>
                  <a:lnTo>
                    <a:pt x="846201" y="162687"/>
                  </a:lnTo>
                  <a:lnTo>
                    <a:pt x="843915" y="161290"/>
                  </a:lnTo>
                  <a:lnTo>
                    <a:pt x="838885" y="158102"/>
                  </a:lnTo>
                  <a:lnTo>
                    <a:pt x="833526" y="154419"/>
                  </a:lnTo>
                  <a:lnTo>
                    <a:pt x="827836" y="150241"/>
                  </a:lnTo>
                  <a:lnTo>
                    <a:pt x="825563" y="148463"/>
                  </a:lnTo>
                  <a:lnTo>
                    <a:pt x="821817" y="145542"/>
                  </a:lnTo>
                  <a:lnTo>
                    <a:pt x="815733" y="140576"/>
                  </a:lnTo>
                  <a:lnTo>
                    <a:pt x="809866" y="135356"/>
                  </a:lnTo>
                  <a:lnTo>
                    <a:pt x="804202" y="129908"/>
                  </a:lnTo>
                  <a:lnTo>
                    <a:pt x="798703" y="124206"/>
                  </a:lnTo>
                  <a:lnTo>
                    <a:pt x="805459" y="114134"/>
                  </a:lnTo>
                  <a:lnTo>
                    <a:pt x="811301" y="103924"/>
                  </a:lnTo>
                  <a:lnTo>
                    <a:pt x="822071" y="65532"/>
                  </a:lnTo>
                  <a:lnTo>
                    <a:pt x="820166" y="61468"/>
                  </a:lnTo>
                  <a:lnTo>
                    <a:pt x="816356" y="58801"/>
                  </a:lnTo>
                  <a:lnTo>
                    <a:pt x="812419" y="56134"/>
                  </a:lnTo>
                  <a:lnTo>
                    <a:pt x="807199" y="54737"/>
                  </a:lnTo>
                  <a:lnTo>
                    <a:pt x="709930" y="54737"/>
                  </a:lnTo>
                  <a:lnTo>
                    <a:pt x="708152" y="56515"/>
                  </a:lnTo>
                  <a:lnTo>
                    <a:pt x="708152" y="80137"/>
                  </a:lnTo>
                  <a:lnTo>
                    <a:pt x="779513" y="84074"/>
                  </a:lnTo>
                  <a:lnTo>
                    <a:pt x="780669" y="84709"/>
                  </a:lnTo>
                  <a:lnTo>
                    <a:pt x="780669" y="86868"/>
                  </a:lnTo>
                  <a:lnTo>
                    <a:pt x="780415" y="88011"/>
                  </a:lnTo>
                  <a:lnTo>
                    <a:pt x="758964" y="120421"/>
                  </a:lnTo>
                  <a:lnTo>
                    <a:pt x="725055" y="151269"/>
                  </a:lnTo>
                  <a:lnTo>
                    <a:pt x="694436" y="170815"/>
                  </a:lnTo>
                  <a:lnTo>
                    <a:pt x="693547" y="171958"/>
                  </a:lnTo>
                  <a:lnTo>
                    <a:pt x="692531" y="174244"/>
                  </a:lnTo>
                  <a:lnTo>
                    <a:pt x="692912" y="175895"/>
                  </a:lnTo>
                  <a:lnTo>
                    <a:pt x="694309" y="177673"/>
                  </a:lnTo>
                  <a:lnTo>
                    <a:pt x="704850" y="194437"/>
                  </a:lnTo>
                  <a:lnTo>
                    <a:pt x="705866" y="196215"/>
                  </a:lnTo>
                  <a:lnTo>
                    <a:pt x="706882" y="197104"/>
                  </a:lnTo>
                  <a:lnTo>
                    <a:pt x="707771" y="197104"/>
                  </a:lnTo>
                  <a:lnTo>
                    <a:pt x="708787" y="197231"/>
                  </a:lnTo>
                  <a:lnTo>
                    <a:pt x="748030" y="174371"/>
                  </a:lnTo>
                  <a:lnTo>
                    <a:pt x="778624" y="148463"/>
                  </a:lnTo>
                  <a:lnTo>
                    <a:pt x="782066" y="152019"/>
                  </a:lnTo>
                  <a:lnTo>
                    <a:pt x="813308" y="179324"/>
                  </a:lnTo>
                  <a:lnTo>
                    <a:pt x="828662" y="188341"/>
                  </a:lnTo>
                  <a:lnTo>
                    <a:pt x="830453" y="188849"/>
                  </a:lnTo>
                  <a:lnTo>
                    <a:pt x="831977" y="188087"/>
                  </a:lnTo>
                  <a:lnTo>
                    <a:pt x="833120" y="186182"/>
                  </a:lnTo>
                  <a:lnTo>
                    <a:pt x="844346" y="170053"/>
                  </a:lnTo>
                  <a:lnTo>
                    <a:pt x="845439" y="168529"/>
                  </a:lnTo>
                  <a:lnTo>
                    <a:pt x="846201" y="167005"/>
                  </a:lnTo>
                  <a:lnTo>
                    <a:pt x="846709" y="165481"/>
                  </a:lnTo>
                  <a:lnTo>
                    <a:pt x="847090" y="164084"/>
                  </a:lnTo>
                  <a:close/>
                </a:path>
                <a:path w="1359535" h="553719">
                  <a:moveTo>
                    <a:pt x="897763" y="4826"/>
                  </a:moveTo>
                  <a:lnTo>
                    <a:pt x="897382" y="3556"/>
                  </a:lnTo>
                  <a:lnTo>
                    <a:pt x="895985" y="2159"/>
                  </a:lnTo>
                  <a:lnTo>
                    <a:pt x="894715" y="1778"/>
                  </a:lnTo>
                  <a:lnTo>
                    <a:pt x="865251" y="1778"/>
                  </a:lnTo>
                  <a:lnTo>
                    <a:pt x="863981" y="2159"/>
                  </a:lnTo>
                  <a:lnTo>
                    <a:pt x="863219" y="2794"/>
                  </a:lnTo>
                  <a:lnTo>
                    <a:pt x="862584" y="3556"/>
                  </a:lnTo>
                  <a:lnTo>
                    <a:pt x="862203" y="4826"/>
                  </a:lnTo>
                  <a:lnTo>
                    <a:pt x="862203" y="245618"/>
                  </a:lnTo>
                  <a:lnTo>
                    <a:pt x="862584" y="246888"/>
                  </a:lnTo>
                  <a:lnTo>
                    <a:pt x="863219" y="247523"/>
                  </a:lnTo>
                  <a:lnTo>
                    <a:pt x="863981" y="248158"/>
                  </a:lnTo>
                  <a:lnTo>
                    <a:pt x="865251" y="248412"/>
                  </a:lnTo>
                  <a:lnTo>
                    <a:pt x="894715" y="248412"/>
                  </a:lnTo>
                  <a:lnTo>
                    <a:pt x="895985" y="248158"/>
                  </a:lnTo>
                  <a:lnTo>
                    <a:pt x="896620" y="247523"/>
                  </a:lnTo>
                  <a:lnTo>
                    <a:pt x="897382" y="246888"/>
                  </a:lnTo>
                  <a:lnTo>
                    <a:pt x="897763" y="245618"/>
                  </a:lnTo>
                  <a:lnTo>
                    <a:pt x="897763" y="4826"/>
                  </a:lnTo>
                  <a:close/>
                </a:path>
                <a:path w="1359535" h="553719">
                  <a:moveTo>
                    <a:pt x="1140206" y="180340"/>
                  </a:moveTo>
                  <a:lnTo>
                    <a:pt x="1138428" y="178435"/>
                  </a:lnTo>
                  <a:lnTo>
                    <a:pt x="1079246" y="178435"/>
                  </a:lnTo>
                  <a:lnTo>
                    <a:pt x="1079246" y="144272"/>
                  </a:lnTo>
                  <a:lnTo>
                    <a:pt x="1111758" y="144272"/>
                  </a:lnTo>
                  <a:lnTo>
                    <a:pt x="1113409" y="142621"/>
                  </a:lnTo>
                  <a:lnTo>
                    <a:pt x="1113409" y="117983"/>
                  </a:lnTo>
                  <a:lnTo>
                    <a:pt x="1113028" y="116586"/>
                  </a:lnTo>
                  <a:lnTo>
                    <a:pt x="1112139" y="116078"/>
                  </a:lnTo>
                  <a:lnTo>
                    <a:pt x="1111250" y="115697"/>
                  </a:lnTo>
                  <a:lnTo>
                    <a:pt x="1109980" y="115443"/>
                  </a:lnTo>
                  <a:lnTo>
                    <a:pt x="1043432" y="115443"/>
                  </a:lnTo>
                  <a:lnTo>
                    <a:pt x="1043432" y="144272"/>
                  </a:lnTo>
                  <a:lnTo>
                    <a:pt x="1043432" y="178435"/>
                  </a:lnTo>
                  <a:lnTo>
                    <a:pt x="1005205" y="178435"/>
                  </a:lnTo>
                  <a:lnTo>
                    <a:pt x="1005205" y="144272"/>
                  </a:lnTo>
                  <a:lnTo>
                    <a:pt x="1043432" y="144272"/>
                  </a:lnTo>
                  <a:lnTo>
                    <a:pt x="1043432" y="115443"/>
                  </a:lnTo>
                  <a:lnTo>
                    <a:pt x="975741" y="115443"/>
                  </a:lnTo>
                  <a:lnTo>
                    <a:pt x="974598" y="114427"/>
                  </a:lnTo>
                  <a:lnTo>
                    <a:pt x="974598" y="93853"/>
                  </a:lnTo>
                  <a:lnTo>
                    <a:pt x="975614" y="92837"/>
                  </a:lnTo>
                  <a:lnTo>
                    <a:pt x="1092835" y="92837"/>
                  </a:lnTo>
                  <a:lnTo>
                    <a:pt x="1095883" y="92583"/>
                  </a:lnTo>
                  <a:lnTo>
                    <a:pt x="1106805" y="84074"/>
                  </a:lnTo>
                  <a:lnTo>
                    <a:pt x="1107313" y="81915"/>
                  </a:lnTo>
                  <a:lnTo>
                    <a:pt x="1107567" y="78994"/>
                  </a:lnTo>
                  <a:lnTo>
                    <a:pt x="1107478" y="27051"/>
                  </a:lnTo>
                  <a:lnTo>
                    <a:pt x="1107313" y="25146"/>
                  </a:lnTo>
                  <a:lnTo>
                    <a:pt x="1092835" y="14224"/>
                  </a:lnTo>
                  <a:lnTo>
                    <a:pt x="942848" y="14224"/>
                  </a:lnTo>
                  <a:lnTo>
                    <a:pt x="941197" y="15748"/>
                  </a:lnTo>
                  <a:lnTo>
                    <a:pt x="941197" y="39878"/>
                  </a:lnTo>
                  <a:lnTo>
                    <a:pt x="941578" y="41275"/>
                  </a:lnTo>
                  <a:lnTo>
                    <a:pt x="942340" y="41910"/>
                  </a:lnTo>
                  <a:lnTo>
                    <a:pt x="943102" y="42672"/>
                  </a:lnTo>
                  <a:lnTo>
                    <a:pt x="944372" y="42926"/>
                  </a:lnTo>
                  <a:lnTo>
                    <a:pt x="1071753" y="42926"/>
                  </a:lnTo>
                  <a:lnTo>
                    <a:pt x="1072769" y="43942"/>
                  </a:lnTo>
                  <a:lnTo>
                    <a:pt x="1072769" y="64008"/>
                  </a:lnTo>
                  <a:lnTo>
                    <a:pt x="1071753" y="65024"/>
                  </a:lnTo>
                  <a:lnTo>
                    <a:pt x="954024" y="65024"/>
                  </a:lnTo>
                  <a:lnTo>
                    <a:pt x="950976" y="65405"/>
                  </a:lnTo>
                  <a:lnTo>
                    <a:pt x="948690" y="66040"/>
                  </a:lnTo>
                  <a:lnTo>
                    <a:pt x="946404" y="66548"/>
                  </a:lnTo>
                  <a:lnTo>
                    <a:pt x="944626" y="67564"/>
                  </a:lnTo>
                  <a:lnTo>
                    <a:pt x="939800" y="78740"/>
                  </a:lnTo>
                  <a:lnTo>
                    <a:pt x="939800" y="132842"/>
                  </a:lnTo>
                  <a:lnTo>
                    <a:pt x="941070" y="137414"/>
                  </a:lnTo>
                  <a:lnTo>
                    <a:pt x="946023" y="142875"/>
                  </a:lnTo>
                  <a:lnTo>
                    <a:pt x="951103" y="144272"/>
                  </a:lnTo>
                  <a:lnTo>
                    <a:pt x="969391" y="144272"/>
                  </a:lnTo>
                  <a:lnTo>
                    <a:pt x="969391" y="178435"/>
                  </a:lnTo>
                  <a:lnTo>
                    <a:pt x="911606" y="178435"/>
                  </a:lnTo>
                  <a:lnTo>
                    <a:pt x="910209" y="178943"/>
                  </a:lnTo>
                  <a:lnTo>
                    <a:pt x="909574" y="179832"/>
                  </a:lnTo>
                  <a:lnTo>
                    <a:pt x="909066" y="180594"/>
                  </a:lnTo>
                  <a:lnTo>
                    <a:pt x="908685" y="181991"/>
                  </a:lnTo>
                  <a:lnTo>
                    <a:pt x="908685" y="203454"/>
                  </a:lnTo>
                  <a:lnTo>
                    <a:pt x="909066" y="204724"/>
                  </a:lnTo>
                  <a:lnTo>
                    <a:pt x="909574" y="205740"/>
                  </a:lnTo>
                  <a:lnTo>
                    <a:pt x="910209" y="206756"/>
                  </a:lnTo>
                  <a:lnTo>
                    <a:pt x="911606" y="207264"/>
                  </a:lnTo>
                  <a:lnTo>
                    <a:pt x="1138428" y="207264"/>
                  </a:lnTo>
                  <a:lnTo>
                    <a:pt x="1140206" y="205486"/>
                  </a:lnTo>
                  <a:lnTo>
                    <a:pt x="1140206" y="180340"/>
                  </a:lnTo>
                  <a:close/>
                </a:path>
                <a:path w="1359535" h="553719">
                  <a:moveTo>
                    <a:pt x="1328674" y="74676"/>
                  </a:moveTo>
                  <a:lnTo>
                    <a:pt x="1328293" y="73279"/>
                  </a:lnTo>
                  <a:lnTo>
                    <a:pt x="1326515" y="72263"/>
                  </a:lnTo>
                  <a:lnTo>
                    <a:pt x="1325118" y="72009"/>
                  </a:lnTo>
                  <a:lnTo>
                    <a:pt x="1199769" y="72009"/>
                  </a:lnTo>
                  <a:lnTo>
                    <a:pt x="1198753" y="71120"/>
                  </a:lnTo>
                  <a:lnTo>
                    <a:pt x="1198753" y="62103"/>
                  </a:lnTo>
                  <a:lnTo>
                    <a:pt x="1199642" y="61214"/>
                  </a:lnTo>
                  <a:lnTo>
                    <a:pt x="1308735" y="61214"/>
                  </a:lnTo>
                  <a:lnTo>
                    <a:pt x="1311910" y="60960"/>
                  </a:lnTo>
                  <a:lnTo>
                    <a:pt x="1322705" y="52451"/>
                  </a:lnTo>
                  <a:lnTo>
                    <a:pt x="1323213" y="50292"/>
                  </a:lnTo>
                  <a:lnTo>
                    <a:pt x="1323454" y="47498"/>
                  </a:lnTo>
                  <a:lnTo>
                    <a:pt x="1323467" y="13589"/>
                  </a:lnTo>
                  <a:lnTo>
                    <a:pt x="1323213" y="10795"/>
                  </a:lnTo>
                  <a:lnTo>
                    <a:pt x="1308735" y="0"/>
                  </a:lnTo>
                  <a:lnTo>
                    <a:pt x="1166495" y="0"/>
                  </a:lnTo>
                  <a:lnTo>
                    <a:pt x="1164844" y="1651"/>
                  </a:lnTo>
                  <a:lnTo>
                    <a:pt x="1164844" y="24257"/>
                  </a:lnTo>
                  <a:lnTo>
                    <a:pt x="1166495" y="26035"/>
                  </a:lnTo>
                  <a:lnTo>
                    <a:pt x="1287653" y="26035"/>
                  </a:lnTo>
                  <a:lnTo>
                    <a:pt x="1288542" y="27051"/>
                  </a:lnTo>
                  <a:lnTo>
                    <a:pt x="1288542" y="35560"/>
                  </a:lnTo>
                  <a:lnTo>
                    <a:pt x="1287780" y="36576"/>
                  </a:lnTo>
                  <a:lnTo>
                    <a:pt x="1177798" y="36576"/>
                  </a:lnTo>
                  <a:lnTo>
                    <a:pt x="1174750" y="36830"/>
                  </a:lnTo>
                  <a:lnTo>
                    <a:pt x="1172464" y="37465"/>
                  </a:lnTo>
                  <a:lnTo>
                    <a:pt x="1170051" y="37973"/>
                  </a:lnTo>
                  <a:lnTo>
                    <a:pt x="1168273" y="38989"/>
                  </a:lnTo>
                  <a:lnTo>
                    <a:pt x="1165733" y="41529"/>
                  </a:lnTo>
                  <a:lnTo>
                    <a:pt x="1164844" y="43307"/>
                  </a:lnTo>
                  <a:lnTo>
                    <a:pt x="1164336" y="45466"/>
                  </a:lnTo>
                  <a:lnTo>
                    <a:pt x="1163828" y="47498"/>
                  </a:lnTo>
                  <a:lnTo>
                    <a:pt x="1163574" y="50292"/>
                  </a:lnTo>
                  <a:lnTo>
                    <a:pt x="1163574" y="86487"/>
                  </a:lnTo>
                  <a:lnTo>
                    <a:pt x="1164844" y="91186"/>
                  </a:lnTo>
                  <a:lnTo>
                    <a:pt x="1169797" y="96647"/>
                  </a:lnTo>
                  <a:lnTo>
                    <a:pt x="1174750" y="98044"/>
                  </a:lnTo>
                  <a:lnTo>
                    <a:pt x="1326896" y="98044"/>
                  </a:lnTo>
                  <a:lnTo>
                    <a:pt x="1328674" y="96266"/>
                  </a:lnTo>
                  <a:lnTo>
                    <a:pt x="1328674" y="74676"/>
                  </a:lnTo>
                  <a:close/>
                </a:path>
                <a:path w="1359535" h="553719">
                  <a:moveTo>
                    <a:pt x="1329690" y="224917"/>
                  </a:moveTo>
                  <a:lnTo>
                    <a:pt x="1329309" y="223520"/>
                  </a:lnTo>
                  <a:lnTo>
                    <a:pt x="1327531" y="222504"/>
                  </a:lnTo>
                  <a:lnTo>
                    <a:pt x="1326134" y="222250"/>
                  </a:lnTo>
                  <a:lnTo>
                    <a:pt x="1199515" y="222250"/>
                  </a:lnTo>
                  <a:lnTo>
                    <a:pt x="1198499" y="221234"/>
                  </a:lnTo>
                  <a:lnTo>
                    <a:pt x="1198499" y="211709"/>
                  </a:lnTo>
                  <a:lnTo>
                    <a:pt x="1199388" y="210947"/>
                  </a:lnTo>
                  <a:lnTo>
                    <a:pt x="1308989" y="210947"/>
                  </a:lnTo>
                  <a:lnTo>
                    <a:pt x="1312164" y="210693"/>
                  </a:lnTo>
                  <a:lnTo>
                    <a:pt x="1314577" y="210312"/>
                  </a:lnTo>
                  <a:lnTo>
                    <a:pt x="1316863" y="209804"/>
                  </a:lnTo>
                  <a:lnTo>
                    <a:pt x="1318768" y="209042"/>
                  </a:lnTo>
                  <a:lnTo>
                    <a:pt x="1319911" y="207772"/>
                  </a:lnTo>
                  <a:lnTo>
                    <a:pt x="1321054" y="206629"/>
                  </a:lnTo>
                  <a:lnTo>
                    <a:pt x="1321943" y="204978"/>
                  </a:lnTo>
                  <a:lnTo>
                    <a:pt x="1322324" y="202819"/>
                  </a:lnTo>
                  <a:lnTo>
                    <a:pt x="1322832" y="200660"/>
                  </a:lnTo>
                  <a:lnTo>
                    <a:pt x="1322959" y="160020"/>
                  </a:lnTo>
                  <a:lnTo>
                    <a:pt x="1321943" y="155702"/>
                  </a:lnTo>
                  <a:lnTo>
                    <a:pt x="1317371" y="150622"/>
                  </a:lnTo>
                  <a:lnTo>
                    <a:pt x="1312418" y="149479"/>
                  </a:lnTo>
                  <a:lnTo>
                    <a:pt x="1164463" y="149479"/>
                  </a:lnTo>
                  <a:lnTo>
                    <a:pt x="1162812" y="151003"/>
                  </a:lnTo>
                  <a:lnTo>
                    <a:pt x="1162812" y="172593"/>
                  </a:lnTo>
                  <a:lnTo>
                    <a:pt x="1163193" y="173990"/>
                  </a:lnTo>
                  <a:lnTo>
                    <a:pt x="1163955" y="174625"/>
                  </a:lnTo>
                  <a:lnTo>
                    <a:pt x="1164717" y="175387"/>
                  </a:lnTo>
                  <a:lnTo>
                    <a:pt x="1165987" y="175641"/>
                  </a:lnTo>
                  <a:lnTo>
                    <a:pt x="1287145" y="175641"/>
                  </a:lnTo>
                  <a:lnTo>
                    <a:pt x="1288034" y="176657"/>
                  </a:lnTo>
                  <a:lnTo>
                    <a:pt x="1288034" y="185039"/>
                  </a:lnTo>
                  <a:lnTo>
                    <a:pt x="1287272" y="185928"/>
                  </a:lnTo>
                  <a:lnTo>
                    <a:pt x="1177036" y="185928"/>
                  </a:lnTo>
                  <a:lnTo>
                    <a:pt x="1173988" y="186182"/>
                  </a:lnTo>
                  <a:lnTo>
                    <a:pt x="1171829" y="186690"/>
                  </a:lnTo>
                  <a:lnTo>
                    <a:pt x="1169543" y="187198"/>
                  </a:lnTo>
                  <a:lnTo>
                    <a:pt x="1167765" y="188087"/>
                  </a:lnTo>
                  <a:lnTo>
                    <a:pt x="1166495" y="189484"/>
                  </a:lnTo>
                  <a:lnTo>
                    <a:pt x="1165225" y="190754"/>
                  </a:lnTo>
                  <a:lnTo>
                    <a:pt x="1164336" y="192405"/>
                  </a:lnTo>
                  <a:lnTo>
                    <a:pt x="1163574" y="196469"/>
                  </a:lnTo>
                  <a:lnTo>
                    <a:pt x="1163434" y="197866"/>
                  </a:lnTo>
                  <a:lnTo>
                    <a:pt x="1163320" y="234823"/>
                  </a:lnTo>
                  <a:lnTo>
                    <a:pt x="1163574" y="237490"/>
                  </a:lnTo>
                  <a:lnTo>
                    <a:pt x="1171956" y="247523"/>
                  </a:lnTo>
                  <a:lnTo>
                    <a:pt x="1174242" y="248158"/>
                  </a:lnTo>
                  <a:lnTo>
                    <a:pt x="1177290" y="248412"/>
                  </a:lnTo>
                  <a:lnTo>
                    <a:pt x="1327912" y="248412"/>
                  </a:lnTo>
                  <a:lnTo>
                    <a:pt x="1329690" y="246761"/>
                  </a:lnTo>
                  <a:lnTo>
                    <a:pt x="1329690" y="224917"/>
                  </a:lnTo>
                  <a:close/>
                </a:path>
                <a:path w="1359535" h="553719">
                  <a:moveTo>
                    <a:pt x="1359027" y="112649"/>
                  </a:moveTo>
                  <a:lnTo>
                    <a:pt x="1358519" y="111252"/>
                  </a:lnTo>
                  <a:lnTo>
                    <a:pt x="1357503" y="110617"/>
                  </a:lnTo>
                  <a:lnTo>
                    <a:pt x="1356487" y="109855"/>
                  </a:lnTo>
                  <a:lnTo>
                    <a:pt x="1355090" y="109601"/>
                  </a:lnTo>
                  <a:lnTo>
                    <a:pt x="1130935" y="109601"/>
                  </a:lnTo>
                  <a:lnTo>
                    <a:pt x="1127760" y="133350"/>
                  </a:lnTo>
                  <a:lnTo>
                    <a:pt x="1128014" y="134747"/>
                  </a:lnTo>
                  <a:lnTo>
                    <a:pt x="1128522" y="135509"/>
                  </a:lnTo>
                  <a:lnTo>
                    <a:pt x="1129030" y="136398"/>
                  </a:lnTo>
                  <a:lnTo>
                    <a:pt x="1130554" y="136779"/>
                  </a:lnTo>
                  <a:lnTo>
                    <a:pt x="1357249" y="136779"/>
                  </a:lnTo>
                  <a:lnTo>
                    <a:pt x="1359027" y="135001"/>
                  </a:lnTo>
                  <a:lnTo>
                    <a:pt x="1359027" y="11264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5051" y="2002662"/>
              <a:ext cx="1698498" cy="5546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5360" y="2002662"/>
              <a:ext cx="532129" cy="55765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29660" y="2307462"/>
              <a:ext cx="671195" cy="247015"/>
            </a:xfrm>
            <a:custGeom>
              <a:avLst/>
              <a:gdLst/>
              <a:ahLst/>
              <a:cxnLst/>
              <a:rect l="l" t="t" r="r" b="b"/>
              <a:pathLst>
                <a:path w="671195" h="247014">
                  <a:moveTo>
                    <a:pt x="5080" y="163829"/>
                  </a:moveTo>
                  <a:lnTo>
                    <a:pt x="1650" y="163829"/>
                  </a:lnTo>
                  <a:lnTo>
                    <a:pt x="0" y="165608"/>
                  </a:lnTo>
                  <a:lnTo>
                    <a:pt x="0" y="189611"/>
                  </a:lnTo>
                  <a:lnTo>
                    <a:pt x="253" y="191008"/>
                  </a:lnTo>
                  <a:lnTo>
                    <a:pt x="1015" y="191897"/>
                  </a:lnTo>
                  <a:lnTo>
                    <a:pt x="1650" y="192786"/>
                  </a:lnTo>
                  <a:lnTo>
                    <a:pt x="3047" y="193166"/>
                  </a:lnTo>
                  <a:lnTo>
                    <a:pt x="5080" y="193166"/>
                  </a:lnTo>
                  <a:lnTo>
                    <a:pt x="14295" y="193385"/>
                  </a:lnTo>
                  <a:lnTo>
                    <a:pt x="23653" y="193484"/>
                  </a:lnTo>
                  <a:lnTo>
                    <a:pt x="33154" y="193488"/>
                  </a:lnTo>
                  <a:lnTo>
                    <a:pt x="52516" y="193278"/>
                  </a:lnTo>
                  <a:lnTo>
                    <a:pt x="101187" y="191134"/>
                  </a:lnTo>
                  <a:lnTo>
                    <a:pt x="139255" y="187499"/>
                  </a:lnTo>
                  <a:lnTo>
                    <a:pt x="161416" y="182625"/>
                  </a:lnTo>
                  <a:lnTo>
                    <a:pt x="160909" y="179577"/>
                  </a:lnTo>
                  <a:lnTo>
                    <a:pt x="159088" y="164205"/>
                  </a:lnTo>
                  <a:lnTo>
                    <a:pt x="23399" y="164195"/>
                  </a:lnTo>
                  <a:lnTo>
                    <a:pt x="14180" y="164066"/>
                  </a:lnTo>
                  <a:lnTo>
                    <a:pt x="5080" y="163829"/>
                  </a:lnTo>
                  <a:close/>
                </a:path>
                <a:path w="671195" h="247014">
                  <a:moveTo>
                    <a:pt x="156590" y="156083"/>
                  </a:moveTo>
                  <a:lnTo>
                    <a:pt x="155066" y="156083"/>
                  </a:lnTo>
                  <a:lnTo>
                    <a:pt x="152653" y="156463"/>
                  </a:lnTo>
                  <a:lnTo>
                    <a:pt x="144434" y="157561"/>
                  </a:lnTo>
                  <a:lnTo>
                    <a:pt x="99552" y="161861"/>
                  </a:lnTo>
                  <a:lnTo>
                    <a:pt x="51835" y="163941"/>
                  </a:lnTo>
                  <a:lnTo>
                    <a:pt x="32762" y="164205"/>
                  </a:lnTo>
                  <a:lnTo>
                    <a:pt x="159088" y="164205"/>
                  </a:lnTo>
                  <a:lnTo>
                    <a:pt x="158623" y="160274"/>
                  </a:lnTo>
                  <a:lnTo>
                    <a:pt x="158496" y="158369"/>
                  </a:lnTo>
                  <a:lnTo>
                    <a:pt x="157987" y="157225"/>
                  </a:lnTo>
                  <a:lnTo>
                    <a:pt x="156590" y="156083"/>
                  </a:lnTo>
                  <a:close/>
                </a:path>
                <a:path w="671195" h="247014">
                  <a:moveTo>
                    <a:pt x="77343" y="14224"/>
                  </a:moveTo>
                  <a:lnTo>
                    <a:pt x="68580" y="14224"/>
                  </a:lnTo>
                  <a:lnTo>
                    <a:pt x="60325" y="15621"/>
                  </a:lnTo>
                  <a:lnTo>
                    <a:pt x="25781" y="36702"/>
                  </a:lnTo>
                  <a:lnTo>
                    <a:pt x="12624" y="65659"/>
                  </a:lnTo>
                  <a:lnTo>
                    <a:pt x="12625" y="83820"/>
                  </a:lnTo>
                  <a:lnTo>
                    <a:pt x="14224" y="91566"/>
                  </a:lnTo>
                  <a:lnTo>
                    <a:pt x="21081" y="106045"/>
                  </a:lnTo>
                  <a:lnTo>
                    <a:pt x="25781" y="112267"/>
                  </a:lnTo>
                  <a:lnTo>
                    <a:pt x="31750" y="117475"/>
                  </a:lnTo>
                  <a:lnTo>
                    <a:pt x="37591" y="122682"/>
                  </a:lnTo>
                  <a:lnTo>
                    <a:pt x="44450" y="126746"/>
                  </a:lnTo>
                  <a:lnTo>
                    <a:pt x="60070" y="132334"/>
                  </a:lnTo>
                  <a:lnTo>
                    <a:pt x="68325" y="133731"/>
                  </a:lnTo>
                  <a:lnTo>
                    <a:pt x="77088" y="133731"/>
                  </a:lnTo>
                  <a:lnTo>
                    <a:pt x="117093" y="122682"/>
                  </a:lnTo>
                  <a:lnTo>
                    <a:pt x="134544" y="104648"/>
                  </a:lnTo>
                  <a:lnTo>
                    <a:pt x="68833" y="104648"/>
                  </a:lnTo>
                  <a:lnTo>
                    <a:pt x="61721" y="101981"/>
                  </a:lnTo>
                  <a:lnTo>
                    <a:pt x="56261" y="96647"/>
                  </a:lnTo>
                  <a:lnTo>
                    <a:pt x="50800" y="91186"/>
                  </a:lnTo>
                  <a:lnTo>
                    <a:pt x="48006" y="83820"/>
                  </a:lnTo>
                  <a:lnTo>
                    <a:pt x="48006" y="65659"/>
                  </a:lnTo>
                  <a:lnTo>
                    <a:pt x="50800" y="58420"/>
                  </a:lnTo>
                  <a:lnTo>
                    <a:pt x="56387" y="52704"/>
                  </a:lnTo>
                  <a:lnTo>
                    <a:pt x="61975" y="47116"/>
                  </a:lnTo>
                  <a:lnTo>
                    <a:pt x="68961" y="44323"/>
                  </a:lnTo>
                  <a:lnTo>
                    <a:pt x="134471" y="44323"/>
                  </a:lnTo>
                  <a:lnTo>
                    <a:pt x="133858" y="43052"/>
                  </a:lnTo>
                  <a:lnTo>
                    <a:pt x="102615" y="18669"/>
                  </a:lnTo>
                  <a:lnTo>
                    <a:pt x="83917" y="14489"/>
                  </a:lnTo>
                  <a:lnTo>
                    <a:pt x="77343" y="14224"/>
                  </a:lnTo>
                  <a:close/>
                </a:path>
                <a:path w="671195" h="247014">
                  <a:moveTo>
                    <a:pt x="134471" y="44323"/>
                  </a:moveTo>
                  <a:lnTo>
                    <a:pt x="81406" y="44323"/>
                  </a:lnTo>
                  <a:lnTo>
                    <a:pt x="85343" y="44958"/>
                  </a:lnTo>
                  <a:lnTo>
                    <a:pt x="89026" y="46482"/>
                  </a:lnTo>
                  <a:lnTo>
                    <a:pt x="107187" y="70358"/>
                  </a:lnTo>
                  <a:lnTo>
                    <a:pt x="107187" y="83820"/>
                  </a:lnTo>
                  <a:lnTo>
                    <a:pt x="104266" y="91186"/>
                  </a:lnTo>
                  <a:lnTo>
                    <a:pt x="98551" y="96647"/>
                  </a:lnTo>
                  <a:lnTo>
                    <a:pt x="92837" y="101981"/>
                  </a:lnTo>
                  <a:lnTo>
                    <a:pt x="85725" y="104648"/>
                  </a:lnTo>
                  <a:lnTo>
                    <a:pt x="134544" y="104648"/>
                  </a:lnTo>
                  <a:lnTo>
                    <a:pt x="140969" y="91566"/>
                  </a:lnTo>
                  <a:lnTo>
                    <a:pt x="142568" y="83820"/>
                  </a:lnTo>
                  <a:lnTo>
                    <a:pt x="142569" y="65659"/>
                  </a:lnTo>
                  <a:lnTo>
                    <a:pt x="140969" y="57785"/>
                  </a:lnTo>
                  <a:lnTo>
                    <a:pt x="134471" y="44323"/>
                  </a:lnTo>
                  <a:close/>
                </a:path>
                <a:path w="671195" h="247014">
                  <a:moveTo>
                    <a:pt x="412241" y="0"/>
                  </a:moveTo>
                  <a:lnTo>
                    <a:pt x="382524" y="0"/>
                  </a:lnTo>
                  <a:lnTo>
                    <a:pt x="381126" y="381"/>
                  </a:lnTo>
                  <a:lnTo>
                    <a:pt x="380364" y="1015"/>
                  </a:lnTo>
                  <a:lnTo>
                    <a:pt x="379602" y="1777"/>
                  </a:lnTo>
                  <a:lnTo>
                    <a:pt x="379222" y="3048"/>
                  </a:lnTo>
                  <a:lnTo>
                    <a:pt x="379222" y="243839"/>
                  </a:lnTo>
                  <a:lnTo>
                    <a:pt x="379602" y="245110"/>
                  </a:lnTo>
                  <a:lnTo>
                    <a:pt x="381126" y="246379"/>
                  </a:lnTo>
                  <a:lnTo>
                    <a:pt x="382524" y="246634"/>
                  </a:lnTo>
                  <a:lnTo>
                    <a:pt x="412241" y="246634"/>
                  </a:lnTo>
                  <a:lnTo>
                    <a:pt x="413512" y="246379"/>
                  </a:lnTo>
                  <a:lnTo>
                    <a:pt x="414147" y="245745"/>
                  </a:lnTo>
                  <a:lnTo>
                    <a:pt x="414654" y="245110"/>
                  </a:lnTo>
                  <a:lnTo>
                    <a:pt x="415036" y="243839"/>
                  </a:lnTo>
                  <a:lnTo>
                    <a:pt x="415036" y="121920"/>
                  </a:lnTo>
                  <a:lnTo>
                    <a:pt x="448437" y="121920"/>
                  </a:lnTo>
                  <a:lnTo>
                    <a:pt x="449706" y="121665"/>
                  </a:lnTo>
                  <a:lnTo>
                    <a:pt x="450596" y="121031"/>
                  </a:lnTo>
                  <a:lnTo>
                    <a:pt x="451612" y="120396"/>
                  </a:lnTo>
                  <a:lnTo>
                    <a:pt x="451992" y="119125"/>
                  </a:lnTo>
                  <a:lnTo>
                    <a:pt x="451992" y="95123"/>
                  </a:lnTo>
                  <a:lnTo>
                    <a:pt x="451612" y="93725"/>
                  </a:lnTo>
                  <a:lnTo>
                    <a:pt x="450596" y="93217"/>
                  </a:lnTo>
                  <a:lnTo>
                    <a:pt x="449706" y="92837"/>
                  </a:lnTo>
                  <a:lnTo>
                    <a:pt x="448437" y="92583"/>
                  </a:lnTo>
                  <a:lnTo>
                    <a:pt x="415036" y="92583"/>
                  </a:lnTo>
                  <a:lnTo>
                    <a:pt x="415036" y="3048"/>
                  </a:lnTo>
                  <a:lnTo>
                    <a:pt x="414654" y="1777"/>
                  </a:lnTo>
                  <a:lnTo>
                    <a:pt x="414147" y="1015"/>
                  </a:lnTo>
                  <a:lnTo>
                    <a:pt x="413512" y="381"/>
                  </a:lnTo>
                  <a:lnTo>
                    <a:pt x="412241" y="0"/>
                  </a:lnTo>
                  <a:close/>
                </a:path>
                <a:path w="671195" h="247014">
                  <a:moveTo>
                    <a:pt x="558291" y="19050"/>
                  </a:moveTo>
                  <a:lnTo>
                    <a:pt x="454151" y="19050"/>
                  </a:lnTo>
                  <a:lnTo>
                    <a:pt x="452881" y="19431"/>
                  </a:lnTo>
                  <a:lnTo>
                    <a:pt x="452247" y="19938"/>
                  </a:lnTo>
                  <a:lnTo>
                    <a:pt x="451612" y="20574"/>
                  </a:lnTo>
                  <a:lnTo>
                    <a:pt x="451230" y="21844"/>
                  </a:lnTo>
                  <a:lnTo>
                    <a:pt x="451230" y="45085"/>
                  </a:lnTo>
                  <a:lnTo>
                    <a:pt x="451485" y="46482"/>
                  </a:lnTo>
                  <a:lnTo>
                    <a:pt x="452500" y="48006"/>
                  </a:lnTo>
                  <a:lnTo>
                    <a:pt x="453898" y="48387"/>
                  </a:lnTo>
                  <a:lnTo>
                    <a:pt x="530987" y="48387"/>
                  </a:lnTo>
                  <a:lnTo>
                    <a:pt x="532256" y="50164"/>
                  </a:lnTo>
                  <a:lnTo>
                    <a:pt x="514746" y="101461"/>
                  </a:lnTo>
                  <a:lnTo>
                    <a:pt x="478234" y="142890"/>
                  </a:lnTo>
                  <a:lnTo>
                    <a:pt x="443484" y="166370"/>
                  </a:lnTo>
                  <a:lnTo>
                    <a:pt x="441960" y="167259"/>
                  </a:lnTo>
                  <a:lnTo>
                    <a:pt x="440943" y="168528"/>
                  </a:lnTo>
                  <a:lnTo>
                    <a:pt x="440563" y="170052"/>
                  </a:lnTo>
                  <a:lnTo>
                    <a:pt x="440054" y="171576"/>
                  </a:lnTo>
                  <a:lnTo>
                    <a:pt x="440436" y="173227"/>
                  </a:lnTo>
                  <a:lnTo>
                    <a:pt x="441705" y="174878"/>
                  </a:lnTo>
                  <a:lnTo>
                    <a:pt x="453771" y="192912"/>
                  </a:lnTo>
                  <a:lnTo>
                    <a:pt x="455167" y="194817"/>
                  </a:lnTo>
                  <a:lnTo>
                    <a:pt x="456438" y="195707"/>
                  </a:lnTo>
                  <a:lnTo>
                    <a:pt x="459104" y="195707"/>
                  </a:lnTo>
                  <a:lnTo>
                    <a:pt x="496407" y="171922"/>
                  </a:lnTo>
                  <a:lnTo>
                    <a:pt x="531796" y="136949"/>
                  </a:lnTo>
                  <a:lnTo>
                    <a:pt x="556311" y="96716"/>
                  </a:lnTo>
                  <a:lnTo>
                    <a:pt x="568829" y="52421"/>
                  </a:lnTo>
                  <a:lnTo>
                    <a:pt x="570484" y="33400"/>
                  </a:lnTo>
                  <a:lnTo>
                    <a:pt x="569467" y="27812"/>
                  </a:lnTo>
                  <a:lnTo>
                    <a:pt x="566674" y="24384"/>
                  </a:lnTo>
                  <a:lnTo>
                    <a:pt x="563879" y="20827"/>
                  </a:lnTo>
                  <a:lnTo>
                    <a:pt x="558291" y="19050"/>
                  </a:lnTo>
                  <a:close/>
                </a:path>
                <a:path w="671195" h="247014">
                  <a:moveTo>
                    <a:pt x="282066" y="12446"/>
                  </a:moveTo>
                  <a:lnTo>
                    <a:pt x="279653" y="12446"/>
                  </a:lnTo>
                  <a:lnTo>
                    <a:pt x="278129" y="12826"/>
                  </a:lnTo>
                  <a:lnTo>
                    <a:pt x="276441" y="29154"/>
                  </a:lnTo>
                  <a:lnTo>
                    <a:pt x="275955" y="39846"/>
                  </a:lnTo>
                  <a:lnTo>
                    <a:pt x="270732" y="78517"/>
                  </a:lnTo>
                  <a:lnTo>
                    <a:pt x="257984" y="115649"/>
                  </a:lnTo>
                  <a:lnTo>
                    <a:pt x="234159" y="152781"/>
                  </a:lnTo>
                  <a:lnTo>
                    <a:pt x="217931" y="170052"/>
                  </a:lnTo>
                  <a:lnTo>
                    <a:pt x="216915" y="171703"/>
                  </a:lnTo>
                  <a:lnTo>
                    <a:pt x="216915" y="174244"/>
                  </a:lnTo>
                  <a:lnTo>
                    <a:pt x="217677" y="175640"/>
                  </a:lnTo>
                  <a:lnTo>
                    <a:pt x="219075" y="177037"/>
                  </a:lnTo>
                  <a:lnTo>
                    <a:pt x="233172" y="191642"/>
                  </a:lnTo>
                  <a:lnTo>
                    <a:pt x="234823" y="193294"/>
                  </a:lnTo>
                  <a:lnTo>
                    <a:pt x="236347" y="194183"/>
                  </a:lnTo>
                  <a:lnTo>
                    <a:pt x="237362" y="193928"/>
                  </a:lnTo>
                  <a:lnTo>
                    <a:pt x="238505" y="193801"/>
                  </a:lnTo>
                  <a:lnTo>
                    <a:pt x="240284" y="192786"/>
                  </a:lnTo>
                  <a:lnTo>
                    <a:pt x="242697" y="190881"/>
                  </a:lnTo>
                  <a:lnTo>
                    <a:pt x="247268" y="187325"/>
                  </a:lnTo>
                  <a:lnTo>
                    <a:pt x="274447" y="155956"/>
                  </a:lnTo>
                  <a:lnTo>
                    <a:pt x="292608" y="123698"/>
                  </a:lnTo>
                  <a:lnTo>
                    <a:pt x="329698" y="123698"/>
                  </a:lnTo>
                  <a:lnTo>
                    <a:pt x="308863" y="84074"/>
                  </a:lnTo>
                  <a:lnTo>
                    <a:pt x="306959" y="76962"/>
                  </a:lnTo>
                  <a:lnTo>
                    <a:pt x="309125" y="63577"/>
                  </a:lnTo>
                  <a:lnTo>
                    <a:pt x="310673" y="49514"/>
                  </a:lnTo>
                  <a:lnTo>
                    <a:pt x="311602" y="34760"/>
                  </a:lnTo>
                  <a:lnTo>
                    <a:pt x="311912" y="19303"/>
                  </a:lnTo>
                  <a:lnTo>
                    <a:pt x="311912" y="17272"/>
                  </a:lnTo>
                  <a:lnTo>
                    <a:pt x="306704" y="13208"/>
                  </a:lnTo>
                  <a:lnTo>
                    <a:pt x="282066" y="12446"/>
                  </a:lnTo>
                  <a:close/>
                </a:path>
                <a:path w="671195" h="247014">
                  <a:moveTo>
                    <a:pt x="329698" y="123698"/>
                  </a:moveTo>
                  <a:lnTo>
                    <a:pt x="292608" y="123698"/>
                  </a:lnTo>
                  <a:lnTo>
                    <a:pt x="295275" y="129412"/>
                  </a:lnTo>
                  <a:lnTo>
                    <a:pt x="298576" y="135254"/>
                  </a:lnTo>
                  <a:lnTo>
                    <a:pt x="302513" y="141224"/>
                  </a:lnTo>
                  <a:lnTo>
                    <a:pt x="306324" y="147192"/>
                  </a:lnTo>
                  <a:lnTo>
                    <a:pt x="331088" y="176657"/>
                  </a:lnTo>
                  <a:lnTo>
                    <a:pt x="338074" y="182372"/>
                  </a:lnTo>
                  <a:lnTo>
                    <a:pt x="342011" y="185420"/>
                  </a:lnTo>
                  <a:lnTo>
                    <a:pt x="362203" y="161036"/>
                  </a:lnTo>
                  <a:lnTo>
                    <a:pt x="361061" y="159258"/>
                  </a:lnTo>
                  <a:lnTo>
                    <a:pt x="358648" y="157479"/>
                  </a:lnTo>
                  <a:lnTo>
                    <a:pt x="354202" y="153797"/>
                  </a:lnTo>
                  <a:lnTo>
                    <a:pt x="349376" y="148971"/>
                  </a:lnTo>
                  <a:lnTo>
                    <a:pt x="344169" y="142748"/>
                  </a:lnTo>
                  <a:lnTo>
                    <a:pt x="338963" y="136651"/>
                  </a:lnTo>
                  <a:lnTo>
                    <a:pt x="333883" y="129921"/>
                  </a:lnTo>
                  <a:lnTo>
                    <a:pt x="329698" y="123698"/>
                  </a:lnTo>
                  <a:close/>
                </a:path>
                <a:path w="671195" h="247014">
                  <a:moveTo>
                    <a:pt x="631316" y="0"/>
                  </a:moveTo>
                  <a:lnTo>
                    <a:pt x="601599" y="0"/>
                  </a:lnTo>
                  <a:lnTo>
                    <a:pt x="600201" y="381"/>
                  </a:lnTo>
                  <a:lnTo>
                    <a:pt x="599439" y="1015"/>
                  </a:lnTo>
                  <a:lnTo>
                    <a:pt x="598677" y="1777"/>
                  </a:lnTo>
                  <a:lnTo>
                    <a:pt x="598297" y="3048"/>
                  </a:lnTo>
                  <a:lnTo>
                    <a:pt x="598297" y="243839"/>
                  </a:lnTo>
                  <a:lnTo>
                    <a:pt x="598677" y="245110"/>
                  </a:lnTo>
                  <a:lnTo>
                    <a:pt x="600201" y="246379"/>
                  </a:lnTo>
                  <a:lnTo>
                    <a:pt x="601599" y="246634"/>
                  </a:lnTo>
                  <a:lnTo>
                    <a:pt x="631316" y="246634"/>
                  </a:lnTo>
                  <a:lnTo>
                    <a:pt x="632587" y="246379"/>
                  </a:lnTo>
                  <a:lnTo>
                    <a:pt x="633222" y="245745"/>
                  </a:lnTo>
                  <a:lnTo>
                    <a:pt x="633729" y="245110"/>
                  </a:lnTo>
                  <a:lnTo>
                    <a:pt x="634111" y="243839"/>
                  </a:lnTo>
                  <a:lnTo>
                    <a:pt x="634111" y="121920"/>
                  </a:lnTo>
                  <a:lnTo>
                    <a:pt x="667512" y="121920"/>
                  </a:lnTo>
                  <a:lnTo>
                    <a:pt x="668781" y="121665"/>
                  </a:lnTo>
                  <a:lnTo>
                    <a:pt x="669671" y="121031"/>
                  </a:lnTo>
                  <a:lnTo>
                    <a:pt x="670687" y="120396"/>
                  </a:lnTo>
                  <a:lnTo>
                    <a:pt x="671067" y="119125"/>
                  </a:lnTo>
                  <a:lnTo>
                    <a:pt x="671067" y="95123"/>
                  </a:lnTo>
                  <a:lnTo>
                    <a:pt x="670687" y="93725"/>
                  </a:lnTo>
                  <a:lnTo>
                    <a:pt x="669671" y="93217"/>
                  </a:lnTo>
                  <a:lnTo>
                    <a:pt x="668781" y="92837"/>
                  </a:lnTo>
                  <a:lnTo>
                    <a:pt x="667512" y="92583"/>
                  </a:lnTo>
                  <a:lnTo>
                    <a:pt x="634111" y="92583"/>
                  </a:lnTo>
                  <a:lnTo>
                    <a:pt x="634111" y="3048"/>
                  </a:lnTo>
                  <a:lnTo>
                    <a:pt x="633729" y="1777"/>
                  </a:lnTo>
                  <a:lnTo>
                    <a:pt x="633222" y="1015"/>
                  </a:lnTo>
                  <a:lnTo>
                    <a:pt x="632587" y="381"/>
                  </a:lnTo>
                  <a:lnTo>
                    <a:pt x="631316" y="0"/>
                  </a:lnTo>
                  <a:close/>
                </a:path>
                <a:path w="671195" h="247014">
                  <a:moveTo>
                    <a:pt x="202946" y="0"/>
                  </a:moveTo>
                  <a:lnTo>
                    <a:pt x="173481" y="0"/>
                  </a:lnTo>
                  <a:lnTo>
                    <a:pt x="172212" y="381"/>
                  </a:lnTo>
                  <a:lnTo>
                    <a:pt x="171450" y="1015"/>
                  </a:lnTo>
                  <a:lnTo>
                    <a:pt x="170814" y="1777"/>
                  </a:lnTo>
                  <a:lnTo>
                    <a:pt x="170434" y="3048"/>
                  </a:lnTo>
                  <a:lnTo>
                    <a:pt x="170434" y="243839"/>
                  </a:lnTo>
                  <a:lnTo>
                    <a:pt x="170814" y="245110"/>
                  </a:lnTo>
                  <a:lnTo>
                    <a:pt x="171450" y="245745"/>
                  </a:lnTo>
                  <a:lnTo>
                    <a:pt x="172212" y="246379"/>
                  </a:lnTo>
                  <a:lnTo>
                    <a:pt x="173481" y="246634"/>
                  </a:lnTo>
                  <a:lnTo>
                    <a:pt x="202946" y="246634"/>
                  </a:lnTo>
                  <a:lnTo>
                    <a:pt x="204215" y="246379"/>
                  </a:lnTo>
                  <a:lnTo>
                    <a:pt x="204850" y="245745"/>
                  </a:lnTo>
                  <a:lnTo>
                    <a:pt x="205612" y="245110"/>
                  </a:lnTo>
                  <a:lnTo>
                    <a:pt x="205993" y="243839"/>
                  </a:lnTo>
                  <a:lnTo>
                    <a:pt x="205993" y="3048"/>
                  </a:lnTo>
                  <a:lnTo>
                    <a:pt x="205612" y="1777"/>
                  </a:lnTo>
                  <a:lnTo>
                    <a:pt x="204215" y="381"/>
                  </a:lnTo>
                  <a:lnTo>
                    <a:pt x="20294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1851151" y="4119626"/>
            <a:ext cx="475615" cy="247015"/>
            <a:chOff x="1851151" y="4119626"/>
            <a:chExt cx="475615" cy="247015"/>
          </a:xfrm>
        </p:grpSpPr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1151" y="4138930"/>
              <a:ext cx="231521" cy="18364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20010" y="4119626"/>
              <a:ext cx="206247" cy="246634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2406776" y="4119626"/>
            <a:ext cx="419100" cy="247015"/>
          </a:xfrm>
          <a:custGeom>
            <a:avLst/>
            <a:gdLst/>
            <a:ahLst/>
            <a:cxnLst/>
            <a:rect l="l" t="t" r="r" b="b"/>
            <a:pathLst>
              <a:path w="419100" h="247014">
                <a:moveTo>
                  <a:pt x="197231" y="155321"/>
                </a:moveTo>
                <a:lnTo>
                  <a:pt x="161671" y="155321"/>
                </a:lnTo>
                <a:lnTo>
                  <a:pt x="161671" y="243840"/>
                </a:lnTo>
                <a:lnTo>
                  <a:pt x="162052" y="245110"/>
                </a:lnTo>
                <a:lnTo>
                  <a:pt x="162560" y="245744"/>
                </a:lnTo>
                <a:lnTo>
                  <a:pt x="163195" y="246253"/>
                </a:lnTo>
                <a:lnTo>
                  <a:pt x="164465" y="246634"/>
                </a:lnTo>
                <a:lnTo>
                  <a:pt x="194183" y="246634"/>
                </a:lnTo>
                <a:lnTo>
                  <a:pt x="195453" y="246253"/>
                </a:lnTo>
                <a:lnTo>
                  <a:pt x="196215" y="245744"/>
                </a:lnTo>
                <a:lnTo>
                  <a:pt x="196850" y="245110"/>
                </a:lnTo>
                <a:lnTo>
                  <a:pt x="197231" y="243840"/>
                </a:lnTo>
                <a:lnTo>
                  <a:pt x="197231" y="155321"/>
                </a:lnTo>
                <a:close/>
              </a:path>
              <a:path w="419100" h="247014">
                <a:moveTo>
                  <a:pt x="64262" y="14097"/>
                </a:moveTo>
                <a:lnTo>
                  <a:pt x="26749" y="28495"/>
                </a:lnTo>
                <a:lnTo>
                  <a:pt x="4445" y="66548"/>
                </a:lnTo>
                <a:lnTo>
                  <a:pt x="0" y="102107"/>
                </a:lnTo>
                <a:lnTo>
                  <a:pt x="265" y="111182"/>
                </a:lnTo>
                <a:lnTo>
                  <a:pt x="9906" y="151415"/>
                </a:lnTo>
                <a:lnTo>
                  <a:pt x="37465" y="182625"/>
                </a:lnTo>
                <a:lnTo>
                  <a:pt x="64262" y="189230"/>
                </a:lnTo>
                <a:lnTo>
                  <a:pt x="72860" y="188678"/>
                </a:lnTo>
                <a:lnTo>
                  <a:pt x="107886" y="169529"/>
                </a:lnTo>
                <a:lnTo>
                  <a:pt x="115978" y="157861"/>
                </a:lnTo>
                <a:lnTo>
                  <a:pt x="59817" y="157861"/>
                </a:lnTo>
                <a:lnTo>
                  <a:pt x="55753" y="156463"/>
                </a:lnTo>
                <a:lnTo>
                  <a:pt x="48514" y="150749"/>
                </a:lnTo>
                <a:lnTo>
                  <a:pt x="45466" y="146812"/>
                </a:lnTo>
                <a:lnTo>
                  <a:pt x="42989" y="141731"/>
                </a:lnTo>
                <a:lnTo>
                  <a:pt x="40512" y="136779"/>
                </a:lnTo>
                <a:lnTo>
                  <a:pt x="38608" y="130810"/>
                </a:lnTo>
                <a:lnTo>
                  <a:pt x="35814" y="117348"/>
                </a:lnTo>
                <a:lnTo>
                  <a:pt x="35282" y="111182"/>
                </a:lnTo>
                <a:lnTo>
                  <a:pt x="35278" y="92658"/>
                </a:lnTo>
                <a:lnTo>
                  <a:pt x="35814" y="86232"/>
                </a:lnTo>
                <a:lnTo>
                  <a:pt x="38608" y="72390"/>
                </a:lnTo>
                <a:lnTo>
                  <a:pt x="40512" y="66421"/>
                </a:lnTo>
                <a:lnTo>
                  <a:pt x="43053" y="61468"/>
                </a:lnTo>
                <a:lnTo>
                  <a:pt x="45466" y="56515"/>
                </a:lnTo>
                <a:lnTo>
                  <a:pt x="48514" y="52578"/>
                </a:lnTo>
                <a:lnTo>
                  <a:pt x="52197" y="49784"/>
                </a:lnTo>
                <a:lnTo>
                  <a:pt x="55753" y="46862"/>
                </a:lnTo>
                <a:lnTo>
                  <a:pt x="59817" y="45466"/>
                </a:lnTo>
                <a:lnTo>
                  <a:pt x="115886" y="45466"/>
                </a:lnTo>
                <a:lnTo>
                  <a:pt x="113280" y="40975"/>
                </a:lnTo>
                <a:lnTo>
                  <a:pt x="81121" y="16382"/>
                </a:lnTo>
                <a:lnTo>
                  <a:pt x="72953" y="14668"/>
                </a:lnTo>
                <a:lnTo>
                  <a:pt x="64262" y="14097"/>
                </a:lnTo>
                <a:close/>
              </a:path>
              <a:path w="419100" h="247014">
                <a:moveTo>
                  <a:pt x="115886" y="45466"/>
                </a:moveTo>
                <a:lnTo>
                  <a:pt x="68834" y="45466"/>
                </a:lnTo>
                <a:lnTo>
                  <a:pt x="73025" y="46862"/>
                </a:lnTo>
                <a:lnTo>
                  <a:pt x="76708" y="49784"/>
                </a:lnTo>
                <a:lnTo>
                  <a:pt x="93345" y="86232"/>
                </a:lnTo>
                <a:lnTo>
                  <a:pt x="94093" y="109981"/>
                </a:lnTo>
                <a:lnTo>
                  <a:pt x="93345" y="117093"/>
                </a:lnTo>
                <a:lnTo>
                  <a:pt x="73025" y="156463"/>
                </a:lnTo>
                <a:lnTo>
                  <a:pt x="68834" y="157861"/>
                </a:lnTo>
                <a:lnTo>
                  <a:pt x="115978" y="157861"/>
                </a:lnTo>
                <a:lnTo>
                  <a:pt x="117475" y="155321"/>
                </a:lnTo>
                <a:lnTo>
                  <a:pt x="197231" y="155321"/>
                </a:lnTo>
                <a:lnTo>
                  <a:pt x="197231" y="126237"/>
                </a:lnTo>
                <a:lnTo>
                  <a:pt x="127254" y="126237"/>
                </a:lnTo>
                <a:lnTo>
                  <a:pt x="128650" y="118363"/>
                </a:lnTo>
                <a:lnTo>
                  <a:pt x="129220" y="111182"/>
                </a:lnTo>
                <a:lnTo>
                  <a:pt x="129159" y="93599"/>
                </a:lnTo>
                <a:lnTo>
                  <a:pt x="128397" y="85598"/>
                </a:lnTo>
                <a:lnTo>
                  <a:pt x="127889" y="81534"/>
                </a:lnTo>
                <a:lnTo>
                  <a:pt x="127254" y="77597"/>
                </a:lnTo>
                <a:lnTo>
                  <a:pt x="197231" y="77597"/>
                </a:lnTo>
                <a:lnTo>
                  <a:pt x="197231" y="48641"/>
                </a:lnTo>
                <a:lnTo>
                  <a:pt x="117729" y="48641"/>
                </a:lnTo>
                <a:lnTo>
                  <a:pt x="115886" y="45466"/>
                </a:lnTo>
                <a:close/>
              </a:path>
              <a:path w="419100" h="247014">
                <a:moveTo>
                  <a:pt x="197231" y="77597"/>
                </a:moveTo>
                <a:lnTo>
                  <a:pt x="161671" y="77597"/>
                </a:lnTo>
                <a:lnTo>
                  <a:pt x="161671" y="126237"/>
                </a:lnTo>
                <a:lnTo>
                  <a:pt x="197231" y="126237"/>
                </a:lnTo>
                <a:lnTo>
                  <a:pt x="197231" y="77597"/>
                </a:lnTo>
                <a:close/>
              </a:path>
              <a:path w="419100" h="247014">
                <a:moveTo>
                  <a:pt x="194183" y="0"/>
                </a:moveTo>
                <a:lnTo>
                  <a:pt x="164465" y="0"/>
                </a:lnTo>
                <a:lnTo>
                  <a:pt x="163195" y="381"/>
                </a:lnTo>
                <a:lnTo>
                  <a:pt x="162560" y="1016"/>
                </a:lnTo>
                <a:lnTo>
                  <a:pt x="162052" y="1650"/>
                </a:lnTo>
                <a:lnTo>
                  <a:pt x="161671" y="2921"/>
                </a:lnTo>
                <a:lnTo>
                  <a:pt x="161671" y="48641"/>
                </a:lnTo>
                <a:lnTo>
                  <a:pt x="197231" y="48641"/>
                </a:lnTo>
                <a:lnTo>
                  <a:pt x="197231" y="2921"/>
                </a:lnTo>
                <a:lnTo>
                  <a:pt x="196850" y="1650"/>
                </a:lnTo>
                <a:lnTo>
                  <a:pt x="196215" y="1016"/>
                </a:lnTo>
                <a:lnTo>
                  <a:pt x="195453" y="381"/>
                </a:lnTo>
                <a:lnTo>
                  <a:pt x="194183" y="0"/>
                </a:lnTo>
                <a:close/>
              </a:path>
              <a:path w="419100" h="247014">
                <a:moveTo>
                  <a:pt x="415798" y="0"/>
                </a:moveTo>
                <a:lnTo>
                  <a:pt x="385825" y="0"/>
                </a:lnTo>
                <a:lnTo>
                  <a:pt x="384556" y="381"/>
                </a:lnTo>
                <a:lnTo>
                  <a:pt x="383921" y="1016"/>
                </a:lnTo>
                <a:lnTo>
                  <a:pt x="383159" y="1650"/>
                </a:lnTo>
                <a:lnTo>
                  <a:pt x="382905" y="2921"/>
                </a:lnTo>
                <a:lnTo>
                  <a:pt x="382905" y="84328"/>
                </a:lnTo>
                <a:lnTo>
                  <a:pt x="343535" y="84328"/>
                </a:lnTo>
                <a:lnTo>
                  <a:pt x="340106" y="110871"/>
                </a:lnTo>
                <a:lnTo>
                  <a:pt x="340614" y="112141"/>
                </a:lnTo>
                <a:lnTo>
                  <a:pt x="341375" y="112775"/>
                </a:lnTo>
                <a:lnTo>
                  <a:pt x="342265" y="113411"/>
                </a:lnTo>
                <a:lnTo>
                  <a:pt x="343535" y="113665"/>
                </a:lnTo>
                <a:lnTo>
                  <a:pt x="382905" y="113665"/>
                </a:lnTo>
                <a:lnTo>
                  <a:pt x="382905" y="243840"/>
                </a:lnTo>
                <a:lnTo>
                  <a:pt x="383159" y="245110"/>
                </a:lnTo>
                <a:lnTo>
                  <a:pt x="384556" y="246253"/>
                </a:lnTo>
                <a:lnTo>
                  <a:pt x="385825" y="246634"/>
                </a:lnTo>
                <a:lnTo>
                  <a:pt x="415798" y="246634"/>
                </a:lnTo>
                <a:lnTo>
                  <a:pt x="417068" y="246253"/>
                </a:lnTo>
                <a:lnTo>
                  <a:pt x="417703" y="245744"/>
                </a:lnTo>
                <a:lnTo>
                  <a:pt x="418338" y="245110"/>
                </a:lnTo>
                <a:lnTo>
                  <a:pt x="418592" y="243840"/>
                </a:lnTo>
                <a:lnTo>
                  <a:pt x="418592" y="2921"/>
                </a:lnTo>
                <a:lnTo>
                  <a:pt x="418338" y="1650"/>
                </a:lnTo>
                <a:lnTo>
                  <a:pt x="417068" y="381"/>
                </a:lnTo>
                <a:lnTo>
                  <a:pt x="415798" y="0"/>
                </a:lnTo>
                <a:close/>
              </a:path>
              <a:path w="419100" h="247014">
                <a:moveTo>
                  <a:pt x="314325" y="18287"/>
                </a:moveTo>
                <a:lnTo>
                  <a:pt x="228219" y="18287"/>
                </a:lnTo>
                <a:lnTo>
                  <a:pt x="226822" y="18542"/>
                </a:lnTo>
                <a:lnTo>
                  <a:pt x="226060" y="19304"/>
                </a:lnTo>
                <a:lnTo>
                  <a:pt x="225298" y="19938"/>
                </a:lnTo>
                <a:lnTo>
                  <a:pt x="224917" y="21209"/>
                </a:lnTo>
                <a:lnTo>
                  <a:pt x="224917" y="45974"/>
                </a:lnTo>
                <a:lnTo>
                  <a:pt x="226695" y="47498"/>
                </a:lnTo>
                <a:lnTo>
                  <a:pt x="290575" y="47498"/>
                </a:lnTo>
                <a:lnTo>
                  <a:pt x="291465" y="47751"/>
                </a:lnTo>
                <a:lnTo>
                  <a:pt x="292354" y="48641"/>
                </a:lnTo>
                <a:lnTo>
                  <a:pt x="292608" y="49656"/>
                </a:lnTo>
                <a:lnTo>
                  <a:pt x="292544" y="84328"/>
                </a:lnTo>
                <a:lnTo>
                  <a:pt x="292354" y="85090"/>
                </a:lnTo>
                <a:lnTo>
                  <a:pt x="291465" y="85979"/>
                </a:lnTo>
                <a:lnTo>
                  <a:pt x="290575" y="86106"/>
                </a:lnTo>
                <a:lnTo>
                  <a:pt x="233299" y="86106"/>
                </a:lnTo>
                <a:lnTo>
                  <a:pt x="229362" y="87249"/>
                </a:lnTo>
                <a:lnTo>
                  <a:pt x="226949" y="89535"/>
                </a:lnTo>
                <a:lnTo>
                  <a:pt x="224536" y="91693"/>
                </a:lnTo>
                <a:lnTo>
                  <a:pt x="223393" y="95504"/>
                </a:lnTo>
                <a:lnTo>
                  <a:pt x="223463" y="176784"/>
                </a:lnTo>
                <a:lnTo>
                  <a:pt x="242697" y="188213"/>
                </a:lnTo>
                <a:lnTo>
                  <a:pt x="256339" y="188642"/>
                </a:lnTo>
                <a:lnTo>
                  <a:pt x="297434" y="187071"/>
                </a:lnTo>
                <a:lnTo>
                  <a:pt x="336403" y="182177"/>
                </a:lnTo>
                <a:lnTo>
                  <a:pt x="348361" y="179959"/>
                </a:lnTo>
                <a:lnTo>
                  <a:pt x="350266" y="179705"/>
                </a:lnTo>
                <a:lnTo>
                  <a:pt x="351536" y="179197"/>
                </a:lnTo>
                <a:lnTo>
                  <a:pt x="352171" y="178562"/>
                </a:lnTo>
                <a:lnTo>
                  <a:pt x="352679" y="177926"/>
                </a:lnTo>
                <a:lnTo>
                  <a:pt x="352772" y="176530"/>
                </a:lnTo>
                <a:lnTo>
                  <a:pt x="352552" y="174879"/>
                </a:lnTo>
                <a:lnTo>
                  <a:pt x="349695" y="159019"/>
                </a:lnTo>
                <a:lnTo>
                  <a:pt x="273631" y="159019"/>
                </a:lnTo>
                <a:lnTo>
                  <a:pt x="262509" y="158876"/>
                </a:lnTo>
                <a:lnTo>
                  <a:pt x="259969" y="158876"/>
                </a:lnTo>
                <a:lnTo>
                  <a:pt x="258572" y="157861"/>
                </a:lnTo>
                <a:lnTo>
                  <a:pt x="258572" y="114807"/>
                </a:lnTo>
                <a:lnTo>
                  <a:pt x="259715" y="113665"/>
                </a:lnTo>
                <a:lnTo>
                  <a:pt x="316484" y="113665"/>
                </a:lnTo>
                <a:lnTo>
                  <a:pt x="321056" y="112394"/>
                </a:lnTo>
                <a:lnTo>
                  <a:pt x="323850" y="109981"/>
                </a:lnTo>
                <a:lnTo>
                  <a:pt x="326644" y="107442"/>
                </a:lnTo>
                <a:lnTo>
                  <a:pt x="328041" y="102616"/>
                </a:lnTo>
                <a:lnTo>
                  <a:pt x="327914" y="29718"/>
                </a:lnTo>
                <a:lnTo>
                  <a:pt x="327406" y="27559"/>
                </a:lnTo>
                <a:lnTo>
                  <a:pt x="327025" y="25273"/>
                </a:lnTo>
                <a:lnTo>
                  <a:pt x="319659" y="19176"/>
                </a:lnTo>
                <a:lnTo>
                  <a:pt x="317373" y="18542"/>
                </a:lnTo>
                <a:lnTo>
                  <a:pt x="314325" y="18287"/>
                </a:lnTo>
                <a:close/>
              </a:path>
              <a:path w="419100" h="247014">
                <a:moveTo>
                  <a:pt x="346456" y="152146"/>
                </a:moveTo>
                <a:lnTo>
                  <a:pt x="304546" y="157734"/>
                </a:lnTo>
                <a:lnTo>
                  <a:pt x="273631" y="159019"/>
                </a:lnTo>
                <a:lnTo>
                  <a:pt x="349695" y="159019"/>
                </a:lnTo>
                <a:lnTo>
                  <a:pt x="348869" y="154431"/>
                </a:lnTo>
                <a:lnTo>
                  <a:pt x="348488" y="153416"/>
                </a:lnTo>
                <a:lnTo>
                  <a:pt x="347980" y="152907"/>
                </a:lnTo>
                <a:lnTo>
                  <a:pt x="347599" y="152273"/>
                </a:lnTo>
                <a:lnTo>
                  <a:pt x="346456" y="15214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83916" y="4119626"/>
            <a:ext cx="423545" cy="247015"/>
          </a:xfrm>
          <a:custGeom>
            <a:avLst/>
            <a:gdLst/>
            <a:ahLst/>
            <a:cxnLst/>
            <a:rect l="l" t="t" r="r" b="b"/>
            <a:pathLst>
              <a:path w="423545" h="247014">
                <a:moveTo>
                  <a:pt x="191261" y="0"/>
                </a:moveTo>
                <a:lnTo>
                  <a:pt x="161544" y="0"/>
                </a:lnTo>
                <a:lnTo>
                  <a:pt x="160146" y="381"/>
                </a:lnTo>
                <a:lnTo>
                  <a:pt x="158622" y="1650"/>
                </a:lnTo>
                <a:lnTo>
                  <a:pt x="158241" y="2921"/>
                </a:lnTo>
                <a:lnTo>
                  <a:pt x="158241" y="243840"/>
                </a:lnTo>
                <a:lnTo>
                  <a:pt x="158622" y="245110"/>
                </a:lnTo>
                <a:lnTo>
                  <a:pt x="159384" y="245744"/>
                </a:lnTo>
                <a:lnTo>
                  <a:pt x="160146" y="246253"/>
                </a:lnTo>
                <a:lnTo>
                  <a:pt x="161544" y="246634"/>
                </a:lnTo>
                <a:lnTo>
                  <a:pt x="191261" y="246634"/>
                </a:lnTo>
                <a:lnTo>
                  <a:pt x="192531" y="246253"/>
                </a:lnTo>
                <a:lnTo>
                  <a:pt x="193166" y="245744"/>
                </a:lnTo>
                <a:lnTo>
                  <a:pt x="193675" y="245110"/>
                </a:lnTo>
                <a:lnTo>
                  <a:pt x="194056" y="243840"/>
                </a:lnTo>
                <a:lnTo>
                  <a:pt x="194056" y="121919"/>
                </a:lnTo>
                <a:lnTo>
                  <a:pt x="227456" y="121919"/>
                </a:lnTo>
                <a:lnTo>
                  <a:pt x="228726" y="121538"/>
                </a:lnTo>
                <a:lnTo>
                  <a:pt x="229615" y="121031"/>
                </a:lnTo>
                <a:lnTo>
                  <a:pt x="230631" y="120396"/>
                </a:lnTo>
                <a:lnTo>
                  <a:pt x="231012" y="118999"/>
                </a:lnTo>
                <a:lnTo>
                  <a:pt x="231012" y="94996"/>
                </a:lnTo>
                <a:lnTo>
                  <a:pt x="230631" y="93599"/>
                </a:lnTo>
                <a:lnTo>
                  <a:pt x="229615" y="93218"/>
                </a:lnTo>
                <a:lnTo>
                  <a:pt x="228726" y="92837"/>
                </a:lnTo>
                <a:lnTo>
                  <a:pt x="227456" y="92582"/>
                </a:lnTo>
                <a:lnTo>
                  <a:pt x="194056" y="92582"/>
                </a:lnTo>
                <a:lnTo>
                  <a:pt x="194056" y="2921"/>
                </a:lnTo>
                <a:lnTo>
                  <a:pt x="193675" y="1650"/>
                </a:lnTo>
                <a:lnTo>
                  <a:pt x="193166" y="1016"/>
                </a:lnTo>
                <a:lnTo>
                  <a:pt x="192531" y="381"/>
                </a:lnTo>
                <a:lnTo>
                  <a:pt x="191261" y="0"/>
                </a:lnTo>
                <a:close/>
              </a:path>
              <a:path w="423545" h="247014">
                <a:moveTo>
                  <a:pt x="332358" y="19050"/>
                </a:moveTo>
                <a:lnTo>
                  <a:pt x="238886" y="19050"/>
                </a:lnTo>
                <a:lnTo>
                  <a:pt x="237616" y="19431"/>
                </a:lnTo>
                <a:lnTo>
                  <a:pt x="236727" y="20193"/>
                </a:lnTo>
                <a:lnTo>
                  <a:pt x="235965" y="20955"/>
                </a:lnTo>
                <a:lnTo>
                  <a:pt x="235584" y="22351"/>
                </a:lnTo>
                <a:lnTo>
                  <a:pt x="235584" y="44704"/>
                </a:lnTo>
                <a:lnTo>
                  <a:pt x="235838" y="45974"/>
                </a:lnTo>
                <a:lnTo>
                  <a:pt x="236219" y="46862"/>
                </a:lnTo>
                <a:lnTo>
                  <a:pt x="236727" y="47879"/>
                </a:lnTo>
                <a:lnTo>
                  <a:pt x="238125" y="48387"/>
                </a:lnTo>
                <a:lnTo>
                  <a:pt x="306577" y="48387"/>
                </a:lnTo>
                <a:lnTo>
                  <a:pt x="307847" y="50037"/>
                </a:lnTo>
                <a:lnTo>
                  <a:pt x="289317" y="90090"/>
                </a:lnTo>
                <a:lnTo>
                  <a:pt x="262334" y="124920"/>
                </a:lnTo>
                <a:lnTo>
                  <a:pt x="228588" y="155368"/>
                </a:lnTo>
                <a:lnTo>
                  <a:pt x="221233" y="160655"/>
                </a:lnTo>
                <a:lnTo>
                  <a:pt x="219709" y="161798"/>
                </a:lnTo>
                <a:lnTo>
                  <a:pt x="218694" y="162813"/>
                </a:lnTo>
                <a:lnTo>
                  <a:pt x="218312" y="163956"/>
                </a:lnTo>
                <a:lnTo>
                  <a:pt x="217804" y="165100"/>
                </a:lnTo>
                <a:lnTo>
                  <a:pt x="236219" y="187579"/>
                </a:lnTo>
                <a:lnTo>
                  <a:pt x="237489" y="187198"/>
                </a:lnTo>
                <a:lnTo>
                  <a:pt x="273684" y="159512"/>
                </a:lnTo>
                <a:lnTo>
                  <a:pt x="303021" y="128269"/>
                </a:lnTo>
                <a:lnTo>
                  <a:pt x="343915" y="128269"/>
                </a:lnTo>
                <a:lnTo>
                  <a:pt x="322071" y="101854"/>
                </a:lnTo>
                <a:lnTo>
                  <a:pt x="326130" y="94996"/>
                </a:lnTo>
                <a:lnTo>
                  <a:pt x="329691" y="88534"/>
                </a:lnTo>
                <a:lnTo>
                  <a:pt x="345185" y="49656"/>
                </a:lnTo>
                <a:lnTo>
                  <a:pt x="345694" y="47498"/>
                </a:lnTo>
                <a:lnTo>
                  <a:pt x="346201" y="45466"/>
                </a:lnTo>
                <a:lnTo>
                  <a:pt x="346582" y="43180"/>
                </a:lnTo>
                <a:lnTo>
                  <a:pt x="347090" y="40893"/>
                </a:lnTo>
                <a:lnTo>
                  <a:pt x="347217" y="30606"/>
                </a:lnTo>
                <a:lnTo>
                  <a:pt x="345313" y="26288"/>
                </a:lnTo>
                <a:lnTo>
                  <a:pt x="341502" y="23368"/>
                </a:lnTo>
                <a:lnTo>
                  <a:pt x="337565" y="20447"/>
                </a:lnTo>
                <a:lnTo>
                  <a:pt x="332358" y="19050"/>
                </a:lnTo>
                <a:close/>
              </a:path>
              <a:path w="423545" h="247014">
                <a:moveTo>
                  <a:pt x="343915" y="128269"/>
                </a:moveTo>
                <a:lnTo>
                  <a:pt x="303021" y="128269"/>
                </a:lnTo>
                <a:lnTo>
                  <a:pt x="306323" y="132715"/>
                </a:lnTo>
                <a:lnTo>
                  <a:pt x="334771" y="163449"/>
                </a:lnTo>
                <a:lnTo>
                  <a:pt x="354710" y="178181"/>
                </a:lnTo>
                <a:lnTo>
                  <a:pt x="356361" y="178688"/>
                </a:lnTo>
                <a:lnTo>
                  <a:pt x="358013" y="178054"/>
                </a:lnTo>
                <a:lnTo>
                  <a:pt x="359282" y="176403"/>
                </a:lnTo>
                <a:lnTo>
                  <a:pt x="371474" y="161290"/>
                </a:lnTo>
                <a:lnTo>
                  <a:pt x="374522" y="157606"/>
                </a:lnTo>
                <a:lnTo>
                  <a:pt x="374649" y="154686"/>
                </a:lnTo>
                <a:lnTo>
                  <a:pt x="371729" y="152526"/>
                </a:lnTo>
                <a:lnTo>
                  <a:pt x="368045" y="149606"/>
                </a:lnTo>
                <a:lnTo>
                  <a:pt x="364108" y="146304"/>
                </a:lnTo>
                <a:lnTo>
                  <a:pt x="359536" y="142621"/>
                </a:lnTo>
                <a:lnTo>
                  <a:pt x="355091" y="138937"/>
                </a:lnTo>
                <a:lnTo>
                  <a:pt x="350646" y="134874"/>
                </a:lnTo>
                <a:lnTo>
                  <a:pt x="346201" y="130556"/>
                </a:lnTo>
                <a:lnTo>
                  <a:pt x="343915" y="128269"/>
                </a:lnTo>
                <a:close/>
              </a:path>
              <a:path w="423545" h="247014">
                <a:moveTo>
                  <a:pt x="118236" y="19050"/>
                </a:moveTo>
                <a:lnTo>
                  <a:pt x="14096" y="19050"/>
                </a:lnTo>
                <a:lnTo>
                  <a:pt x="12826" y="19304"/>
                </a:lnTo>
                <a:lnTo>
                  <a:pt x="12191" y="19938"/>
                </a:lnTo>
                <a:lnTo>
                  <a:pt x="11556" y="20447"/>
                </a:lnTo>
                <a:lnTo>
                  <a:pt x="11175" y="21843"/>
                </a:lnTo>
                <a:lnTo>
                  <a:pt x="11175" y="45085"/>
                </a:lnTo>
                <a:lnTo>
                  <a:pt x="11429" y="46355"/>
                </a:lnTo>
                <a:lnTo>
                  <a:pt x="12445" y="47879"/>
                </a:lnTo>
                <a:lnTo>
                  <a:pt x="13842" y="48387"/>
                </a:lnTo>
                <a:lnTo>
                  <a:pt x="90931" y="48387"/>
                </a:lnTo>
                <a:lnTo>
                  <a:pt x="92201" y="50165"/>
                </a:lnTo>
                <a:lnTo>
                  <a:pt x="74691" y="101351"/>
                </a:lnTo>
                <a:lnTo>
                  <a:pt x="38179" y="142827"/>
                </a:lnTo>
                <a:lnTo>
                  <a:pt x="3428" y="166369"/>
                </a:lnTo>
                <a:lnTo>
                  <a:pt x="1904" y="167259"/>
                </a:lnTo>
                <a:lnTo>
                  <a:pt x="888" y="168401"/>
                </a:lnTo>
                <a:lnTo>
                  <a:pt x="507" y="169925"/>
                </a:lnTo>
                <a:lnTo>
                  <a:pt x="0" y="171576"/>
                </a:lnTo>
                <a:lnTo>
                  <a:pt x="381" y="173100"/>
                </a:lnTo>
                <a:lnTo>
                  <a:pt x="1650" y="174879"/>
                </a:lnTo>
                <a:lnTo>
                  <a:pt x="13715" y="192912"/>
                </a:lnTo>
                <a:lnTo>
                  <a:pt x="15112" y="194691"/>
                </a:lnTo>
                <a:lnTo>
                  <a:pt x="16382" y="195706"/>
                </a:lnTo>
                <a:lnTo>
                  <a:pt x="19050" y="195706"/>
                </a:lnTo>
                <a:lnTo>
                  <a:pt x="56352" y="171868"/>
                </a:lnTo>
                <a:lnTo>
                  <a:pt x="91741" y="136878"/>
                </a:lnTo>
                <a:lnTo>
                  <a:pt x="116256" y="96660"/>
                </a:lnTo>
                <a:lnTo>
                  <a:pt x="128774" y="52347"/>
                </a:lnTo>
                <a:lnTo>
                  <a:pt x="130428" y="33274"/>
                </a:lnTo>
                <a:lnTo>
                  <a:pt x="129412" y="27812"/>
                </a:lnTo>
                <a:lnTo>
                  <a:pt x="126618" y="24256"/>
                </a:lnTo>
                <a:lnTo>
                  <a:pt x="123825" y="20828"/>
                </a:lnTo>
                <a:lnTo>
                  <a:pt x="118236" y="19050"/>
                </a:lnTo>
                <a:close/>
              </a:path>
              <a:path w="423545" h="247014">
                <a:moveTo>
                  <a:pt x="420116" y="0"/>
                </a:moveTo>
                <a:lnTo>
                  <a:pt x="390651" y="0"/>
                </a:lnTo>
                <a:lnTo>
                  <a:pt x="389381" y="381"/>
                </a:lnTo>
                <a:lnTo>
                  <a:pt x="388619" y="1016"/>
                </a:lnTo>
                <a:lnTo>
                  <a:pt x="387984" y="1650"/>
                </a:lnTo>
                <a:lnTo>
                  <a:pt x="387604" y="2921"/>
                </a:lnTo>
                <a:lnTo>
                  <a:pt x="387604" y="243840"/>
                </a:lnTo>
                <a:lnTo>
                  <a:pt x="387984" y="245110"/>
                </a:lnTo>
                <a:lnTo>
                  <a:pt x="388619" y="245744"/>
                </a:lnTo>
                <a:lnTo>
                  <a:pt x="389381" y="246253"/>
                </a:lnTo>
                <a:lnTo>
                  <a:pt x="390651" y="246634"/>
                </a:lnTo>
                <a:lnTo>
                  <a:pt x="420116" y="246634"/>
                </a:lnTo>
                <a:lnTo>
                  <a:pt x="421385" y="246253"/>
                </a:lnTo>
                <a:lnTo>
                  <a:pt x="422782" y="245110"/>
                </a:lnTo>
                <a:lnTo>
                  <a:pt x="423163" y="243840"/>
                </a:lnTo>
                <a:lnTo>
                  <a:pt x="423163" y="2921"/>
                </a:lnTo>
                <a:lnTo>
                  <a:pt x="422782" y="1650"/>
                </a:lnTo>
                <a:lnTo>
                  <a:pt x="422020" y="1016"/>
                </a:lnTo>
                <a:lnTo>
                  <a:pt x="421385" y="381"/>
                </a:lnTo>
                <a:lnTo>
                  <a:pt x="42011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80994" y="4118355"/>
            <a:ext cx="651509" cy="250189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4089781" y="4119626"/>
            <a:ext cx="2079625" cy="247015"/>
          </a:xfrm>
          <a:custGeom>
            <a:avLst/>
            <a:gdLst/>
            <a:ahLst/>
            <a:cxnLst/>
            <a:rect l="l" t="t" r="r" b="b"/>
            <a:pathLst>
              <a:path w="2079625" h="247014">
                <a:moveTo>
                  <a:pt x="107569" y="167767"/>
                </a:moveTo>
                <a:lnTo>
                  <a:pt x="107315" y="165862"/>
                </a:lnTo>
                <a:lnTo>
                  <a:pt x="104317" y="148882"/>
                </a:lnTo>
                <a:lnTo>
                  <a:pt x="104089" y="147548"/>
                </a:lnTo>
                <a:lnTo>
                  <a:pt x="103886" y="145923"/>
                </a:lnTo>
                <a:lnTo>
                  <a:pt x="103251" y="144780"/>
                </a:lnTo>
                <a:lnTo>
                  <a:pt x="102489" y="144399"/>
                </a:lnTo>
                <a:lnTo>
                  <a:pt x="101727" y="143891"/>
                </a:lnTo>
                <a:lnTo>
                  <a:pt x="100203" y="143891"/>
                </a:lnTo>
                <a:lnTo>
                  <a:pt x="98044" y="144272"/>
                </a:lnTo>
                <a:lnTo>
                  <a:pt x="91084" y="145592"/>
                </a:lnTo>
                <a:lnTo>
                  <a:pt x="83908" y="146672"/>
                </a:lnTo>
                <a:lnTo>
                  <a:pt x="76504" y="147548"/>
                </a:lnTo>
                <a:lnTo>
                  <a:pt x="68834" y="148209"/>
                </a:lnTo>
                <a:lnTo>
                  <a:pt x="61175" y="148666"/>
                </a:lnTo>
                <a:lnTo>
                  <a:pt x="53860" y="148882"/>
                </a:lnTo>
                <a:lnTo>
                  <a:pt x="46837" y="148856"/>
                </a:lnTo>
                <a:lnTo>
                  <a:pt x="35306" y="145923"/>
                </a:lnTo>
                <a:lnTo>
                  <a:pt x="35433" y="50292"/>
                </a:lnTo>
                <a:lnTo>
                  <a:pt x="35814" y="49657"/>
                </a:lnTo>
                <a:lnTo>
                  <a:pt x="36068" y="48895"/>
                </a:lnTo>
                <a:lnTo>
                  <a:pt x="37211" y="48641"/>
                </a:lnTo>
                <a:lnTo>
                  <a:pt x="90932" y="48641"/>
                </a:lnTo>
                <a:lnTo>
                  <a:pt x="92202" y="48387"/>
                </a:lnTo>
                <a:lnTo>
                  <a:pt x="92964" y="47752"/>
                </a:lnTo>
                <a:lnTo>
                  <a:pt x="93726" y="47244"/>
                </a:lnTo>
                <a:lnTo>
                  <a:pt x="94107" y="46101"/>
                </a:lnTo>
                <a:lnTo>
                  <a:pt x="94107" y="21971"/>
                </a:lnTo>
                <a:lnTo>
                  <a:pt x="93726" y="20828"/>
                </a:lnTo>
                <a:lnTo>
                  <a:pt x="92202" y="19558"/>
                </a:lnTo>
                <a:lnTo>
                  <a:pt x="90932" y="19304"/>
                </a:lnTo>
                <a:lnTo>
                  <a:pt x="14224" y="19304"/>
                </a:lnTo>
                <a:lnTo>
                  <a:pt x="11176" y="19431"/>
                </a:lnTo>
                <a:lnTo>
                  <a:pt x="8890" y="19939"/>
                </a:lnTo>
                <a:lnTo>
                  <a:pt x="6604" y="20320"/>
                </a:lnTo>
                <a:lnTo>
                  <a:pt x="0" y="32258"/>
                </a:lnTo>
                <a:lnTo>
                  <a:pt x="0" y="164084"/>
                </a:lnTo>
                <a:lnTo>
                  <a:pt x="21336" y="177419"/>
                </a:lnTo>
                <a:lnTo>
                  <a:pt x="27178" y="177800"/>
                </a:lnTo>
                <a:lnTo>
                  <a:pt x="33655" y="177927"/>
                </a:lnTo>
                <a:lnTo>
                  <a:pt x="47879" y="177927"/>
                </a:lnTo>
                <a:lnTo>
                  <a:pt x="90932" y="174244"/>
                </a:lnTo>
                <a:lnTo>
                  <a:pt x="107442" y="169037"/>
                </a:lnTo>
                <a:lnTo>
                  <a:pt x="107569" y="167767"/>
                </a:lnTo>
                <a:close/>
              </a:path>
              <a:path w="2079625" h="247014">
                <a:moveTo>
                  <a:pt x="209423" y="2667"/>
                </a:moveTo>
                <a:lnTo>
                  <a:pt x="209042" y="1524"/>
                </a:lnTo>
                <a:lnTo>
                  <a:pt x="208534" y="889"/>
                </a:lnTo>
                <a:lnTo>
                  <a:pt x="207899" y="254"/>
                </a:lnTo>
                <a:lnTo>
                  <a:pt x="206629" y="0"/>
                </a:lnTo>
                <a:lnTo>
                  <a:pt x="177165" y="0"/>
                </a:lnTo>
                <a:lnTo>
                  <a:pt x="175895" y="254"/>
                </a:lnTo>
                <a:lnTo>
                  <a:pt x="175133" y="889"/>
                </a:lnTo>
                <a:lnTo>
                  <a:pt x="174498" y="1524"/>
                </a:lnTo>
                <a:lnTo>
                  <a:pt x="174117" y="2667"/>
                </a:lnTo>
                <a:lnTo>
                  <a:pt x="174117" y="92583"/>
                </a:lnTo>
                <a:lnTo>
                  <a:pt x="153797" y="92583"/>
                </a:lnTo>
                <a:lnTo>
                  <a:pt x="153797" y="7366"/>
                </a:lnTo>
                <a:lnTo>
                  <a:pt x="153543" y="6096"/>
                </a:lnTo>
                <a:lnTo>
                  <a:pt x="152908" y="5461"/>
                </a:lnTo>
                <a:lnTo>
                  <a:pt x="152273" y="4953"/>
                </a:lnTo>
                <a:lnTo>
                  <a:pt x="151130" y="4572"/>
                </a:lnTo>
                <a:lnTo>
                  <a:pt x="123190" y="4572"/>
                </a:lnTo>
                <a:lnTo>
                  <a:pt x="121793" y="4953"/>
                </a:lnTo>
                <a:lnTo>
                  <a:pt x="121158" y="5461"/>
                </a:lnTo>
                <a:lnTo>
                  <a:pt x="120523" y="6096"/>
                </a:lnTo>
                <a:lnTo>
                  <a:pt x="120142" y="7366"/>
                </a:lnTo>
                <a:lnTo>
                  <a:pt x="120142" y="234696"/>
                </a:lnTo>
                <a:lnTo>
                  <a:pt x="120523" y="235966"/>
                </a:lnTo>
                <a:lnTo>
                  <a:pt x="121158" y="236474"/>
                </a:lnTo>
                <a:lnTo>
                  <a:pt x="121793" y="236855"/>
                </a:lnTo>
                <a:lnTo>
                  <a:pt x="123190" y="237109"/>
                </a:lnTo>
                <a:lnTo>
                  <a:pt x="151130" y="237109"/>
                </a:lnTo>
                <a:lnTo>
                  <a:pt x="152273" y="236855"/>
                </a:lnTo>
                <a:lnTo>
                  <a:pt x="152908" y="236474"/>
                </a:lnTo>
                <a:lnTo>
                  <a:pt x="153543" y="235966"/>
                </a:lnTo>
                <a:lnTo>
                  <a:pt x="153797" y="234696"/>
                </a:lnTo>
                <a:lnTo>
                  <a:pt x="153797" y="121666"/>
                </a:lnTo>
                <a:lnTo>
                  <a:pt x="174117" y="121666"/>
                </a:lnTo>
                <a:lnTo>
                  <a:pt x="174117" y="243840"/>
                </a:lnTo>
                <a:lnTo>
                  <a:pt x="174498" y="245110"/>
                </a:lnTo>
                <a:lnTo>
                  <a:pt x="175006" y="245745"/>
                </a:lnTo>
                <a:lnTo>
                  <a:pt x="175641" y="246253"/>
                </a:lnTo>
                <a:lnTo>
                  <a:pt x="176911" y="246634"/>
                </a:lnTo>
                <a:lnTo>
                  <a:pt x="206629" y="246634"/>
                </a:lnTo>
                <a:lnTo>
                  <a:pt x="207899" y="246253"/>
                </a:lnTo>
                <a:lnTo>
                  <a:pt x="208534" y="245745"/>
                </a:lnTo>
                <a:lnTo>
                  <a:pt x="209042" y="245110"/>
                </a:lnTo>
                <a:lnTo>
                  <a:pt x="209423" y="243840"/>
                </a:lnTo>
                <a:lnTo>
                  <a:pt x="209423" y="121666"/>
                </a:lnTo>
                <a:lnTo>
                  <a:pt x="209423" y="92583"/>
                </a:lnTo>
                <a:lnTo>
                  <a:pt x="209423" y="2667"/>
                </a:lnTo>
                <a:close/>
              </a:path>
              <a:path w="2079625" h="247014">
                <a:moveTo>
                  <a:pt x="327152" y="3937"/>
                </a:moveTo>
                <a:lnTo>
                  <a:pt x="325247" y="2032"/>
                </a:lnTo>
                <a:lnTo>
                  <a:pt x="253238" y="2032"/>
                </a:lnTo>
                <a:lnTo>
                  <a:pt x="251968" y="2286"/>
                </a:lnTo>
                <a:lnTo>
                  <a:pt x="250825" y="2921"/>
                </a:lnTo>
                <a:lnTo>
                  <a:pt x="249809" y="3556"/>
                </a:lnTo>
                <a:lnTo>
                  <a:pt x="249174" y="5080"/>
                </a:lnTo>
                <a:lnTo>
                  <a:pt x="249174" y="26289"/>
                </a:lnTo>
                <a:lnTo>
                  <a:pt x="249809" y="27813"/>
                </a:lnTo>
                <a:lnTo>
                  <a:pt x="250825" y="28448"/>
                </a:lnTo>
                <a:lnTo>
                  <a:pt x="251968" y="28956"/>
                </a:lnTo>
                <a:lnTo>
                  <a:pt x="253238" y="29337"/>
                </a:lnTo>
                <a:lnTo>
                  <a:pt x="323850" y="29337"/>
                </a:lnTo>
                <a:lnTo>
                  <a:pt x="325374" y="28829"/>
                </a:lnTo>
                <a:lnTo>
                  <a:pt x="326136" y="27940"/>
                </a:lnTo>
                <a:lnTo>
                  <a:pt x="326771" y="26924"/>
                </a:lnTo>
                <a:lnTo>
                  <a:pt x="327152" y="25527"/>
                </a:lnTo>
                <a:lnTo>
                  <a:pt x="327152" y="3937"/>
                </a:lnTo>
                <a:close/>
              </a:path>
              <a:path w="2079625" h="247014">
                <a:moveTo>
                  <a:pt x="345948" y="112141"/>
                </a:moveTo>
                <a:lnTo>
                  <a:pt x="344424" y="106299"/>
                </a:lnTo>
                <a:lnTo>
                  <a:pt x="341376" y="100838"/>
                </a:lnTo>
                <a:lnTo>
                  <a:pt x="340842" y="99822"/>
                </a:lnTo>
                <a:lnTo>
                  <a:pt x="338455" y="95250"/>
                </a:lnTo>
                <a:lnTo>
                  <a:pt x="334391" y="90551"/>
                </a:lnTo>
                <a:lnTo>
                  <a:pt x="329184" y="86614"/>
                </a:lnTo>
                <a:lnTo>
                  <a:pt x="324104" y="82677"/>
                </a:lnTo>
                <a:lnTo>
                  <a:pt x="318008" y="79629"/>
                </a:lnTo>
                <a:lnTo>
                  <a:pt x="312674" y="77889"/>
                </a:lnTo>
                <a:lnTo>
                  <a:pt x="312674" y="113538"/>
                </a:lnTo>
                <a:lnTo>
                  <a:pt x="312674" y="123698"/>
                </a:lnTo>
                <a:lnTo>
                  <a:pt x="310642" y="128270"/>
                </a:lnTo>
                <a:lnTo>
                  <a:pt x="302006" y="136144"/>
                </a:lnTo>
                <a:lnTo>
                  <a:pt x="296291" y="138049"/>
                </a:lnTo>
                <a:lnTo>
                  <a:pt x="281813" y="138049"/>
                </a:lnTo>
                <a:lnTo>
                  <a:pt x="276098" y="136144"/>
                </a:lnTo>
                <a:lnTo>
                  <a:pt x="271780" y="132207"/>
                </a:lnTo>
                <a:lnTo>
                  <a:pt x="267589" y="128270"/>
                </a:lnTo>
                <a:lnTo>
                  <a:pt x="265430" y="123698"/>
                </a:lnTo>
                <a:lnTo>
                  <a:pt x="265430" y="113538"/>
                </a:lnTo>
                <a:lnTo>
                  <a:pt x="267462" y="109220"/>
                </a:lnTo>
                <a:lnTo>
                  <a:pt x="271653" y="105410"/>
                </a:lnTo>
                <a:lnTo>
                  <a:pt x="275971" y="101600"/>
                </a:lnTo>
                <a:lnTo>
                  <a:pt x="281686" y="99822"/>
                </a:lnTo>
                <a:lnTo>
                  <a:pt x="296418" y="99822"/>
                </a:lnTo>
                <a:lnTo>
                  <a:pt x="302260" y="101600"/>
                </a:lnTo>
                <a:lnTo>
                  <a:pt x="310642" y="109220"/>
                </a:lnTo>
                <a:lnTo>
                  <a:pt x="312674" y="113538"/>
                </a:lnTo>
                <a:lnTo>
                  <a:pt x="312674" y="77889"/>
                </a:lnTo>
                <a:lnTo>
                  <a:pt x="311023" y="77343"/>
                </a:lnTo>
                <a:lnTo>
                  <a:pt x="304165" y="75184"/>
                </a:lnTo>
                <a:lnTo>
                  <a:pt x="296799" y="74041"/>
                </a:lnTo>
                <a:lnTo>
                  <a:pt x="281305" y="74041"/>
                </a:lnTo>
                <a:lnTo>
                  <a:pt x="243840" y="90551"/>
                </a:lnTo>
                <a:lnTo>
                  <a:pt x="236728" y="100838"/>
                </a:lnTo>
                <a:lnTo>
                  <a:pt x="233680" y="106299"/>
                </a:lnTo>
                <a:lnTo>
                  <a:pt x="232397" y="111633"/>
                </a:lnTo>
                <a:lnTo>
                  <a:pt x="232283" y="125095"/>
                </a:lnTo>
                <a:lnTo>
                  <a:pt x="233680" y="131064"/>
                </a:lnTo>
                <a:lnTo>
                  <a:pt x="266954" y="159893"/>
                </a:lnTo>
                <a:lnTo>
                  <a:pt x="273812" y="162179"/>
                </a:lnTo>
                <a:lnTo>
                  <a:pt x="281051" y="163322"/>
                </a:lnTo>
                <a:lnTo>
                  <a:pt x="296672" y="163322"/>
                </a:lnTo>
                <a:lnTo>
                  <a:pt x="304165" y="162179"/>
                </a:lnTo>
                <a:lnTo>
                  <a:pt x="311023" y="159893"/>
                </a:lnTo>
                <a:lnTo>
                  <a:pt x="318008" y="157734"/>
                </a:lnTo>
                <a:lnTo>
                  <a:pt x="324104" y="154686"/>
                </a:lnTo>
                <a:lnTo>
                  <a:pt x="329184" y="150622"/>
                </a:lnTo>
                <a:lnTo>
                  <a:pt x="334391" y="146685"/>
                </a:lnTo>
                <a:lnTo>
                  <a:pt x="338455" y="141986"/>
                </a:lnTo>
                <a:lnTo>
                  <a:pt x="340550" y="138049"/>
                </a:lnTo>
                <a:lnTo>
                  <a:pt x="341376" y="136525"/>
                </a:lnTo>
                <a:lnTo>
                  <a:pt x="344424" y="131064"/>
                </a:lnTo>
                <a:lnTo>
                  <a:pt x="345948" y="125095"/>
                </a:lnTo>
                <a:lnTo>
                  <a:pt x="345948" y="112141"/>
                </a:lnTo>
                <a:close/>
              </a:path>
              <a:path w="2079625" h="247014">
                <a:moveTo>
                  <a:pt x="360045" y="41148"/>
                </a:moveTo>
                <a:lnTo>
                  <a:pt x="358140" y="39370"/>
                </a:lnTo>
                <a:lnTo>
                  <a:pt x="216154" y="39370"/>
                </a:lnTo>
                <a:lnTo>
                  <a:pt x="214249" y="41148"/>
                </a:lnTo>
                <a:lnTo>
                  <a:pt x="214363" y="64516"/>
                </a:lnTo>
                <a:lnTo>
                  <a:pt x="216027" y="66294"/>
                </a:lnTo>
                <a:lnTo>
                  <a:pt x="358140" y="66294"/>
                </a:lnTo>
                <a:lnTo>
                  <a:pt x="360045" y="64516"/>
                </a:lnTo>
                <a:lnTo>
                  <a:pt x="360045" y="41148"/>
                </a:lnTo>
                <a:close/>
              </a:path>
              <a:path w="2079625" h="247014">
                <a:moveTo>
                  <a:pt x="417957" y="217170"/>
                </a:moveTo>
                <a:lnTo>
                  <a:pt x="417322" y="215900"/>
                </a:lnTo>
                <a:lnTo>
                  <a:pt x="416179" y="215392"/>
                </a:lnTo>
                <a:lnTo>
                  <a:pt x="415163" y="214757"/>
                </a:lnTo>
                <a:lnTo>
                  <a:pt x="413893" y="214503"/>
                </a:lnTo>
                <a:lnTo>
                  <a:pt x="291592" y="214503"/>
                </a:lnTo>
                <a:lnTo>
                  <a:pt x="290322" y="213233"/>
                </a:lnTo>
                <a:lnTo>
                  <a:pt x="290322" y="177546"/>
                </a:lnTo>
                <a:lnTo>
                  <a:pt x="288544" y="175895"/>
                </a:lnTo>
                <a:lnTo>
                  <a:pt x="256286" y="175895"/>
                </a:lnTo>
                <a:lnTo>
                  <a:pt x="254635" y="177546"/>
                </a:lnTo>
                <a:lnTo>
                  <a:pt x="254635" y="228346"/>
                </a:lnTo>
                <a:lnTo>
                  <a:pt x="254889" y="231394"/>
                </a:lnTo>
                <a:lnTo>
                  <a:pt x="263525" y="242316"/>
                </a:lnTo>
                <a:lnTo>
                  <a:pt x="265811" y="242951"/>
                </a:lnTo>
                <a:lnTo>
                  <a:pt x="268732" y="243205"/>
                </a:lnTo>
                <a:lnTo>
                  <a:pt x="413893" y="243205"/>
                </a:lnTo>
                <a:lnTo>
                  <a:pt x="415163" y="243078"/>
                </a:lnTo>
                <a:lnTo>
                  <a:pt x="416179" y="242697"/>
                </a:lnTo>
                <a:lnTo>
                  <a:pt x="417322" y="242443"/>
                </a:lnTo>
                <a:lnTo>
                  <a:pt x="417957" y="241046"/>
                </a:lnTo>
                <a:lnTo>
                  <a:pt x="417957" y="217170"/>
                </a:lnTo>
                <a:close/>
              </a:path>
              <a:path w="2079625" h="247014">
                <a:moveTo>
                  <a:pt x="444119" y="87376"/>
                </a:moveTo>
                <a:lnTo>
                  <a:pt x="443611" y="85979"/>
                </a:lnTo>
                <a:lnTo>
                  <a:pt x="441579" y="85217"/>
                </a:lnTo>
                <a:lnTo>
                  <a:pt x="440309" y="85090"/>
                </a:lnTo>
                <a:lnTo>
                  <a:pt x="407924" y="85090"/>
                </a:lnTo>
                <a:lnTo>
                  <a:pt x="407924" y="1651"/>
                </a:lnTo>
                <a:lnTo>
                  <a:pt x="406400" y="0"/>
                </a:lnTo>
                <a:lnTo>
                  <a:pt x="373888" y="0"/>
                </a:lnTo>
                <a:lnTo>
                  <a:pt x="372110" y="1651"/>
                </a:lnTo>
                <a:lnTo>
                  <a:pt x="372110" y="184912"/>
                </a:lnTo>
                <a:lnTo>
                  <a:pt x="372491" y="186309"/>
                </a:lnTo>
                <a:lnTo>
                  <a:pt x="374015" y="187579"/>
                </a:lnTo>
                <a:lnTo>
                  <a:pt x="375412" y="187960"/>
                </a:lnTo>
                <a:lnTo>
                  <a:pt x="405130" y="187960"/>
                </a:lnTo>
                <a:lnTo>
                  <a:pt x="406400" y="187579"/>
                </a:lnTo>
                <a:lnTo>
                  <a:pt x="407035" y="186944"/>
                </a:lnTo>
                <a:lnTo>
                  <a:pt x="407543" y="186309"/>
                </a:lnTo>
                <a:lnTo>
                  <a:pt x="407924" y="184912"/>
                </a:lnTo>
                <a:lnTo>
                  <a:pt x="407924" y="114427"/>
                </a:lnTo>
                <a:lnTo>
                  <a:pt x="440563" y="114427"/>
                </a:lnTo>
                <a:lnTo>
                  <a:pt x="441833" y="114173"/>
                </a:lnTo>
                <a:lnTo>
                  <a:pt x="443611" y="112903"/>
                </a:lnTo>
                <a:lnTo>
                  <a:pt x="444119" y="111633"/>
                </a:lnTo>
                <a:lnTo>
                  <a:pt x="444119" y="87376"/>
                </a:lnTo>
                <a:close/>
              </a:path>
              <a:path w="2079625" h="247014">
                <a:moveTo>
                  <a:pt x="638175" y="131699"/>
                </a:moveTo>
                <a:lnTo>
                  <a:pt x="635546" y="114681"/>
                </a:lnTo>
                <a:lnTo>
                  <a:pt x="635508" y="114427"/>
                </a:lnTo>
                <a:lnTo>
                  <a:pt x="635000" y="111125"/>
                </a:lnTo>
                <a:lnTo>
                  <a:pt x="634911" y="110871"/>
                </a:lnTo>
                <a:lnTo>
                  <a:pt x="634238" y="108712"/>
                </a:lnTo>
                <a:lnTo>
                  <a:pt x="632714" y="107823"/>
                </a:lnTo>
                <a:lnTo>
                  <a:pt x="630301" y="108458"/>
                </a:lnTo>
                <a:lnTo>
                  <a:pt x="623824" y="109474"/>
                </a:lnTo>
                <a:lnTo>
                  <a:pt x="617093" y="110363"/>
                </a:lnTo>
                <a:lnTo>
                  <a:pt x="609981" y="110871"/>
                </a:lnTo>
                <a:lnTo>
                  <a:pt x="609981" y="44958"/>
                </a:lnTo>
                <a:lnTo>
                  <a:pt x="629285" y="44958"/>
                </a:lnTo>
                <a:lnTo>
                  <a:pt x="631190" y="43180"/>
                </a:lnTo>
                <a:lnTo>
                  <a:pt x="631190" y="18034"/>
                </a:lnTo>
                <a:lnTo>
                  <a:pt x="629285" y="16129"/>
                </a:lnTo>
                <a:lnTo>
                  <a:pt x="575310" y="16129"/>
                </a:lnTo>
                <a:lnTo>
                  <a:pt x="575310" y="44958"/>
                </a:lnTo>
                <a:lnTo>
                  <a:pt x="575310" y="113411"/>
                </a:lnTo>
                <a:lnTo>
                  <a:pt x="570865" y="113538"/>
                </a:lnTo>
                <a:lnTo>
                  <a:pt x="566293" y="113792"/>
                </a:lnTo>
                <a:lnTo>
                  <a:pt x="557022" y="114046"/>
                </a:lnTo>
                <a:lnTo>
                  <a:pt x="552323" y="114300"/>
                </a:lnTo>
                <a:lnTo>
                  <a:pt x="547497" y="114427"/>
                </a:lnTo>
                <a:lnTo>
                  <a:pt x="547497" y="44958"/>
                </a:lnTo>
                <a:lnTo>
                  <a:pt x="575310" y="44958"/>
                </a:lnTo>
                <a:lnTo>
                  <a:pt x="575310" y="16129"/>
                </a:lnTo>
                <a:lnTo>
                  <a:pt x="491363" y="16129"/>
                </a:lnTo>
                <a:lnTo>
                  <a:pt x="489458" y="18034"/>
                </a:lnTo>
                <a:lnTo>
                  <a:pt x="489585" y="43180"/>
                </a:lnTo>
                <a:lnTo>
                  <a:pt x="491363" y="44958"/>
                </a:lnTo>
                <a:lnTo>
                  <a:pt x="512826" y="44958"/>
                </a:lnTo>
                <a:lnTo>
                  <a:pt x="512826" y="114681"/>
                </a:lnTo>
                <a:lnTo>
                  <a:pt x="498602" y="114681"/>
                </a:lnTo>
                <a:lnTo>
                  <a:pt x="491490" y="114427"/>
                </a:lnTo>
                <a:lnTo>
                  <a:pt x="489458" y="114300"/>
                </a:lnTo>
                <a:lnTo>
                  <a:pt x="488061" y="114554"/>
                </a:lnTo>
                <a:lnTo>
                  <a:pt x="487426" y="115316"/>
                </a:lnTo>
                <a:lnTo>
                  <a:pt x="486664" y="116078"/>
                </a:lnTo>
                <a:lnTo>
                  <a:pt x="486283" y="117475"/>
                </a:lnTo>
                <a:lnTo>
                  <a:pt x="486295" y="139446"/>
                </a:lnTo>
                <a:lnTo>
                  <a:pt x="486537" y="140843"/>
                </a:lnTo>
                <a:lnTo>
                  <a:pt x="487172" y="141605"/>
                </a:lnTo>
                <a:lnTo>
                  <a:pt x="487680" y="142367"/>
                </a:lnTo>
                <a:lnTo>
                  <a:pt x="489077" y="142748"/>
                </a:lnTo>
                <a:lnTo>
                  <a:pt x="491490" y="143002"/>
                </a:lnTo>
                <a:lnTo>
                  <a:pt x="520065" y="143306"/>
                </a:lnTo>
                <a:lnTo>
                  <a:pt x="529590" y="143256"/>
                </a:lnTo>
                <a:lnTo>
                  <a:pt x="575665" y="141592"/>
                </a:lnTo>
                <a:lnTo>
                  <a:pt x="618528" y="137668"/>
                </a:lnTo>
                <a:lnTo>
                  <a:pt x="634238" y="135509"/>
                </a:lnTo>
                <a:lnTo>
                  <a:pt x="635762" y="135382"/>
                </a:lnTo>
                <a:lnTo>
                  <a:pt x="636778" y="134874"/>
                </a:lnTo>
                <a:lnTo>
                  <a:pt x="638048" y="133350"/>
                </a:lnTo>
                <a:lnTo>
                  <a:pt x="638175" y="131699"/>
                </a:lnTo>
                <a:close/>
              </a:path>
              <a:path w="2079625" h="247014">
                <a:moveTo>
                  <a:pt x="694182" y="215900"/>
                </a:moveTo>
                <a:lnTo>
                  <a:pt x="693547" y="214630"/>
                </a:lnTo>
                <a:lnTo>
                  <a:pt x="692404" y="214122"/>
                </a:lnTo>
                <a:lnTo>
                  <a:pt x="691388" y="213487"/>
                </a:lnTo>
                <a:lnTo>
                  <a:pt x="690118" y="213233"/>
                </a:lnTo>
                <a:lnTo>
                  <a:pt x="567817" y="213233"/>
                </a:lnTo>
                <a:lnTo>
                  <a:pt x="566547" y="211836"/>
                </a:lnTo>
                <a:lnTo>
                  <a:pt x="566547" y="164592"/>
                </a:lnTo>
                <a:lnTo>
                  <a:pt x="564769" y="162814"/>
                </a:lnTo>
                <a:lnTo>
                  <a:pt x="532511" y="162814"/>
                </a:lnTo>
                <a:lnTo>
                  <a:pt x="530860" y="164592"/>
                </a:lnTo>
                <a:lnTo>
                  <a:pt x="530860" y="227584"/>
                </a:lnTo>
                <a:lnTo>
                  <a:pt x="531114" y="230632"/>
                </a:lnTo>
                <a:lnTo>
                  <a:pt x="531622" y="232918"/>
                </a:lnTo>
                <a:lnTo>
                  <a:pt x="532130" y="235331"/>
                </a:lnTo>
                <a:lnTo>
                  <a:pt x="533019" y="237236"/>
                </a:lnTo>
                <a:lnTo>
                  <a:pt x="535559" y="240030"/>
                </a:lnTo>
                <a:lnTo>
                  <a:pt x="537337" y="241046"/>
                </a:lnTo>
                <a:lnTo>
                  <a:pt x="539750" y="241554"/>
                </a:lnTo>
                <a:lnTo>
                  <a:pt x="542036" y="242189"/>
                </a:lnTo>
                <a:lnTo>
                  <a:pt x="544957" y="242443"/>
                </a:lnTo>
                <a:lnTo>
                  <a:pt x="690118" y="242443"/>
                </a:lnTo>
                <a:lnTo>
                  <a:pt x="691388" y="242316"/>
                </a:lnTo>
                <a:lnTo>
                  <a:pt x="692404" y="241935"/>
                </a:lnTo>
                <a:lnTo>
                  <a:pt x="693547" y="241681"/>
                </a:lnTo>
                <a:lnTo>
                  <a:pt x="694182" y="240284"/>
                </a:lnTo>
                <a:lnTo>
                  <a:pt x="694182" y="215900"/>
                </a:lnTo>
                <a:close/>
              </a:path>
              <a:path w="2079625" h="247014">
                <a:moveTo>
                  <a:pt x="720598" y="76454"/>
                </a:moveTo>
                <a:lnTo>
                  <a:pt x="720090" y="75184"/>
                </a:lnTo>
                <a:lnTo>
                  <a:pt x="718058" y="74422"/>
                </a:lnTo>
                <a:lnTo>
                  <a:pt x="716915" y="74295"/>
                </a:lnTo>
                <a:lnTo>
                  <a:pt x="683641" y="74295"/>
                </a:lnTo>
                <a:lnTo>
                  <a:pt x="683641" y="1651"/>
                </a:lnTo>
                <a:lnTo>
                  <a:pt x="681990" y="0"/>
                </a:lnTo>
                <a:lnTo>
                  <a:pt x="649605" y="0"/>
                </a:lnTo>
                <a:lnTo>
                  <a:pt x="647827" y="1651"/>
                </a:lnTo>
                <a:lnTo>
                  <a:pt x="647827" y="170561"/>
                </a:lnTo>
                <a:lnTo>
                  <a:pt x="648208" y="171831"/>
                </a:lnTo>
                <a:lnTo>
                  <a:pt x="648970" y="172593"/>
                </a:lnTo>
                <a:lnTo>
                  <a:pt x="649732" y="173228"/>
                </a:lnTo>
                <a:lnTo>
                  <a:pt x="651129" y="173609"/>
                </a:lnTo>
                <a:lnTo>
                  <a:pt x="680847" y="173609"/>
                </a:lnTo>
                <a:lnTo>
                  <a:pt x="682117" y="173228"/>
                </a:lnTo>
                <a:lnTo>
                  <a:pt x="682752" y="172593"/>
                </a:lnTo>
                <a:lnTo>
                  <a:pt x="683260" y="171831"/>
                </a:lnTo>
                <a:lnTo>
                  <a:pt x="683641" y="170561"/>
                </a:lnTo>
                <a:lnTo>
                  <a:pt x="683641" y="103632"/>
                </a:lnTo>
                <a:lnTo>
                  <a:pt x="717042" y="103632"/>
                </a:lnTo>
                <a:lnTo>
                  <a:pt x="718312" y="103378"/>
                </a:lnTo>
                <a:lnTo>
                  <a:pt x="719201" y="102743"/>
                </a:lnTo>
                <a:lnTo>
                  <a:pt x="720217" y="102108"/>
                </a:lnTo>
                <a:lnTo>
                  <a:pt x="720598" y="100838"/>
                </a:lnTo>
                <a:lnTo>
                  <a:pt x="720598" y="76454"/>
                </a:lnTo>
                <a:close/>
              </a:path>
              <a:path w="2079625" h="247014">
                <a:moveTo>
                  <a:pt x="855980" y="126111"/>
                </a:moveTo>
                <a:lnTo>
                  <a:pt x="848868" y="103378"/>
                </a:lnTo>
                <a:lnTo>
                  <a:pt x="846328" y="103886"/>
                </a:lnTo>
                <a:lnTo>
                  <a:pt x="835342" y="105651"/>
                </a:lnTo>
                <a:lnTo>
                  <a:pt x="792734" y="109969"/>
                </a:lnTo>
                <a:lnTo>
                  <a:pt x="763270" y="110871"/>
                </a:lnTo>
                <a:lnTo>
                  <a:pt x="760476" y="110871"/>
                </a:lnTo>
                <a:lnTo>
                  <a:pt x="759206" y="109474"/>
                </a:lnTo>
                <a:lnTo>
                  <a:pt x="759333" y="45974"/>
                </a:lnTo>
                <a:lnTo>
                  <a:pt x="759714" y="45212"/>
                </a:lnTo>
                <a:lnTo>
                  <a:pt x="759968" y="44577"/>
                </a:lnTo>
                <a:lnTo>
                  <a:pt x="761111" y="44196"/>
                </a:lnTo>
                <a:lnTo>
                  <a:pt x="833628" y="44196"/>
                </a:lnTo>
                <a:lnTo>
                  <a:pt x="835279" y="42799"/>
                </a:lnTo>
                <a:lnTo>
                  <a:pt x="835279" y="16637"/>
                </a:lnTo>
                <a:lnTo>
                  <a:pt x="833628" y="15113"/>
                </a:lnTo>
                <a:lnTo>
                  <a:pt x="737616" y="15113"/>
                </a:lnTo>
                <a:lnTo>
                  <a:pt x="734695" y="15367"/>
                </a:lnTo>
                <a:lnTo>
                  <a:pt x="732409" y="15621"/>
                </a:lnTo>
                <a:lnTo>
                  <a:pt x="730250" y="16002"/>
                </a:lnTo>
                <a:lnTo>
                  <a:pt x="728345" y="16764"/>
                </a:lnTo>
                <a:lnTo>
                  <a:pt x="727075" y="17907"/>
                </a:lnTo>
                <a:lnTo>
                  <a:pt x="725678" y="18923"/>
                </a:lnTo>
                <a:lnTo>
                  <a:pt x="724662" y="20574"/>
                </a:lnTo>
                <a:lnTo>
                  <a:pt x="723646" y="24892"/>
                </a:lnTo>
                <a:lnTo>
                  <a:pt x="723493" y="26543"/>
                </a:lnTo>
                <a:lnTo>
                  <a:pt x="723506" y="129159"/>
                </a:lnTo>
                <a:lnTo>
                  <a:pt x="724916" y="133477"/>
                </a:lnTo>
                <a:lnTo>
                  <a:pt x="727964" y="135636"/>
                </a:lnTo>
                <a:lnTo>
                  <a:pt x="730885" y="137795"/>
                </a:lnTo>
                <a:lnTo>
                  <a:pt x="735457" y="138938"/>
                </a:lnTo>
                <a:lnTo>
                  <a:pt x="741680" y="139065"/>
                </a:lnTo>
                <a:lnTo>
                  <a:pt x="747407" y="139293"/>
                </a:lnTo>
                <a:lnTo>
                  <a:pt x="753579" y="139369"/>
                </a:lnTo>
                <a:lnTo>
                  <a:pt x="760171" y="139344"/>
                </a:lnTo>
                <a:lnTo>
                  <a:pt x="767207" y="139192"/>
                </a:lnTo>
                <a:lnTo>
                  <a:pt x="811949" y="136105"/>
                </a:lnTo>
                <a:lnTo>
                  <a:pt x="851789" y="130048"/>
                </a:lnTo>
                <a:lnTo>
                  <a:pt x="853694" y="129794"/>
                </a:lnTo>
                <a:lnTo>
                  <a:pt x="854837" y="129159"/>
                </a:lnTo>
                <a:lnTo>
                  <a:pt x="855853" y="127635"/>
                </a:lnTo>
                <a:lnTo>
                  <a:pt x="855980" y="126111"/>
                </a:lnTo>
                <a:close/>
              </a:path>
              <a:path w="2079625" h="247014">
                <a:moveTo>
                  <a:pt x="913257" y="215900"/>
                </a:moveTo>
                <a:lnTo>
                  <a:pt x="912622" y="214630"/>
                </a:lnTo>
                <a:lnTo>
                  <a:pt x="911479" y="214122"/>
                </a:lnTo>
                <a:lnTo>
                  <a:pt x="910463" y="213487"/>
                </a:lnTo>
                <a:lnTo>
                  <a:pt x="909193" y="213233"/>
                </a:lnTo>
                <a:lnTo>
                  <a:pt x="786765" y="213233"/>
                </a:lnTo>
                <a:lnTo>
                  <a:pt x="785368" y="211836"/>
                </a:lnTo>
                <a:lnTo>
                  <a:pt x="785368" y="164084"/>
                </a:lnTo>
                <a:lnTo>
                  <a:pt x="783717" y="162306"/>
                </a:lnTo>
                <a:lnTo>
                  <a:pt x="751459" y="162306"/>
                </a:lnTo>
                <a:lnTo>
                  <a:pt x="749681" y="164084"/>
                </a:lnTo>
                <a:lnTo>
                  <a:pt x="749681" y="231140"/>
                </a:lnTo>
                <a:lnTo>
                  <a:pt x="750824" y="236093"/>
                </a:lnTo>
                <a:lnTo>
                  <a:pt x="755396" y="241173"/>
                </a:lnTo>
                <a:lnTo>
                  <a:pt x="760222" y="242443"/>
                </a:lnTo>
                <a:lnTo>
                  <a:pt x="909193" y="242443"/>
                </a:lnTo>
                <a:lnTo>
                  <a:pt x="910463" y="242316"/>
                </a:lnTo>
                <a:lnTo>
                  <a:pt x="911479" y="241935"/>
                </a:lnTo>
                <a:lnTo>
                  <a:pt x="912622" y="241681"/>
                </a:lnTo>
                <a:lnTo>
                  <a:pt x="913257" y="240284"/>
                </a:lnTo>
                <a:lnTo>
                  <a:pt x="913257" y="215900"/>
                </a:lnTo>
                <a:close/>
              </a:path>
              <a:path w="2079625" h="247014">
                <a:moveTo>
                  <a:pt x="939673" y="75438"/>
                </a:moveTo>
                <a:lnTo>
                  <a:pt x="939165" y="74168"/>
                </a:lnTo>
                <a:lnTo>
                  <a:pt x="937133" y="73406"/>
                </a:lnTo>
                <a:lnTo>
                  <a:pt x="935990" y="73279"/>
                </a:lnTo>
                <a:lnTo>
                  <a:pt x="902716" y="73279"/>
                </a:lnTo>
                <a:lnTo>
                  <a:pt x="902716" y="1651"/>
                </a:lnTo>
                <a:lnTo>
                  <a:pt x="901065" y="0"/>
                </a:lnTo>
                <a:lnTo>
                  <a:pt x="868680" y="0"/>
                </a:lnTo>
                <a:lnTo>
                  <a:pt x="866902" y="1651"/>
                </a:lnTo>
                <a:lnTo>
                  <a:pt x="866902" y="170053"/>
                </a:lnTo>
                <a:lnTo>
                  <a:pt x="867283" y="171323"/>
                </a:lnTo>
                <a:lnTo>
                  <a:pt x="868045" y="172085"/>
                </a:lnTo>
                <a:lnTo>
                  <a:pt x="868807" y="172720"/>
                </a:lnTo>
                <a:lnTo>
                  <a:pt x="870204" y="173101"/>
                </a:lnTo>
                <a:lnTo>
                  <a:pt x="899922" y="173101"/>
                </a:lnTo>
                <a:lnTo>
                  <a:pt x="901192" y="172720"/>
                </a:lnTo>
                <a:lnTo>
                  <a:pt x="901827" y="172085"/>
                </a:lnTo>
                <a:lnTo>
                  <a:pt x="902335" y="171323"/>
                </a:lnTo>
                <a:lnTo>
                  <a:pt x="902716" y="170053"/>
                </a:lnTo>
                <a:lnTo>
                  <a:pt x="902716" y="102616"/>
                </a:lnTo>
                <a:lnTo>
                  <a:pt x="936117" y="102616"/>
                </a:lnTo>
                <a:lnTo>
                  <a:pt x="937387" y="102235"/>
                </a:lnTo>
                <a:lnTo>
                  <a:pt x="938276" y="101727"/>
                </a:lnTo>
                <a:lnTo>
                  <a:pt x="939165" y="101092"/>
                </a:lnTo>
                <a:lnTo>
                  <a:pt x="939673" y="99822"/>
                </a:lnTo>
                <a:lnTo>
                  <a:pt x="939673" y="75438"/>
                </a:lnTo>
                <a:close/>
              </a:path>
              <a:path w="2079625" h="247014">
                <a:moveTo>
                  <a:pt x="1124077" y="45974"/>
                </a:moveTo>
                <a:lnTo>
                  <a:pt x="1121918" y="38989"/>
                </a:lnTo>
                <a:lnTo>
                  <a:pt x="1117028" y="32131"/>
                </a:lnTo>
                <a:lnTo>
                  <a:pt x="1113155" y="26543"/>
                </a:lnTo>
                <a:lnTo>
                  <a:pt x="1086739" y="11188"/>
                </a:lnTo>
                <a:lnTo>
                  <a:pt x="1086739" y="51181"/>
                </a:lnTo>
                <a:lnTo>
                  <a:pt x="1086739" y="56261"/>
                </a:lnTo>
                <a:lnTo>
                  <a:pt x="1074547" y="68072"/>
                </a:lnTo>
                <a:lnTo>
                  <a:pt x="1070483" y="70231"/>
                </a:lnTo>
                <a:lnTo>
                  <a:pt x="1065530" y="71882"/>
                </a:lnTo>
                <a:lnTo>
                  <a:pt x="1053973" y="74422"/>
                </a:lnTo>
                <a:lnTo>
                  <a:pt x="1047369" y="75057"/>
                </a:lnTo>
                <a:lnTo>
                  <a:pt x="1032383" y="75057"/>
                </a:lnTo>
                <a:lnTo>
                  <a:pt x="1025779" y="74422"/>
                </a:lnTo>
                <a:lnTo>
                  <a:pt x="1014095" y="71882"/>
                </a:lnTo>
                <a:lnTo>
                  <a:pt x="1009142" y="70231"/>
                </a:lnTo>
                <a:lnTo>
                  <a:pt x="1005078" y="68072"/>
                </a:lnTo>
                <a:lnTo>
                  <a:pt x="1001141" y="66040"/>
                </a:lnTo>
                <a:lnTo>
                  <a:pt x="998093" y="63754"/>
                </a:lnTo>
                <a:lnTo>
                  <a:pt x="995934" y="61341"/>
                </a:lnTo>
                <a:lnTo>
                  <a:pt x="993902" y="58801"/>
                </a:lnTo>
                <a:lnTo>
                  <a:pt x="992886" y="56261"/>
                </a:lnTo>
                <a:lnTo>
                  <a:pt x="992886" y="51181"/>
                </a:lnTo>
                <a:lnTo>
                  <a:pt x="1005078" y="39116"/>
                </a:lnTo>
                <a:lnTo>
                  <a:pt x="1009142" y="36957"/>
                </a:lnTo>
                <a:lnTo>
                  <a:pt x="1014095" y="35306"/>
                </a:lnTo>
                <a:lnTo>
                  <a:pt x="1025779" y="32766"/>
                </a:lnTo>
                <a:lnTo>
                  <a:pt x="1032383" y="32131"/>
                </a:lnTo>
                <a:lnTo>
                  <a:pt x="1047369" y="32131"/>
                </a:lnTo>
                <a:lnTo>
                  <a:pt x="1053973" y="32766"/>
                </a:lnTo>
                <a:lnTo>
                  <a:pt x="1065530" y="35306"/>
                </a:lnTo>
                <a:lnTo>
                  <a:pt x="1070483" y="36957"/>
                </a:lnTo>
                <a:lnTo>
                  <a:pt x="1074547" y="39116"/>
                </a:lnTo>
                <a:lnTo>
                  <a:pt x="1078611" y="41148"/>
                </a:lnTo>
                <a:lnTo>
                  <a:pt x="1081659" y="43434"/>
                </a:lnTo>
                <a:lnTo>
                  <a:pt x="1083691" y="45974"/>
                </a:lnTo>
                <a:lnTo>
                  <a:pt x="1085723" y="48641"/>
                </a:lnTo>
                <a:lnTo>
                  <a:pt x="1086739" y="51181"/>
                </a:lnTo>
                <a:lnTo>
                  <a:pt x="1086739" y="11188"/>
                </a:lnTo>
                <a:lnTo>
                  <a:pt x="1048562" y="3784"/>
                </a:lnTo>
                <a:lnTo>
                  <a:pt x="1040003" y="3556"/>
                </a:lnTo>
                <a:lnTo>
                  <a:pt x="1031379" y="3784"/>
                </a:lnTo>
                <a:lnTo>
                  <a:pt x="992835" y="11290"/>
                </a:lnTo>
                <a:lnTo>
                  <a:pt x="958342" y="38989"/>
                </a:lnTo>
                <a:lnTo>
                  <a:pt x="956183" y="45974"/>
                </a:lnTo>
                <a:lnTo>
                  <a:pt x="956183" y="61595"/>
                </a:lnTo>
                <a:lnTo>
                  <a:pt x="986434" y="93535"/>
                </a:lnTo>
                <a:lnTo>
                  <a:pt x="1031379" y="103682"/>
                </a:lnTo>
                <a:lnTo>
                  <a:pt x="1040003" y="103886"/>
                </a:lnTo>
                <a:lnTo>
                  <a:pt x="1048562" y="103682"/>
                </a:lnTo>
                <a:lnTo>
                  <a:pt x="1087043" y="96177"/>
                </a:lnTo>
                <a:lnTo>
                  <a:pt x="1117295" y="75057"/>
                </a:lnTo>
                <a:lnTo>
                  <a:pt x="1121918" y="68707"/>
                </a:lnTo>
                <a:lnTo>
                  <a:pt x="1124077" y="61595"/>
                </a:lnTo>
                <a:lnTo>
                  <a:pt x="1124077" y="45974"/>
                </a:lnTo>
                <a:close/>
              </a:path>
              <a:path w="2079625" h="247014">
                <a:moveTo>
                  <a:pt x="1127125" y="214630"/>
                </a:moveTo>
                <a:lnTo>
                  <a:pt x="1126617" y="213360"/>
                </a:lnTo>
                <a:lnTo>
                  <a:pt x="1125474" y="212852"/>
                </a:lnTo>
                <a:lnTo>
                  <a:pt x="1124331" y="212217"/>
                </a:lnTo>
                <a:lnTo>
                  <a:pt x="1123061" y="211836"/>
                </a:lnTo>
                <a:lnTo>
                  <a:pt x="996442" y="211836"/>
                </a:lnTo>
                <a:lnTo>
                  <a:pt x="995172" y="210566"/>
                </a:lnTo>
                <a:lnTo>
                  <a:pt x="995172" y="164592"/>
                </a:lnTo>
                <a:lnTo>
                  <a:pt x="993394" y="162814"/>
                </a:lnTo>
                <a:lnTo>
                  <a:pt x="961136" y="162814"/>
                </a:lnTo>
                <a:lnTo>
                  <a:pt x="959485" y="164592"/>
                </a:lnTo>
                <a:lnTo>
                  <a:pt x="959485" y="226314"/>
                </a:lnTo>
                <a:lnTo>
                  <a:pt x="959739" y="229235"/>
                </a:lnTo>
                <a:lnTo>
                  <a:pt x="968375" y="240284"/>
                </a:lnTo>
                <a:lnTo>
                  <a:pt x="970661" y="240919"/>
                </a:lnTo>
                <a:lnTo>
                  <a:pt x="973582" y="241173"/>
                </a:lnTo>
                <a:lnTo>
                  <a:pt x="1123061" y="241173"/>
                </a:lnTo>
                <a:lnTo>
                  <a:pt x="1124331" y="241046"/>
                </a:lnTo>
                <a:lnTo>
                  <a:pt x="1125474" y="240665"/>
                </a:lnTo>
                <a:lnTo>
                  <a:pt x="1126617" y="240411"/>
                </a:lnTo>
                <a:lnTo>
                  <a:pt x="1127125" y="239014"/>
                </a:lnTo>
                <a:lnTo>
                  <a:pt x="1127125" y="214630"/>
                </a:lnTo>
                <a:close/>
              </a:path>
              <a:path w="2079625" h="247014">
                <a:moveTo>
                  <a:pt x="1155192" y="120396"/>
                </a:moveTo>
                <a:lnTo>
                  <a:pt x="1154684" y="118999"/>
                </a:lnTo>
                <a:lnTo>
                  <a:pt x="1153668" y="118237"/>
                </a:lnTo>
                <a:lnTo>
                  <a:pt x="1152652" y="117602"/>
                </a:lnTo>
                <a:lnTo>
                  <a:pt x="1151255" y="117221"/>
                </a:lnTo>
                <a:lnTo>
                  <a:pt x="926846" y="117221"/>
                </a:lnTo>
                <a:lnTo>
                  <a:pt x="923671" y="143002"/>
                </a:lnTo>
                <a:lnTo>
                  <a:pt x="923925" y="144399"/>
                </a:lnTo>
                <a:lnTo>
                  <a:pt x="924941" y="146177"/>
                </a:lnTo>
                <a:lnTo>
                  <a:pt x="926465" y="146558"/>
                </a:lnTo>
                <a:lnTo>
                  <a:pt x="1153414" y="146558"/>
                </a:lnTo>
                <a:lnTo>
                  <a:pt x="1155192" y="144653"/>
                </a:lnTo>
                <a:lnTo>
                  <a:pt x="1155192" y="120396"/>
                </a:lnTo>
                <a:close/>
              </a:path>
              <a:path w="2079625" h="247014">
                <a:moveTo>
                  <a:pt x="1345311" y="127254"/>
                </a:moveTo>
                <a:lnTo>
                  <a:pt x="1344930" y="125095"/>
                </a:lnTo>
                <a:lnTo>
                  <a:pt x="1342097" y="123431"/>
                </a:lnTo>
                <a:lnTo>
                  <a:pt x="1338834" y="121412"/>
                </a:lnTo>
                <a:lnTo>
                  <a:pt x="1335278" y="118999"/>
                </a:lnTo>
                <a:lnTo>
                  <a:pt x="1327404" y="113919"/>
                </a:lnTo>
                <a:lnTo>
                  <a:pt x="1323340" y="111125"/>
                </a:lnTo>
                <a:lnTo>
                  <a:pt x="1323009" y="110871"/>
                </a:lnTo>
                <a:lnTo>
                  <a:pt x="1319276" y="107950"/>
                </a:lnTo>
                <a:lnTo>
                  <a:pt x="1315085" y="104902"/>
                </a:lnTo>
                <a:lnTo>
                  <a:pt x="1311148" y="101600"/>
                </a:lnTo>
                <a:lnTo>
                  <a:pt x="1307211" y="98044"/>
                </a:lnTo>
                <a:lnTo>
                  <a:pt x="1303274" y="94615"/>
                </a:lnTo>
                <a:lnTo>
                  <a:pt x="1299591" y="90932"/>
                </a:lnTo>
                <a:lnTo>
                  <a:pt x="1296416" y="87122"/>
                </a:lnTo>
                <a:lnTo>
                  <a:pt x="1300264" y="81775"/>
                </a:lnTo>
                <a:lnTo>
                  <a:pt x="1303845" y="76377"/>
                </a:lnTo>
                <a:lnTo>
                  <a:pt x="1322705" y="35433"/>
                </a:lnTo>
                <a:lnTo>
                  <a:pt x="1323086" y="28575"/>
                </a:lnTo>
                <a:lnTo>
                  <a:pt x="1318514" y="18669"/>
                </a:lnTo>
                <a:lnTo>
                  <a:pt x="1312291" y="16129"/>
                </a:lnTo>
                <a:lnTo>
                  <a:pt x="1213739" y="16129"/>
                </a:lnTo>
                <a:lnTo>
                  <a:pt x="1211961" y="18034"/>
                </a:lnTo>
                <a:lnTo>
                  <a:pt x="1211961" y="42037"/>
                </a:lnTo>
                <a:lnTo>
                  <a:pt x="1212215" y="43434"/>
                </a:lnTo>
                <a:lnTo>
                  <a:pt x="1212723" y="44323"/>
                </a:lnTo>
                <a:lnTo>
                  <a:pt x="1213104" y="45339"/>
                </a:lnTo>
                <a:lnTo>
                  <a:pt x="1214501" y="45720"/>
                </a:lnTo>
                <a:lnTo>
                  <a:pt x="1275842" y="45720"/>
                </a:lnTo>
                <a:lnTo>
                  <a:pt x="1277366" y="46101"/>
                </a:lnTo>
                <a:lnTo>
                  <a:pt x="1278636" y="47625"/>
                </a:lnTo>
                <a:lnTo>
                  <a:pt x="1278255" y="49657"/>
                </a:lnTo>
                <a:lnTo>
                  <a:pt x="1276858" y="52959"/>
                </a:lnTo>
                <a:lnTo>
                  <a:pt x="1252994" y="87452"/>
                </a:lnTo>
                <a:lnTo>
                  <a:pt x="1220279" y="115531"/>
                </a:lnTo>
                <a:lnTo>
                  <a:pt x="1196975" y="130048"/>
                </a:lnTo>
                <a:lnTo>
                  <a:pt x="1195959" y="132461"/>
                </a:lnTo>
                <a:lnTo>
                  <a:pt x="1197686" y="135128"/>
                </a:lnTo>
                <a:lnTo>
                  <a:pt x="1208659" y="153035"/>
                </a:lnTo>
                <a:lnTo>
                  <a:pt x="1209548" y="154432"/>
                </a:lnTo>
                <a:lnTo>
                  <a:pt x="1210564" y="155321"/>
                </a:lnTo>
                <a:lnTo>
                  <a:pt x="1211580" y="155829"/>
                </a:lnTo>
                <a:lnTo>
                  <a:pt x="1212723" y="156337"/>
                </a:lnTo>
                <a:lnTo>
                  <a:pt x="1214755" y="155956"/>
                </a:lnTo>
                <a:lnTo>
                  <a:pt x="1249172" y="135128"/>
                </a:lnTo>
                <a:lnTo>
                  <a:pt x="1276604" y="110871"/>
                </a:lnTo>
                <a:lnTo>
                  <a:pt x="1280287" y="114808"/>
                </a:lnTo>
                <a:lnTo>
                  <a:pt x="1313561" y="143002"/>
                </a:lnTo>
                <a:lnTo>
                  <a:pt x="1326515" y="150876"/>
                </a:lnTo>
                <a:lnTo>
                  <a:pt x="1327531" y="150749"/>
                </a:lnTo>
                <a:lnTo>
                  <a:pt x="1328547" y="150749"/>
                </a:lnTo>
                <a:lnTo>
                  <a:pt x="1329436" y="149987"/>
                </a:lnTo>
                <a:lnTo>
                  <a:pt x="1330325" y="148590"/>
                </a:lnTo>
                <a:lnTo>
                  <a:pt x="1343406" y="129794"/>
                </a:lnTo>
                <a:lnTo>
                  <a:pt x="1345311" y="127254"/>
                </a:lnTo>
                <a:close/>
              </a:path>
              <a:path w="2079625" h="247014">
                <a:moveTo>
                  <a:pt x="1398778" y="1651"/>
                </a:moveTo>
                <a:lnTo>
                  <a:pt x="1397127" y="0"/>
                </a:lnTo>
                <a:lnTo>
                  <a:pt x="1364742" y="0"/>
                </a:lnTo>
                <a:lnTo>
                  <a:pt x="1363218" y="1651"/>
                </a:lnTo>
                <a:lnTo>
                  <a:pt x="1363218" y="65024"/>
                </a:lnTo>
                <a:lnTo>
                  <a:pt x="1326642" y="65024"/>
                </a:lnTo>
                <a:lnTo>
                  <a:pt x="1325499" y="65278"/>
                </a:lnTo>
                <a:lnTo>
                  <a:pt x="1324483" y="65786"/>
                </a:lnTo>
                <a:lnTo>
                  <a:pt x="1323594" y="66294"/>
                </a:lnTo>
                <a:lnTo>
                  <a:pt x="1323086" y="67691"/>
                </a:lnTo>
                <a:lnTo>
                  <a:pt x="1323086" y="92456"/>
                </a:lnTo>
                <a:lnTo>
                  <a:pt x="1324737" y="94107"/>
                </a:lnTo>
                <a:lnTo>
                  <a:pt x="1363218" y="94107"/>
                </a:lnTo>
                <a:lnTo>
                  <a:pt x="1363218" y="171577"/>
                </a:lnTo>
                <a:lnTo>
                  <a:pt x="1363599" y="172847"/>
                </a:lnTo>
                <a:lnTo>
                  <a:pt x="1364107" y="173609"/>
                </a:lnTo>
                <a:lnTo>
                  <a:pt x="1364742" y="174244"/>
                </a:lnTo>
                <a:lnTo>
                  <a:pt x="1366012" y="174625"/>
                </a:lnTo>
                <a:lnTo>
                  <a:pt x="1395730" y="174625"/>
                </a:lnTo>
                <a:lnTo>
                  <a:pt x="1397000" y="174244"/>
                </a:lnTo>
                <a:lnTo>
                  <a:pt x="1397762" y="173609"/>
                </a:lnTo>
                <a:lnTo>
                  <a:pt x="1398397" y="172847"/>
                </a:lnTo>
                <a:lnTo>
                  <a:pt x="1398778" y="171577"/>
                </a:lnTo>
                <a:lnTo>
                  <a:pt x="1398778" y="1651"/>
                </a:lnTo>
                <a:close/>
              </a:path>
              <a:path w="2079625" h="247014">
                <a:moveTo>
                  <a:pt x="1407668" y="215900"/>
                </a:moveTo>
                <a:lnTo>
                  <a:pt x="1407160" y="214630"/>
                </a:lnTo>
                <a:lnTo>
                  <a:pt x="1406144" y="214122"/>
                </a:lnTo>
                <a:lnTo>
                  <a:pt x="1405128" y="213487"/>
                </a:lnTo>
                <a:lnTo>
                  <a:pt x="1403985" y="213233"/>
                </a:lnTo>
                <a:lnTo>
                  <a:pt x="1283335" y="213233"/>
                </a:lnTo>
                <a:lnTo>
                  <a:pt x="1281938" y="211836"/>
                </a:lnTo>
                <a:lnTo>
                  <a:pt x="1281938" y="163068"/>
                </a:lnTo>
                <a:lnTo>
                  <a:pt x="1280287" y="161290"/>
                </a:lnTo>
                <a:lnTo>
                  <a:pt x="1247902" y="161290"/>
                </a:lnTo>
                <a:lnTo>
                  <a:pt x="1246251" y="163068"/>
                </a:lnTo>
                <a:lnTo>
                  <a:pt x="1246251" y="227584"/>
                </a:lnTo>
                <a:lnTo>
                  <a:pt x="1246505" y="230632"/>
                </a:lnTo>
                <a:lnTo>
                  <a:pt x="1247013" y="232918"/>
                </a:lnTo>
                <a:lnTo>
                  <a:pt x="1247521" y="235331"/>
                </a:lnTo>
                <a:lnTo>
                  <a:pt x="1248410" y="237236"/>
                </a:lnTo>
                <a:lnTo>
                  <a:pt x="1250950" y="240030"/>
                </a:lnTo>
                <a:lnTo>
                  <a:pt x="1252728" y="241046"/>
                </a:lnTo>
                <a:lnTo>
                  <a:pt x="1255141" y="241554"/>
                </a:lnTo>
                <a:lnTo>
                  <a:pt x="1257427" y="242189"/>
                </a:lnTo>
                <a:lnTo>
                  <a:pt x="1260348" y="242443"/>
                </a:lnTo>
                <a:lnTo>
                  <a:pt x="1403985" y="242443"/>
                </a:lnTo>
                <a:lnTo>
                  <a:pt x="1405128" y="242316"/>
                </a:lnTo>
                <a:lnTo>
                  <a:pt x="1406144" y="241935"/>
                </a:lnTo>
                <a:lnTo>
                  <a:pt x="1407160" y="241681"/>
                </a:lnTo>
                <a:lnTo>
                  <a:pt x="1407668" y="240284"/>
                </a:lnTo>
                <a:lnTo>
                  <a:pt x="1407668" y="215900"/>
                </a:lnTo>
                <a:close/>
              </a:path>
              <a:path w="2079625" h="247014">
                <a:moveTo>
                  <a:pt x="1564513" y="113919"/>
                </a:moveTo>
                <a:lnTo>
                  <a:pt x="1564005" y="111887"/>
                </a:lnTo>
                <a:lnTo>
                  <a:pt x="1561211" y="110363"/>
                </a:lnTo>
                <a:lnTo>
                  <a:pt x="1555115" y="106934"/>
                </a:lnTo>
                <a:lnTo>
                  <a:pt x="1522933" y="84340"/>
                </a:lnTo>
                <a:lnTo>
                  <a:pt x="1517777" y="79502"/>
                </a:lnTo>
                <a:lnTo>
                  <a:pt x="1524368" y="69646"/>
                </a:lnTo>
                <a:lnTo>
                  <a:pt x="1530070" y="59880"/>
                </a:lnTo>
                <a:lnTo>
                  <a:pt x="1534896" y="50215"/>
                </a:lnTo>
                <a:lnTo>
                  <a:pt x="1538859" y="40640"/>
                </a:lnTo>
                <a:lnTo>
                  <a:pt x="1541780" y="31877"/>
                </a:lnTo>
                <a:lnTo>
                  <a:pt x="1542161" y="25019"/>
                </a:lnTo>
                <a:lnTo>
                  <a:pt x="1537589" y="15113"/>
                </a:lnTo>
                <a:lnTo>
                  <a:pt x="1531366" y="12573"/>
                </a:lnTo>
                <a:lnTo>
                  <a:pt x="1432814" y="12573"/>
                </a:lnTo>
                <a:lnTo>
                  <a:pt x="1431036" y="14351"/>
                </a:lnTo>
                <a:lnTo>
                  <a:pt x="1431036" y="38481"/>
                </a:lnTo>
                <a:lnTo>
                  <a:pt x="1431290" y="39751"/>
                </a:lnTo>
                <a:lnTo>
                  <a:pt x="1431798" y="40767"/>
                </a:lnTo>
                <a:lnTo>
                  <a:pt x="1432179" y="41656"/>
                </a:lnTo>
                <a:lnTo>
                  <a:pt x="1433576" y="42164"/>
                </a:lnTo>
                <a:lnTo>
                  <a:pt x="1495552" y="42164"/>
                </a:lnTo>
                <a:lnTo>
                  <a:pt x="1497076" y="42799"/>
                </a:lnTo>
                <a:lnTo>
                  <a:pt x="1497330" y="43942"/>
                </a:lnTo>
                <a:lnTo>
                  <a:pt x="1497584" y="45212"/>
                </a:lnTo>
                <a:lnTo>
                  <a:pt x="1496949" y="47244"/>
                </a:lnTo>
                <a:lnTo>
                  <a:pt x="1492758" y="55245"/>
                </a:lnTo>
                <a:lnTo>
                  <a:pt x="1489202" y="60960"/>
                </a:lnTo>
                <a:lnTo>
                  <a:pt x="1484503" y="67056"/>
                </a:lnTo>
                <a:lnTo>
                  <a:pt x="1479804" y="73279"/>
                </a:lnTo>
                <a:lnTo>
                  <a:pt x="1446530" y="102870"/>
                </a:lnTo>
                <a:lnTo>
                  <a:pt x="1417574" y="119253"/>
                </a:lnTo>
                <a:lnTo>
                  <a:pt x="1416558" y="121666"/>
                </a:lnTo>
                <a:lnTo>
                  <a:pt x="1432052" y="146050"/>
                </a:lnTo>
                <a:lnTo>
                  <a:pt x="1434084" y="145669"/>
                </a:lnTo>
                <a:lnTo>
                  <a:pt x="1469644" y="125984"/>
                </a:lnTo>
                <a:lnTo>
                  <a:pt x="1497457" y="102870"/>
                </a:lnTo>
                <a:lnTo>
                  <a:pt x="1501825" y="106946"/>
                </a:lnTo>
                <a:lnTo>
                  <a:pt x="1526921" y="126492"/>
                </a:lnTo>
                <a:lnTo>
                  <a:pt x="1530985" y="129286"/>
                </a:lnTo>
                <a:lnTo>
                  <a:pt x="1534795" y="131699"/>
                </a:lnTo>
                <a:lnTo>
                  <a:pt x="1538478" y="134112"/>
                </a:lnTo>
                <a:lnTo>
                  <a:pt x="1544193" y="137287"/>
                </a:lnTo>
                <a:lnTo>
                  <a:pt x="1547368" y="138811"/>
                </a:lnTo>
                <a:lnTo>
                  <a:pt x="1549654" y="138303"/>
                </a:lnTo>
                <a:lnTo>
                  <a:pt x="1551178" y="135763"/>
                </a:lnTo>
                <a:lnTo>
                  <a:pt x="1562989" y="116459"/>
                </a:lnTo>
                <a:lnTo>
                  <a:pt x="1564513" y="113919"/>
                </a:lnTo>
                <a:close/>
              </a:path>
              <a:path w="2079625" h="247014">
                <a:moveTo>
                  <a:pt x="1617853" y="169926"/>
                </a:moveTo>
                <a:lnTo>
                  <a:pt x="1603375" y="154305"/>
                </a:lnTo>
                <a:lnTo>
                  <a:pt x="1462405" y="154305"/>
                </a:lnTo>
                <a:lnTo>
                  <a:pt x="1461262" y="154559"/>
                </a:lnTo>
                <a:lnTo>
                  <a:pt x="1460246" y="154940"/>
                </a:lnTo>
                <a:lnTo>
                  <a:pt x="1459357" y="155321"/>
                </a:lnTo>
                <a:lnTo>
                  <a:pt x="1458849" y="156718"/>
                </a:lnTo>
                <a:lnTo>
                  <a:pt x="1458849" y="181102"/>
                </a:lnTo>
                <a:lnTo>
                  <a:pt x="1459357" y="182372"/>
                </a:lnTo>
                <a:lnTo>
                  <a:pt x="1460246" y="182880"/>
                </a:lnTo>
                <a:lnTo>
                  <a:pt x="1461262" y="183388"/>
                </a:lnTo>
                <a:lnTo>
                  <a:pt x="1462405" y="183642"/>
                </a:lnTo>
                <a:lnTo>
                  <a:pt x="1580769" y="183642"/>
                </a:lnTo>
                <a:lnTo>
                  <a:pt x="1582039" y="184912"/>
                </a:lnTo>
                <a:lnTo>
                  <a:pt x="1582039" y="244348"/>
                </a:lnTo>
                <a:lnTo>
                  <a:pt x="1583817" y="246126"/>
                </a:lnTo>
                <a:lnTo>
                  <a:pt x="1616202" y="246126"/>
                </a:lnTo>
                <a:lnTo>
                  <a:pt x="1617853" y="244348"/>
                </a:lnTo>
                <a:lnTo>
                  <a:pt x="1617853" y="169926"/>
                </a:lnTo>
                <a:close/>
              </a:path>
              <a:path w="2079625" h="247014">
                <a:moveTo>
                  <a:pt x="1617853" y="3556"/>
                </a:moveTo>
                <a:lnTo>
                  <a:pt x="1617599" y="2286"/>
                </a:lnTo>
                <a:lnTo>
                  <a:pt x="1617345" y="1397"/>
                </a:lnTo>
                <a:lnTo>
                  <a:pt x="1616964" y="508"/>
                </a:lnTo>
                <a:lnTo>
                  <a:pt x="1615694" y="0"/>
                </a:lnTo>
                <a:lnTo>
                  <a:pt x="1585976" y="0"/>
                </a:lnTo>
                <a:lnTo>
                  <a:pt x="1584706" y="254"/>
                </a:lnTo>
                <a:lnTo>
                  <a:pt x="1583690" y="762"/>
                </a:lnTo>
                <a:lnTo>
                  <a:pt x="1582801" y="1270"/>
                </a:lnTo>
                <a:lnTo>
                  <a:pt x="1582293" y="2667"/>
                </a:lnTo>
                <a:lnTo>
                  <a:pt x="1582293" y="56007"/>
                </a:lnTo>
                <a:lnTo>
                  <a:pt x="1546860" y="56007"/>
                </a:lnTo>
                <a:lnTo>
                  <a:pt x="1545590" y="56261"/>
                </a:lnTo>
                <a:lnTo>
                  <a:pt x="1544701" y="56642"/>
                </a:lnTo>
                <a:lnTo>
                  <a:pt x="1543685" y="57150"/>
                </a:lnTo>
                <a:lnTo>
                  <a:pt x="1543177" y="58547"/>
                </a:lnTo>
                <a:lnTo>
                  <a:pt x="1543177" y="83439"/>
                </a:lnTo>
                <a:lnTo>
                  <a:pt x="1544955" y="85090"/>
                </a:lnTo>
                <a:lnTo>
                  <a:pt x="1582293" y="85090"/>
                </a:lnTo>
                <a:lnTo>
                  <a:pt x="1582293" y="137668"/>
                </a:lnTo>
                <a:lnTo>
                  <a:pt x="1582674" y="138938"/>
                </a:lnTo>
                <a:lnTo>
                  <a:pt x="1584071" y="140081"/>
                </a:lnTo>
                <a:lnTo>
                  <a:pt x="1585341" y="140335"/>
                </a:lnTo>
                <a:lnTo>
                  <a:pt x="1614805" y="140335"/>
                </a:lnTo>
                <a:lnTo>
                  <a:pt x="1616075" y="140081"/>
                </a:lnTo>
                <a:lnTo>
                  <a:pt x="1617472" y="138684"/>
                </a:lnTo>
                <a:lnTo>
                  <a:pt x="1617776" y="137668"/>
                </a:lnTo>
                <a:lnTo>
                  <a:pt x="1617853" y="3556"/>
                </a:lnTo>
                <a:close/>
              </a:path>
              <a:path w="2079625" h="247014">
                <a:moveTo>
                  <a:pt x="1830616" y="74295"/>
                </a:moveTo>
                <a:lnTo>
                  <a:pt x="1816061" y="38836"/>
                </a:lnTo>
                <a:lnTo>
                  <a:pt x="1793621" y="22428"/>
                </a:lnTo>
                <a:lnTo>
                  <a:pt x="1793621" y="71120"/>
                </a:lnTo>
                <a:lnTo>
                  <a:pt x="1793621" y="80264"/>
                </a:lnTo>
                <a:lnTo>
                  <a:pt x="1792478" y="84582"/>
                </a:lnTo>
                <a:lnTo>
                  <a:pt x="1790192" y="88773"/>
                </a:lnTo>
                <a:lnTo>
                  <a:pt x="1787906" y="93091"/>
                </a:lnTo>
                <a:lnTo>
                  <a:pt x="1784604" y="96774"/>
                </a:lnTo>
                <a:lnTo>
                  <a:pt x="1775968" y="103124"/>
                </a:lnTo>
                <a:lnTo>
                  <a:pt x="1770888" y="105664"/>
                </a:lnTo>
                <a:lnTo>
                  <a:pt x="1764792" y="107569"/>
                </a:lnTo>
                <a:lnTo>
                  <a:pt x="1758696" y="109601"/>
                </a:lnTo>
                <a:lnTo>
                  <a:pt x="1751838" y="110617"/>
                </a:lnTo>
                <a:lnTo>
                  <a:pt x="1736598" y="110617"/>
                </a:lnTo>
                <a:lnTo>
                  <a:pt x="1729740" y="109601"/>
                </a:lnTo>
                <a:lnTo>
                  <a:pt x="1723644" y="107569"/>
                </a:lnTo>
                <a:lnTo>
                  <a:pt x="1717548" y="105664"/>
                </a:lnTo>
                <a:lnTo>
                  <a:pt x="1697863" y="88773"/>
                </a:lnTo>
                <a:lnTo>
                  <a:pt x="1695577" y="84582"/>
                </a:lnTo>
                <a:lnTo>
                  <a:pt x="1694434" y="80264"/>
                </a:lnTo>
                <a:lnTo>
                  <a:pt x="1694434" y="71120"/>
                </a:lnTo>
                <a:lnTo>
                  <a:pt x="1729740" y="42037"/>
                </a:lnTo>
                <a:lnTo>
                  <a:pt x="1736598" y="41148"/>
                </a:lnTo>
                <a:lnTo>
                  <a:pt x="1751838" y="41148"/>
                </a:lnTo>
                <a:lnTo>
                  <a:pt x="1787906" y="58420"/>
                </a:lnTo>
                <a:lnTo>
                  <a:pt x="1793621" y="71120"/>
                </a:lnTo>
                <a:lnTo>
                  <a:pt x="1793621" y="22428"/>
                </a:lnTo>
                <a:lnTo>
                  <a:pt x="1753171" y="12103"/>
                </a:lnTo>
                <a:lnTo>
                  <a:pt x="1744345" y="11811"/>
                </a:lnTo>
                <a:lnTo>
                  <a:pt x="1735531" y="12103"/>
                </a:lnTo>
                <a:lnTo>
                  <a:pt x="1695907" y="22034"/>
                </a:lnTo>
                <a:lnTo>
                  <a:pt x="1664462" y="49784"/>
                </a:lnTo>
                <a:lnTo>
                  <a:pt x="1657680" y="74295"/>
                </a:lnTo>
                <a:lnTo>
                  <a:pt x="1657692" y="77089"/>
                </a:lnTo>
                <a:lnTo>
                  <a:pt x="1672551" y="112585"/>
                </a:lnTo>
                <a:lnTo>
                  <a:pt x="1710690" y="135001"/>
                </a:lnTo>
                <a:lnTo>
                  <a:pt x="1744345" y="139573"/>
                </a:lnTo>
                <a:lnTo>
                  <a:pt x="1753171" y="139293"/>
                </a:lnTo>
                <a:lnTo>
                  <a:pt x="1792897" y="129413"/>
                </a:lnTo>
                <a:lnTo>
                  <a:pt x="1817662" y="110617"/>
                </a:lnTo>
                <a:lnTo>
                  <a:pt x="1820329" y="107353"/>
                </a:lnTo>
                <a:lnTo>
                  <a:pt x="1830603" y="77089"/>
                </a:lnTo>
                <a:lnTo>
                  <a:pt x="1830616" y="74295"/>
                </a:lnTo>
                <a:close/>
              </a:path>
              <a:path w="2079625" h="247014">
                <a:moveTo>
                  <a:pt x="2079117" y="178435"/>
                </a:moveTo>
                <a:lnTo>
                  <a:pt x="2077339" y="176657"/>
                </a:lnTo>
                <a:lnTo>
                  <a:pt x="1981073" y="176657"/>
                </a:lnTo>
                <a:lnTo>
                  <a:pt x="1981073" y="144272"/>
                </a:lnTo>
                <a:lnTo>
                  <a:pt x="2049399" y="144272"/>
                </a:lnTo>
                <a:lnTo>
                  <a:pt x="2051050" y="142494"/>
                </a:lnTo>
                <a:lnTo>
                  <a:pt x="2051050" y="117983"/>
                </a:lnTo>
                <a:lnTo>
                  <a:pt x="2050669" y="116459"/>
                </a:lnTo>
                <a:lnTo>
                  <a:pt x="2048891" y="115697"/>
                </a:lnTo>
                <a:lnTo>
                  <a:pt x="2047494" y="115443"/>
                </a:lnTo>
                <a:lnTo>
                  <a:pt x="1915922" y="115443"/>
                </a:lnTo>
                <a:lnTo>
                  <a:pt x="1914779" y="114427"/>
                </a:lnTo>
                <a:lnTo>
                  <a:pt x="1914779" y="91948"/>
                </a:lnTo>
                <a:lnTo>
                  <a:pt x="1915795" y="91059"/>
                </a:lnTo>
                <a:lnTo>
                  <a:pt x="2030349" y="91059"/>
                </a:lnTo>
                <a:lnTo>
                  <a:pt x="2033524" y="90805"/>
                </a:lnTo>
                <a:lnTo>
                  <a:pt x="2044319" y="82296"/>
                </a:lnTo>
                <a:lnTo>
                  <a:pt x="2044954" y="80010"/>
                </a:lnTo>
                <a:lnTo>
                  <a:pt x="2045208" y="77089"/>
                </a:lnTo>
                <a:lnTo>
                  <a:pt x="2045144" y="25565"/>
                </a:lnTo>
                <a:lnTo>
                  <a:pt x="2044954" y="23241"/>
                </a:lnTo>
                <a:lnTo>
                  <a:pt x="2044319" y="21082"/>
                </a:lnTo>
                <a:lnTo>
                  <a:pt x="2043811" y="18796"/>
                </a:lnTo>
                <a:lnTo>
                  <a:pt x="2030349" y="12319"/>
                </a:lnTo>
                <a:lnTo>
                  <a:pt x="1883029" y="12319"/>
                </a:lnTo>
                <a:lnTo>
                  <a:pt x="1881378" y="13970"/>
                </a:lnTo>
                <a:lnTo>
                  <a:pt x="1881378" y="38100"/>
                </a:lnTo>
                <a:lnTo>
                  <a:pt x="1881759" y="39370"/>
                </a:lnTo>
                <a:lnTo>
                  <a:pt x="1882521" y="40132"/>
                </a:lnTo>
                <a:lnTo>
                  <a:pt x="1883283" y="40767"/>
                </a:lnTo>
                <a:lnTo>
                  <a:pt x="1884553" y="41148"/>
                </a:lnTo>
                <a:lnTo>
                  <a:pt x="2009521" y="41148"/>
                </a:lnTo>
                <a:lnTo>
                  <a:pt x="2010664" y="42164"/>
                </a:lnTo>
                <a:lnTo>
                  <a:pt x="2010664" y="62103"/>
                </a:lnTo>
                <a:lnTo>
                  <a:pt x="2009521" y="63246"/>
                </a:lnTo>
                <a:lnTo>
                  <a:pt x="1894332" y="63246"/>
                </a:lnTo>
                <a:lnTo>
                  <a:pt x="1891284" y="63500"/>
                </a:lnTo>
                <a:lnTo>
                  <a:pt x="1880108" y="76962"/>
                </a:lnTo>
                <a:lnTo>
                  <a:pt x="1880108" y="132715"/>
                </a:lnTo>
                <a:lnTo>
                  <a:pt x="1881251" y="137414"/>
                </a:lnTo>
                <a:lnTo>
                  <a:pt x="1883791" y="140081"/>
                </a:lnTo>
                <a:lnTo>
                  <a:pt x="1886204" y="142875"/>
                </a:lnTo>
                <a:lnTo>
                  <a:pt x="1891284" y="144272"/>
                </a:lnTo>
                <a:lnTo>
                  <a:pt x="1945386" y="144272"/>
                </a:lnTo>
                <a:lnTo>
                  <a:pt x="1945386" y="176657"/>
                </a:lnTo>
                <a:lnTo>
                  <a:pt x="1859280" y="176657"/>
                </a:lnTo>
                <a:lnTo>
                  <a:pt x="1858645" y="174879"/>
                </a:lnTo>
                <a:lnTo>
                  <a:pt x="1857756" y="173990"/>
                </a:lnTo>
                <a:lnTo>
                  <a:pt x="1856486" y="173609"/>
                </a:lnTo>
                <a:lnTo>
                  <a:pt x="1631188" y="173609"/>
                </a:lnTo>
                <a:lnTo>
                  <a:pt x="1628267" y="199009"/>
                </a:lnTo>
                <a:lnTo>
                  <a:pt x="1628648" y="200279"/>
                </a:lnTo>
                <a:lnTo>
                  <a:pt x="1629156" y="201295"/>
                </a:lnTo>
                <a:lnTo>
                  <a:pt x="1629791" y="202438"/>
                </a:lnTo>
                <a:lnTo>
                  <a:pt x="1631188" y="202946"/>
                </a:lnTo>
                <a:lnTo>
                  <a:pt x="1848358" y="202946"/>
                </a:lnTo>
                <a:lnTo>
                  <a:pt x="1848485" y="203962"/>
                </a:lnTo>
                <a:lnTo>
                  <a:pt x="1849120" y="204978"/>
                </a:lnTo>
                <a:lnTo>
                  <a:pt x="1850517" y="205486"/>
                </a:lnTo>
                <a:lnTo>
                  <a:pt x="2077339" y="205486"/>
                </a:lnTo>
                <a:lnTo>
                  <a:pt x="2079117" y="203708"/>
                </a:lnTo>
                <a:lnTo>
                  <a:pt x="2079117" y="17843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32478" y="4119626"/>
            <a:ext cx="628015" cy="248920"/>
          </a:xfrm>
          <a:custGeom>
            <a:avLst/>
            <a:gdLst/>
            <a:ahLst/>
            <a:cxnLst/>
            <a:rect l="l" t="t" r="r" b="b"/>
            <a:pathLst>
              <a:path w="628015" h="248920">
                <a:moveTo>
                  <a:pt x="322118" y="147574"/>
                </a:moveTo>
                <a:lnTo>
                  <a:pt x="284426" y="153606"/>
                </a:lnTo>
                <a:lnTo>
                  <a:pt x="246426" y="184150"/>
                </a:lnTo>
                <a:lnTo>
                  <a:pt x="244521" y="205105"/>
                </a:lnTo>
                <a:lnTo>
                  <a:pt x="246426" y="211836"/>
                </a:lnTo>
                <a:lnTo>
                  <a:pt x="278049" y="240188"/>
                </a:lnTo>
                <a:lnTo>
                  <a:pt x="322118" y="248666"/>
                </a:lnTo>
                <a:lnTo>
                  <a:pt x="330002" y="248427"/>
                </a:lnTo>
                <a:lnTo>
                  <a:pt x="371846" y="237355"/>
                </a:lnTo>
                <a:lnTo>
                  <a:pt x="392968" y="220344"/>
                </a:lnTo>
                <a:lnTo>
                  <a:pt x="322118" y="220344"/>
                </a:lnTo>
                <a:lnTo>
                  <a:pt x="313019" y="219940"/>
                </a:lnTo>
                <a:lnTo>
                  <a:pt x="280970" y="204343"/>
                </a:lnTo>
                <a:lnTo>
                  <a:pt x="280970" y="192531"/>
                </a:lnTo>
                <a:lnTo>
                  <a:pt x="322118" y="175641"/>
                </a:lnTo>
                <a:lnTo>
                  <a:pt x="393023" y="175641"/>
                </a:lnTo>
                <a:lnTo>
                  <a:pt x="390317" y="171704"/>
                </a:lnTo>
                <a:lnTo>
                  <a:pt x="352344" y="151384"/>
                </a:lnTo>
                <a:lnTo>
                  <a:pt x="330002" y="147812"/>
                </a:lnTo>
                <a:lnTo>
                  <a:pt x="322118" y="147574"/>
                </a:lnTo>
                <a:close/>
              </a:path>
              <a:path w="628015" h="248920">
                <a:moveTo>
                  <a:pt x="393023" y="175641"/>
                </a:moveTo>
                <a:lnTo>
                  <a:pt x="327960" y="175641"/>
                </a:lnTo>
                <a:lnTo>
                  <a:pt x="333421" y="176275"/>
                </a:lnTo>
                <a:lnTo>
                  <a:pt x="343708" y="178816"/>
                </a:lnTo>
                <a:lnTo>
                  <a:pt x="348153" y="180594"/>
                </a:lnTo>
                <a:lnTo>
                  <a:pt x="351963" y="182753"/>
                </a:lnTo>
                <a:lnTo>
                  <a:pt x="355773" y="184785"/>
                </a:lnTo>
                <a:lnTo>
                  <a:pt x="358694" y="187325"/>
                </a:lnTo>
                <a:lnTo>
                  <a:pt x="360853" y="189992"/>
                </a:lnTo>
                <a:lnTo>
                  <a:pt x="363012" y="192786"/>
                </a:lnTo>
                <a:lnTo>
                  <a:pt x="364028" y="195580"/>
                </a:lnTo>
                <a:lnTo>
                  <a:pt x="364028" y="201422"/>
                </a:lnTo>
                <a:lnTo>
                  <a:pt x="338882" y="218567"/>
                </a:lnTo>
                <a:lnTo>
                  <a:pt x="333675" y="219837"/>
                </a:lnTo>
                <a:lnTo>
                  <a:pt x="328087" y="220344"/>
                </a:lnTo>
                <a:lnTo>
                  <a:pt x="392968" y="220344"/>
                </a:lnTo>
                <a:lnTo>
                  <a:pt x="398699" y="211836"/>
                </a:lnTo>
                <a:lnTo>
                  <a:pt x="400858" y="205105"/>
                </a:lnTo>
                <a:lnTo>
                  <a:pt x="400858" y="190500"/>
                </a:lnTo>
                <a:lnTo>
                  <a:pt x="398699" y="183896"/>
                </a:lnTo>
                <a:lnTo>
                  <a:pt x="393023" y="175641"/>
                </a:lnTo>
                <a:close/>
              </a:path>
              <a:path w="628015" h="248920">
                <a:moveTo>
                  <a:pt x="60244" y="162306"/>
                </a:moveTo>
                <a:lnTo>
                  <a:pt x="27986" y="162306"/>
                </a:lnTo>
                <a:lnTo>
                  <a:pt x="26208" y="164084"/>
                </a:lnTo>
                <a:lnTo>
                  <a:pt x="26208" y="231140"/>
                </a:lnTo>
                <a:lnTo>
                  <a:pt x="27351" y="236093"/>
                </a:lnTo>
                <a:lnTo>
                  <a:pt x="31923" y="241173"/>
                </a:lnTo>
                <a:lnTo>
                  <a:pt x="36749" y="242443"/>
                </a:lnTo>
                <a:lnTo>
                  <a:pt x="185720" y="242443"/>
                </a:lnTo>
                <a:lnTo>
                  <a:pt x="186990" y="242316"/>
                </a:lnTo>
                <a:lnTo>
                  <a:pt x="188006" y="241935"/>
                </a:lnTo>
                <a:lnTo>
                  <a:pt x="189149" y="241681"/>
                </a:lnTo>
                <a:lnTo>
                  <a:pt x="189784" y="240284"/>
                </a:lnTo>
                <a:lnTo>
                  <a:pt x="189784" y="215900"/>
                </a:lnTo>
                <a:lnTo>
                  <a:pt x="189149" y="214630"/>
                </a:lnTo>
                <a:lnTo>
                  <a:pt x="188006" y="214122"/>
                </a:lnTo>
                <a:lnTo>
                  <a:pt x="186990" y="213487"/>
                </a:lnTo>
                <a:lnTo>
                  <a:pt x="185720" y="213232"/>
                </a:lnTo>
                <a:lnTo>
                  <a:pt x="63292" y="213232"/>
                </a:lnTo>
                <a:lnTo>
                  <a:pt x="61895" y="211836"/>
                </a:lnTo>
                <a:lnTo>
                  <a:pt x="61895" y="164084"/>
                </a:lnTo>
                <a:lnTo>
                  <a:pt x="60244" y="162306"/>
                </a:lnTo>
                <a:close/>
              </a:path>
              <a:path w="628015" h="248920">
                <a:moveTo>
                  <a:pt x="177592" y="0"/>
                </a:moveTo>
                <a:lnTo>
                  <a:pt x="145207" y="0"/>
                </a:lnTo>
                <a:lnTo>
                  <a:pt x="143429" y="1650"/>
                </a:lnTo>
                <a:lnTo>
                  <a:pt x="143429" y="170053"/>
                </a:lnTo>
                <a:lnTo>
                  <a:pt x="143810" y="171323"/>
                </a:lnTo>
                <a:lnTo>
                  <a:pt x="144572" y="172085"/>
                </a:lnTo>
                <a:lnTo>
                  <a:pt x="145334" y="172719"/>
                </a:lnTo>
                <a:lnTo>
                  <a:pt x="146731" y="173100"/>
                </a:lnTo>
                <a:lnTo>
                  <a:pt x="176449" y="173100"/>
                </a:lnTo>
                <a:lnTo>
                  <a:pt x="177719" y="172719"/>
                </a:lnTo>
                <a:lnTo>
                  <a:pt x="178354" y="172085"/>
                </a:lnTo>
                <a:lnTo>
                  <a:pt x="178862" y="171323"/>
                </a:lnTo>
                <a:lnTo>
                  <a:pt x="179243" y="170053"/>
                </a:lnTo>
                <a:lnTo>
                  <a:pt x="179243" y="102616"/>
                </a:lnTo>
                <a:lnTo>
                  <a:pt x="212644" y="102616"/>
                </a:lnTo>
                <a:lnTo>
                  <a:pt x="213914" y="102235"/>
                </a:lnTo>
                <a:lnTo>
                  <a:pt x="214803" y="101726"/>
                </a:lnTo>
                <a:lnTo>
                  <a:pt x="215819" y="101092"/>
                </a:lnTo>
                <a:lnTo>
                  <a:pt x="216200" y="99822"/>
                </a:lnTo>
                <a:lnTo>
                  <a:pt x="216200" y="75437"/>
                </a:lnTo>
                <a:lnTo>
                  <a:pt x="215692" y="74168"/>
                </a:lnTo>
                <a:lnTo>
                  <a:pt x="213660" y="73406"/>
                </a:lnTo>
                <a:lnTo>
                  <a:pt x="212517" y="73279"/>
                </a:lnTo>
                <a:lnTo>
                  <a:pt x="179243" y="73279"/>
                </a:lnTo>
                <a:lnTo>
                  <a:pt x="179243" y="1650"/>
                </a:lnTo>
                <a:lnTo>
                  <a:pt x="177592" y="0"/>
                </a:lnTo>
                <a:close/>
              </a:path>
              <a:path w="628015" h="248920">
                <a:moveTo>
                  <a:pt x="321229" y="14097"/>
                </a:moveTo>
                <a:lnTo>
                  <a:pt x="220899" y="14097"/>
                </a:lnTo>
                <a:lnTo>
                  <a:pt x="219248" y="15875"/>
                </a:lnTo>
                <a:lnTo>
                  <a:pt x="219248" y="40005"/>
                </a:lnTo>
                <a:lnTo>
                  <a:pt x="219502" y="41401"/>
                </a:lnTo>
                <a:lnTo>
                  <a:pt x="219883" y="42291"/>
                </a:lnTo>
                <a:lnTo>
                  <a:pt x="220391" y="43180"/>
                </a:lnTo>
                <a:lnTo>
                  <a:pt x="221661" y="43687"/>
                </a:lnTo>
                <a:lnTo>
                  <a:pt x="285415" y="43687"/>
                </a:lnTo>
                <a:lnTo>
                  <a:pt x="286939" y="44323"/>
                </a:lnTo>
                <a:lnTo>
                  <a:pt x="287193" y="45466"/>
                </a:lnTo>
                <a:lnTo>
                  <a:pt x="287320" y="46736"/>
                </a:lnTo>
                <a:lnTo>
                  <a:pt x="286685" y="48768"/>
                </a:lnTo>
                <a:lnTo>
                  <a:pt x="263571" y="80263"/>
                </a:lnTo>
                <a:lnTo>
                  <a:pt x="228700" y="107187"/>
                </a:lnTo>
                <a:lnTo>
                  <a:pt x="205786" y="119253"/>
                </a:lnTo>
                <a:lnTo>
                  <a:pt x="204643" y="121666"/>
                </a:lnTo>
                <a:lnTo>
                  <a:pt x="206421" y="124713"/>
                </a:lnTo>
                <a:lnTo>
                  <a:pt x="216200" y="142494"/>
                </a:lnTo>
                <a:lnTo>
                  <a:pt x="217089" y="144018"/>
                </a:lnTo>
                <a:lnTo>
                  <a:pt x="217978" y="145034"/>
                </a:lnTo>
                <a:lnTo>
                  <a:pt x="220264" y="146050"/>
                </a:lnTo>
                <a:lnTo>
                  <a:pt x="222296" y="145669"/>
                </a:lnTo>
                <a:lnTo>
                  <a:pt x="225217" y="144272"/>
                </a:lnTo>
                <a:lnTo>
                  <a:pt x="234198" y="140082"/>
                </a:lnTo>
                <a:lnTo>
                  <a:pt x="267192" y="119780"/>
                </a:lnTo>
                <a:lnTo>
                  <a:pt x="288463" y="101600"/>
                </a:lnTo>
                <a:lnTo>
                  <a:pt x="343541" y="101600"/>
                </a:lnTo>
                <a:lnTo>
                  <a:pt x="308783" y="78359"/>
                </a:lnTo>
                <a:lnTo>
                  <a:pt x="314950" y="69453"/>
                </a:lnTo>
                <a:lnTo>
                  <a:pt x="320308" y="60451"/>
                </a:lnTo>
                <a:lnTo>
                  <a:pt x="324856" y="51355"/>
                </a:lnTo>
                <a:lnTo>
                  <a:pt x="328595" y="42163"/>
                </a:lnTo>
                <a:lnTo>
                  <a:pt x="331643" y="33528"/>
                </a:lnTo>
                <a:lnTo>
                  <a:pt x="332024" y="26797"/>
                </a:lnTo>
                <a:lnTo>
                  <a:pt x="327452" y="16637"/>
                </a:lnTo>
                <a:lnTo>
                  <a:pt x="321229" y="14097"/>
                </a:lnTo>
                <a:close/>
              </a:path>
              <a:path w="628015" h="248920">
                <a:moveTo>
                  <a:pt x="110155" y="15112"/>
                </a:moveTo>
                <a:lnTo>
                  <a:pt x="14143" y="15112"/>
                </a:lnTo>
                <a:lnTo>
                  <a:pt x="11222" y="15367"/>
                </a:lnTo>
                <a:lnTo>
                  <a:pt x="8936" y="15621"/>
                </a:lnTo>
                <a:lnTo>
                  <a:pt x="6777" y="16001"/>
                </a:lnTo>
                <a:lnTo>
                  <a:pt x="4872" y="16763"/>
                </a:lnTo>
                <a:lnTo>
                  <a:pt x="3602" y="17906"/>
                </a:lnTo>
                <a:lnTo>
                  <a:pt x="2205" y="18923"/>
                </a:lnTo>
                <a:lnTo>
                  <a:pt x="1189" y="20574"/>
                </a:lnTo>
                <a:lnTo>
                  <a:pt x="173" y="24892"/>
                </a:lnTo>
                <a:lnTo>
                  <a:pt x="0" y="26797"/>
                </a:lnTo>
                <a:lnTo>
                  <a:pt x="42" y="129159"/>
                </a:lnTo>
                <a:lnTo>
                  <a:pt x="1443" y="133476"/>
                </a:lnTo>
                <a:lnTo>
                  <a:pt x="4491" y="135636"/>
                </a:lnTo>
                <a:lnTo>
                  <a:pt x="7412" y="137794"/>
                </a:lnTo>
                <a:lnTo>
                  <a:pt x="11984" y="138937"/>
                </a:lnTo>
                <a:lnTo>
                  <a:pt x="18207" y="139065"/>
                </a:lnTo>
                <a:lnTo>
                  <a:pt x="23945" y="139281"/>
                </a:lnTo>
                <a:lnTo>
                  <a:pt x="30113" y="139366"/>
                </a:lnTo>
                <a:lnTo>
                  <a:pt x="36709" y="139332"/>
                </a:lnTo>
                <a:lnTo>
                  <a:pt x="43734" y="139192"/>
                </a:lnTo>
                <a:lnTo>
                  <a:pt x="88485" y="136096"/>
                </a:lnTo>
                <a:lnTo>
                  <a:pt x="128316" y="130048"/>
                </a:lnTo>
                <a:lnTo>
                  <a:pt x="130221" y="129793"/>
                </a:lnTo>
                <a:lnTo>
                  <a:pt x="131364" y="129159"/>
                </a:lnTo>
                <a:lnTo>
                  <a:pt x="132380" y="127635"/>
                </a:lnTo>
                <a:lnTo>
                  <a:pt x="132286" y="124713"/>
                </a:lnTo>
                <a:lnTo>
                  <a:pt x="129955" y="110871"/>
                </a:lnTo>
                <a:lnTo>
                  <a:pt x="37003" y="110871"/>
                </a:lnTo>
                <a:lnTo>
                  <a:pt x="35733" y="109474"/>
                </a:lnTo>
                <a:lnTo>
                  <a:pt x="35860" y="45974"/>
                </a:lnTo>
                <a:lnTo>
                  <a:pt x="36241" y="45212"/>
                </a:lnTo>
                <a:lnTo>
                  <a:pt x="36495" y="44576"/>
                </a:lnTo>
                <a:lnTo>
                  <a:pt x="37638" y="44196"/>
                </a:lnTo>
                <a:lnTo>
                  <a:pt x="110155" y="44196"/>
                </a:lnTo>
                <a:lnTo>
                  <a:pt x="111806" y="42799"/>
                </a:lnTo>
                <a:lnTo>
                  <a:pt x="111806" y="16637"/>
                </a:lnTo>
                <a:lnTo>
                  <a:pt x="110155" y="15112"/>
                </a:lnTo>
                <a:close/>
              </a:path>
              <a:path w="628015" h="248920">
                <a:moveTo>
                  <a:pt x="343541" y="101600"/>
                </a:moveTo>
                <a:lnTo>
                  <a:pt x="288463" y="101600"/>
                </a:lnTo>
                <a:lnTo>
                  <a:pt x="292273" y="105029"/>
                </a:lnTo>
                <a:lnTo>
                  <a:pt x="324023" y="127381"/>
                </a:lnTo>
                <a:lnTo>
                  <a:pt x="333167" y="132461"/>
                </a:lnTo>
                <a:lnTo>
                  <a:pt x="336342" y="134112"/>
                </a:lnTo>
                <a:lnTo>
                  <a:pt x="338628" y="133731"/>
                </a:lnTo>
                <a:lnTo>
                  <a:pt x="340152" y="131191"/>
                </a:lnTo>
                <a:lnTo>
                  <a:pt x="354249" y="108838"/>
                </a:lnTo>
                <a:lnTo>
                  <a:pt x="353614" y="106680"/>
                </a:lnTo>
                <a:lnTo>
                  <a:pt x="350693" y="105156"/>
                </a:lnTo>
                <a:lnTo>
                  <a:pt x="344724" y="102235"/>
                </a:lnTo>
                <a:lnTo>
                  <a:pt x="343541" y="101600"/>
                </a:lnTo>
                <a:close/>
              </a:path>
              <a:path w="628015" h="248920">
                <a:moveTo>
                  <a:pt x="125395" y="103378"/>
                </a:moveTo>
                <a:lnTo>
                  <a:pt x="79675" y="109219"/>
                </a:lnTo>
                <a:lnTo>
                  <a:pt x="39797" y="110871"/>
                </a:lnTo>
                <a:lnTo>
                  <a:pt x="129955" y="110871"/>
                </a:lnTo>
                <a:lnTo>
                  <a:pt x="127046" y="103505"/>
                </a:lnTo>
                <a:lnTo>
                  <a:pt x="125395" y="103378"/>
                </a:lnTo>
                <a:close/>
              </a:path>
              <a:path w="628015" h="248920">
                <a:moveTo>
                  <a:pt x="426512" y="163830"/>
                </a:moveTo>
                <a:lnTo>
                  <a:pt x="423083" y="163830"/>
                </a:lnTo>
                <a:lnTo>
                  <a:pt x="421432" y="165607"/>
                </a:lnTo>
                <a:lnTo>
                  <a:pt x="421432" y="189611"/>
                </a:lnTo>
                <a:lnTo>
                  <a:pt x="421686" y="191007"/>
                </a:lnTo>
                <a:lnTo>
                  <a:pt x="422448" y="191769"/>
                </a:lnTo>
                <a:lnTo>
                  <a:pt x="423083" y="192659"/>
                </a:lnTo>
                <a:lnTo>
                  <a:pt x="424480" y="193167"/>
                </a:lnTo>
                <a:lnTo>
                  <a:pt x="426512" y="193167"/>
                </a:lnTo>
                <a:lnTo>
                  <a:pt x="435727" y="193331"/>
                </a:lnTo>
                <a:lnTo>
                  <a:pt x="454587" y="193470"/>
                </a:lnTo>
                <a:lnTo>
                  <a:pt x="464231" y="193421"/>
                </a:lnTo>
                <a:lnTo>
                  <a:pt x="503220" y="192278"/>
                </a:lnTo>
                <a:lnTo>
                  <a:pt x="551353" y="188555"/>
                </a:lnTo>
                <a:lnTo>
                  <a:pt x="582849" y="182625"/>
                </a:lnTo>
                <a:lnTo>
                  <a:pt x="582341" y="179450"/>
                </a:lnTo>
                <a:lnTo>
                  <a:pt x="580527" y="164133"/>
                </a:lnTo>
                <a:lnTo>
                  <a:pt x="454194" y="164133"/>
                </a:lnTo>
                <a:lnTo>
                  <a:pt x="435612" y="163994"/>
                </a:lnTo>
                <a:lnTo>
                  <a:pt x="426512" y="163830"/>
                </a:lnTo>
                <a:close/>
              </a:path>
              <a:path w="628015" h="248920">
                <a:moveTo>
                  <a:pt x="576499" y="155956"/>
                </a:moveTo>
                <a:lnTo>
                  <a:pt x="530328" y="161083"/>
                </a:lnTo>
                <a:lnTo>
                  <a:pt x="463723" y="164084"/>
                </a:lnTo>
                <a:lnTo>
                  <a:pt x="454194" y="164133"/>
                </a:lnTo>
                <a:lnTo>
                  <a:pt x="580527" y="164133"/>
                </a:lnTo>
                <a:lnTo>
                  <a:pt x="580055" y="160147"/>
                </a:lnTo>
                <a:lnTo>
                  <a:pt x="579928" y="158369"/>
                </a:lnTo>
                <a:lnTo>
                  <a:pt x="579420" y="157099"/>
                </a:lnTo>
                <a:lnTo>
                  <a:pt x="578785" y="156591"/>
                </a:lnTo>
                <a:lnTo>
                  <a:pt x="578023" y="156082"/>
                </a:lnTo>
                <a:lnTo>
                  <a:pt x="576499" y="155956"/>
                </a:lnTo>
                <a:close/>
              </a:path>
              <a:path w="628015" h="248920">
                <a:moveTo>
                  <a:pt x="395524" y="0"/>
                </a:moveTo>
                <a:lnTo>
                  <a:pt x="365806" y="0"/>
                </a:lnTo>
                <a:lnTo>
                  <a:pt x="364409" y="381"/>
                </a:lnTo>
                <a:lnTo>
                  <a:pt x="362885" y="1650"/>
                </a:lnTo>
                <a:lnTo>
                  <a:pt x="362504" y="2921"/>
                </a:lnTo>
                <a:lnTo>
                  <a:pt x="362504" y="139065"/>
                </a:lnTo>
                <a:lnTo>
                  <a:pt x="364282" y="140716"/>
                </a:lnTo>
                <a:lnTo>
                  <a:pt x="396667" y="140716"/>
                </a:lnTo>
                <a:lnTo>
                  <a:pt x="398318" y="139065"/>
                </a:lnTo>
                <a:lnTo>
                  <a:pt x="398318" y="88392"/>
                </a:lnTo>
                <a:lnTo>
                  <a:pt x="433624" y="88392"/>
                </a:lnTo>
                <a:lnTo>
                  <a:pt x="435275" y="86741"/>
                </a:lnTo>
                <a:lnTo>
                  <a:pt x="435275" y="80772"/>
                </a:lnTo>
                <a:lnTo>
                  <a:pt x="469438" y="80772"/>
                </a:lnTo>
                <a:lnTo>
                  <a:pt x="469438" y="68325"/>
                </a:lnTo>
                <a:lnTo>
                  <a:pt x="435275" y="68325"/>
                </a:lnTo>
                <a:lnTo>
                  <a:pt x="435275" y="61468"/>
                </a:lnTo>
                <a:lnTo>
                  <a:pt x="434767" y="60198"/>
                </a:lnTo>
                <a:lnTo>
                  <a:pt x="433878" y="59817"/>
                </a:lnTo>
                <a:lnTo>
                  <a:pt x="432989" y="59309"/>
                </a:lnTo>
                <a:lnTo>
                  <a:pt x="431719" y="59181"/>
                </a:lnTo>
                <a:lnTo>
                  <a:pt x="398318" y="59181"/>
                </a:lnTo>
                <a:lnTo>
                  <a:pt x="398318" y="2921"/>
                </a:lnTo>
                <a:lnTo>
                  <a:pt x="397937" y="1650"/>
                </a:lnTo>
                <a:lnTo>
                  <a:pt x="397429" y="1016"/>
                </a:lnTo>
                <a:lnTo>
                  <a:pt x="396794" y="381"/>
                </a:lnTo>
                <a:lnTo>
                  <a:pt x="395524" y="0"/>
                </a:lnTo>
                <a:close/>
              </a:path>
              <a:path w="628015" h="248920">
                <a:moveTo>
                  <a:pt x="469438" y="80772"/>
                </a:moveTo>
                <a:lnTo>
                  <a:pt x="435275" y="80772"/>
                </a:lnTo>
                <a:lnTo>
                  <a:pt x="439085" y="98679"/>
                </a:lnTo>
                <a:lnTo>
                  <a:pt x="442514" y="105918"/>
                </a:lnTo>
                <a:lnTo>
                  <a:pt x="447213" y="112141"/>
                </a:lnTo>
                <a:lnTo>
                  <a:pt x="453182" y="117348"/>
                </a:lnTo>
                <a:lnTo>
                  <a:pt x="459024" y="122555"/>
                </a:lnTo>
                <a:lnTo>
                  <a:pt x="465882" y="126618"/>
                </a:lnTo>
                <a:lnTo>
                  <a:pt x="473756" y="129412"/>
                </a:lnTo>
                <a:lnTo>
                  <a:pt x="481503" y="132334"/>
                </a:lnTo>
                <a:lnTo>
                  <a:pt x="489758" y="133731"/>
                </a:lnTo>
                <a:lnTo>
                  <a:pt x="507284" y="133731"/>
                </a:lnTo>
                <a:lnTo>
                  <a:pt x="515666" y="132334"/>
                </a:lnTo>
                <a:lnTo>
                  <a:pt x="523540" y="129412"/>
                </a:lnTo>
                <a:lnTo>
                  <a:pt x="531541" y="126618"/>
                </a:lnTo>
                <a:lnTo>
                  <a:pt x="555914" y="104648"/>
                </a:lnTo>
                <a:lnTo>
                  <a:pt x="490266" y="104648"/>
                </a:lnTo>
                <a:lnTo>
                  <a:pt x="483154" y="101981"/>
                </a:lnTo>
                <a:lnTo>
                  <a:pt x="477693" y="96519"/>
                </a:lnTo>
                <a:lnTo>
                  <a:pt x="472232" y="91186"/>
                </a:lnTo>
                <a:lnTo>
                  <a:pt x="469438" y="83819"/>
                </a:lnTo>
                <a:lnTo>
                  <a:pt x="469438" y="80772"/>
                </a:lnTo>
                <a:close/>
              </a:path>
              <a:path w="628015" h="248920">
                <a:moveTo>
                  <a:pt x="555841" y="44196"/>
                </a:moveTo>
                <a:lnTo>
                  <a:pt x="502839" y="44196"/>
                </a:lnTo>
                <a:lnTo>
                  <a:pt x="506776" y="44957"/>
                </a:lnTo>
                <a:lnTo>
                  <a:pt x="510459" y="46355"/>
                </a:lnTo>
                <a:lnTo>
                  <a:pt x="528620" y="70231"/>
                </a:lnTo>
                <a:lnTo>
                  <a:pt x="528620" y="83819"/>
                </a:lnTo>
                <a:lnTo>
                  <a:pt x="525699" y="91186"/>
                </a:lnTo>
                <a:lnTo>
                  <a:pt x="519984" y="96519"/>
                </a:lnTo>
                <a:lnTo>
                  <a:pt x="514269" y="101981"/>
                </a:lnTo>
                <a:lnTo>
                  <a:pt x="507157" y="104648"/>
                </a:lnTo>
                <a:lnTo>
                  <a:pt x="555914" y="104648"/>
                </a:lnTo>
                <a:lnTo>
                  <a:pt x="558846" y="98679"/>
                </a:lnTo>
                <a:lnTo>
                  <a:pt x="562402" y="91567"/>
                </a:lnTo>
                <a:lnTo>
                  <a:pt x="563975" y="83819"/>
                </a:lnTo>
                <a:lnTo>
                  <a:pt x="564026" y="65659"/>
                </a:lnTo>
                <a:lnTo>
                  <a:pt x="562402" y="57785"/>
                </a:lnTo>
                <a:lnTo>
                  <a:pt x="555841" y="44196"/>
                </a:lnTo>
                <a:close/>
              </a:path>
              <a:path w="628015" h="248920">
                <a:moveTo>
                  <a:pt x="498775" y="14097"/>
                </a:moveTo>
                <a:lnTo>
                  <a:pt x="490012" y="14097"/>
                </a:lnTo>
                <a:lnTo>
                  <a:pt x="481757" y="15621"/>
                </a:lnTo>
                <a:lnTo>
                  <a:pt x="473883" y="18668"/>
                </a:lnTo>
                <a:lnTo>
                  <a:pt x="466009" y="21590"/>
                </a:lnTo>
                <a:lnTo>
                  <a:pt x="459024" y="25781"/>
                </a:lnTo>
                <a:lnTo>
                  <a:pt x="453182" y="31242"/>
                </a:lnTo>
                <a:lnTo>
                  <a:pt x="447213" y="36575"/>
                </a:lnTo>
                <a:lnTo>
                  <a:pt x="442514" y="43053"/>
                </a:lnTo>
                <a:lnTo>
                  <a:pt x="439085" y="50418"/>
                </a:lnTo>
                <a:lnTo>
                  <a:pt x="435275" y="68325"/>
                </a:lnTo>
                <a:lnTo>
                  <a:pt x="469438" y="68325"/>
                </a:lnTo>
                <a:lnTo>
                  <a:pt x="469438" y="65659"/>
                </a:lnTo>
                <a:lnTo>
                  <a:pt x="472232" y="58419"/>
                </a:lnTo>
                <a:lnTo>
                  <a:pt x="483408" y="46990"/>
                </a:lnTo>
                <a:lnTo>
                  <a:pt x="490393" y="44196"/>
                </a:lnTo>
                <a:lnTo>
                  <a:pt x="555841" y="44196"/>
                </a:lnTo>
                <a:lnTo>
                  <a:pt x="555290" y="43053"/>
                </a:lnTo>
                <a:lnTo>
                  <a:pt x="524048" y="18668"/>
                </a:lnTo>
                <a:lnTo>
                  <a:pt x="505349" y="14382"/>
                </a:lnTo>
                <a:lnTo>
                  <a:pt x="498775" y="14097"/>
                </a:lnTo>
                <a:close/>
              </a:path>
              <a:path w="628015" h="248920">
                <a:moveTo>
                  <a:pt x="624378" y="0"/>
                </a:moveTo>
                <a:lnTo>
                  <a:pt x="594914" y="0"/>
                </a:lnTo>
                <a:lnTo>
                  <a:pt x="593644" y="381"/>
                </a:lnTo>
                <a:lnTo>
                  <a:pt x="592882" y="1016"/>
                </a:lnTo>
                <a:lnTo>
                  <a:pt x="592247" y="1650"/>
                </a:lnTo>
                <a:lnTo>
                  <a:pt x="591866" y="2921"/>
                </a:lnTo>
                <a:lnTo>
                  <a:pt x="591866" y="243840"/>
                </a:lnTo>
                <a:lnTo>
                  <a:pt x="592247" y="245110"/>
                </a:lnTo>
                <a:lnTo>
                  <a:pt x="592882" y="245744"/>
                </a:lnTo>
                <a:lnTo>
                  <a:pt x="593644" y="246253"/>
                </a:lnTo>
                <a:lnTo>
                  <a:pt x="594914" y="246634"/>
                </a:lnTo>
                <a:lnTo>
                  <a:pt x="624378" y="246634"/>
                </a:lnTo>
                <a:lnTo>
                  <a:pt x="625648" y="246253"/>
                </a:lnTo>
                <a:lnTo>
                  <a:pt x="627045" y="245110"/>
                </a:lnTo>
                <a:lnTo>
                  <a:pt x="627426" y="243840"/>
                </a:lnTo>
                <a:lnTo>
                  <a:pt x="627426" y="2921"/>
                </a:lnTo>
                <a:lnTo>
                  <a:pt x="627045" y="1650"/>
                </a:lnTo>
                <a:lnTo>
                  <a:pt x="626283" y="1016"/>
                </a:lnTo>
                <a:lnTo>
                  <a:pt x="625648" y="381"/>
                </a:lnTo>
                <a:lnTo>
                  <a:pt x="62437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18452" y="4121403"/>
            <a:ext cx="450850" cy="243204"/>
          </a:xfrm>
          <a:custGeom>
            <a:avLst/>
            <a:gdLst/>
            <a:ahLst/>
            <a:cxnLst/>
            <a:rect l="l" t="t" r="r" b="b"/>
            <a:pathLst>
              <a:path w="450850" h="243204">
                <a:moveTo>
                  <a:pt x="312420" y="156845"/>
                </a:moveTo>
                <a:lnTo>
                  <a:pt x="276478" y="156845"/>
                </a:lnTo>
                <a:lnTo>
                  <a:pt x="276478" y="241300"/>
                </a:lnTo>
                <a:lnTo>
                  <a:pt x="278129" y="243078"/>
                </a:lnTo>
                <a:lnTo>
                  <a:pt x="310769" y="243078"/>
                </a:lnTo>
                <a:lnTo>
                  <a:pt x="312420" y="241300"/>
                </a:lnTo>
                <a:lnTo>
                  <a:pt x="312420" y="156845"/>
                </a:lnTo>
                <a:close/>
              </a:path>
              <a:path w="450850" h="243204">
                <a:moveTo>
                  <a:pt x="393446" y="156845"/>
                </a:moveTo>
                <a:lnTo>
                  <a:pt x="357758" y="156845"/>
                </a:lnTo>
                <a:lnTo>
                  <a:pt x="357758" y="239776"/>
                </a:lnTo>
                <a:lnTo>
                  <a:pt x="358140" y="241046"/>
                </a:lnTo>
                <a:lnTo>
                  <a:pt x="358775" y="241935"/>
                </a:lnTo>
                <a:lnTo>
                  <a:pt x="359409" y="242697"/>
                </a:lnTo>
                <a:lnTo>
                  <a:pt x="360679" y="243078"/>
                </a:lnTo>
                <a:lnTo>
                  <a:pt x="391795" y="243078"/>
                </a:lnTo>
                <a:lnTo>
                  <a:pt x="393446" y="241300"/>
                </a:lnTo>
                <a:lnTo>
                  <a:pt x="393446" y="156845"/>
                </a:lnTo>
                <a:close/>
              </a:path>
              <a:path w="450850" h="243204">
                <a:moveTo>
                  <a:pt x="229743" y="172339"/>
                </a:moveTo>
                <a:lnTo>
                  <a:pt x="2921" y="172339"/>
                </a:lnTo>
                <a:lnTo>
                  <a:pt x="1524" y="172720"/>
                </a:lnTo>
                <a:lnTo>
                  <a:pt x="889" y="173609"/>
                </a:lnTo>
                <a:lnTo>
                  <a:pt x="380" y="174498"/>
                </a:lnTo>
                <a:lnTo>
                  <a:pt x="0" y="175768"/>
                </a:lnTo>
                <a:lnTo>
                  <a:pt x="0" y="197739"/>
                </a:lnTo>
                <a:lnTo>
                  <a:pt x="380" y="199009"/>
                </a:lnTo>
                <a:lnTo>
                  <a:pt x="889" y="200025"/>
                </a:lnTo>
                <a:lnTo>
                  <a:pt x="1524" y="201168"/>
                </a:lnTo>
                <a:lnTo>
                  <a:pt x="2921" y="201676"/>
                </a:lnTo>
                <a:lnTo>
                  <a:pt x="229743" y="201676"/>
                </a:lnTo>
                <a:lnTo>
                  <a:pt x="231521" y="199771"/>
                </a:lnTo>
                <a:lnTo>
                  <a:pt x="231521" y="174117"/>
                </a:lnTo>
                <a:lnTo>
                  <a:pt x="229743" y="172339"/>
                </a:lnTo>
                <a:close/>
              </a:path>
              <a:path w="450850" h="243204">
                <a:moveTo>
                  <a:pt x="119125" y="98552"/>
                </a:moveTo>
                <a:lnTo>
                  <a:pt x="89662" y="98552"/>
                </a:lnTo>
                <a:lnTo>
                  <a:pt x="88138" y="98806"/>
                </a:lnTo>
                <a:lnTo>
                  <a:pt x="87502" y="99568"/>
                </a:lnTo>
                <a:lnTo>
                  <a:pt x="86741" y="100203"/>
                </a:lnTo>
                <a:lnTo>
                  <a:pt x="86487" y="101473"/>
                </a:lnTo>
                <a:lnTo>
                  <a:pt x="86487" y="172339"/>
                </a:lnTo>
                <a:lnTo>
                  <a:pt x="122174" y="172339"/>
                </a:lnTo>
                <a:lnTo>
                  <a:pt x="122174" y="101473"/>
                </a:lnTo>
                <a:lnTo>
                  <a:pt x="121920" y="100203"/>
                </a:lnTo>
                <a:lnTo>
                  <a:pt x="121157" y="99568"/>
                </a:lnTo>
                <a:lnTo>
                  <a:pt x="120523" y="98806"/>
                </a:lnTo>
                <a:lnTo>
                  <a:pt x="119125" y="98552"/>
                </a:lnTo>
                <a:close/>
              </a:path>
              <a:path w="450850" h="243204">
                <a:moveTo>
                  <a:pt x="448818" y="127508"/>
                </a:moveTo>
                <a:lnTo>
                  <a:pt x="221996" y="127508"/>
                </a:lnTo>
                <a:lnTo>
                  <a:pt x="220599" y="128016"/>
                </a:lnTo>
                <a:lnTo>
                  <a:pt x="219455" y="129921"/>
                </a:lnTo>
                <a:lnTo>
                  <a:pt x="219075" y="131318"/>
                </a:lnTo>
                <a:lnTo>
                  <a:pt x="219075" y="152908"/>
                </a:lnTo>
                <a:lnTo>
                  <a:pt x="219455" y="154305"/>
                </a:lnTo>
                <a:lnTo>
                  <a:pt x="219964" y="155321"/>
                </a:lnTo>
                <a:lnTo>
                  <a:pt x="220599" y="156337"/>
                </a:lnTo>
                <a:lnTo>
                  <a:pt x="221996" y="156845"/>
                </a:lnTo>
                <a:lnTo>
                  <a:pt x="448818" y="156845"/>
                </a:lnTo>
                <a:lnTo>
                  <a:pt x="450596" y="154940"/>
                </a:lnTo>
                <a:lnTo>
                  <a:pt x="450596" y="129413"/>
                </a:lnTo>
                <a:lnTo>
                  <a:pt x="448818" y="127508"/>
                </a:lnTo>
                <a:close/>
              </a:path>
              <a:path w="450850" h="243204">
                <a:moveTo>
                  <a:pt x="191643" y="14097"/>
                </a:moveTo>
                <a:lnTo>
                  <a:pt x="37211" y="14097"/>
                </a:lnTo>
                <a:lnTo>
                  <a:pt x="35814" y="14351"/>
                </a:lnTo>
                <a:lnTo>
                  <a:pt x="34925" y="14859"/>
                </a:lnTo>
                <a:lnTo>
                  <a:pt x="33908" y="15494"/>
                </a:lnTo>
                <a:lnTo>
                  <a:pt x="33527" y="16637"/>
                </a:lnTo>
                <a:lnTo>
                  <a:pt x="33527" y="41021"/>
                </a:lnTo>
                <a:lnTo>
                  <a:pt x="33908" y="42418"/>
                </a:lnTo>
                <a:lnTo>
                  <a:pt x="34925" y="42799"/>
                </a:lnTo>
                <a:lnTo>
                  <a:pt x="35814" y="43307"/>
                </a:lnTo>
                <a:lnTo>
                  <a:pt x="37211" y="43434"/>
                </a:lnTo>
                <a:lnTo>
                  <a:pt x="163702" y="43434"/>
                </a:lnTo>
                <a:lnTo>
                  <a:pt x="165989" y="44069"/>
                </a:lnTo>
                <a:lnTo>
                  <a:pt x="166877" y="45085"/>
                </a:lnTo>
                <a:lnTo>
                  <a:pt x="167640" y="46228"/>
                </a:lnTo>
                <a:lnTo>
                  <a:pt x="167970" y="47879"/>
                </a:lnTo>
                <a:lnTo>
                  <a:pt x="167973" y="60071"/>
                </a:lnTo>
                <a:lnTo>
                  <a:pt x="167731" y="72644"/>
                </a:lnTo>
                <a:lnTo>
                  <a:pt x="164592" y="115062"/>
                </a:lnTo>
                <a:lnTo>
                  <a:pt x="163829" y="122174"/>
                </a:lnTo>
                <a:lnTo>
                  <a:pt x="162814" y="128905"/>
                </a:lnTo>
                <a:lnTo>
                  <a:pt x="161163" y="136779"/>
                </a:lnTo>
                <a:lnTo>
                  <a:pt x="161163" y="138176"/>
                </a:lnTo>
                <a:lnTo>
                  <a:pt x="161671" y="140843"/>
                </a:lnTo>
                <a:lnTo>
                  <a:pt x="163195" y="141605"/>
                </a:lnTo>
                <a:lnTo>
                  <a:pt x="165862" y="141986"/>
                </a:lnTo>
                <a:lnTo>
                  <a:pt x="188595" y="144272"/>
                </a:lnTo>
                <a:lnTo>
                  <a:pt x="191134" y="144653"/>
                </a:lnTo>
                <a:lnTo>
                  <a:pt x="192786" y="144526"/>
                </a:lnTo>
                <a:lnTo>
                  <a:pt x="194564" y="143510"/>
                </a:lnTo>
                <a:lnTo>
                  <a:pt x="195199" y="141986"/>
                </a:lnTo>
                <a:lnTo>
                  <a:pt x="195452" y="139446"/>
                </a:lnTo>
                <a:lnTo>
                  <a:pt x="197207" y="129413"/>
                </a:lnTo>
                <a:lnTo>
                  <a:pt x="202370" y="80899"/>
                </a:lnTo>
                <a:lnTo>
                  <a:pt x="203707" y="26289"/>
                </a:lnTo>
                <a:lnTo>
                  <a:pt x="202183" y="21209"/>
                </a:lnTo>
                <a:lnTo>
                  <a:pt x="199263" y="18415"/>
                </a:lnTo>
                <a:lnTo>
                  <a:pt x="196215" y="15621"/>
                </a:lnTo>
                <a:lnTo>
                  <a:pt x="191643" y="14097"/>
                </a:lnTo>
                <a:close/>
              </a:path>
              <a:path w="450850" h="243204">
                <a:moveTo>
                  <a:pt x="334899" y="0"/>
                </a:moveTo>
                <a:lnTo>
                  <a:pt x="293663" y="6351"/>
                </a:lnTo>
                <a:lnTo>
                  <a:pt x="260984" y="26416"/>
                </a:lnTo>
                <a:lnTo>
                  <a:pt x="250190" y="47879"/>
                </a:lnTo>
                <a:lnTo>
                  <a:pt x="250190" y="64770"/>
                </a:lnTo>
                <a:lnTo>
                  <a:pt x="274447" y="96774"/>
                </a:lnTo>
                <a:lnTo>
                  <a:pt x="317293" y="111363"/>
                </a:lnTo>
                <a:lnTo>
                  <a:pt x="334899" y="112395"/>
                </a:lnTo>
                <a:lnTo>
                  <a:pt x="343709" y="112135"/>
                </a:lnTo>
                <a:lnTo>
                  <a:pt x="382905" y="103362"/>
                </a:lnTo>
                <a:lnTo>
                  <a:pt x="410351" y="83058"/>
                </a:lnTo>
                <a:lnTo>
                  <a:pt x="327787" y="83058"/>
                </a:lnTo>
                <a:lnTo>
                  <a:pt x="321309" y="82296"/>
                </a:lnTo>
                <a:lnTo>
                  <a:pt x="290322" y="66548"/>
                </a:lnTo>
                <a:lnTo>
                  <a:pt x="287908" y="63373"/>
                </a:lnTo>
                <a:lnTo>
                  <a:pt x="286766" y="60071"/>
                </a:lnTo>
                <a:lnTo>
                  <a:pt x="286766" y="52959"/>
                </a:lnTo>
                <a:lnTo>
                  <a:pt x="300227" y="37465"/>
                </a:lnTo>
                <a:lnTo>
                  <a:pt x="304419" y="34925"/>
                </a:lnTo>
                <a:lnTo>
                  <a:pt x="309499" y="33020"/>
                </a:lnTo>
                <a:lnTo>
                  <a:pt x="315468" y="31496"/>
                </a:lnTo>
                <a:lnTo>
                  <a:pt x="321309" y="30099"/>
                </a:lnTo>
                <a:lnTo>
                  <a:pt x="327787" y="29337"/>
                </a:lnTo>
                <a:lnTo>
                  <a:pt x="410271" y="29337"/>
                </a:lnTo>
                <a:lnTo>
                  <a:pt x="408431" y="26416"/>
                </a:lnTo>
                <a:lnTo>
                  <a:pt x="375753" y="6351"/>
                </a:lnTo>
                <a:lnTo>
                  <a:pt x="343707" y="259"/>
                </a:lnTo>
                <a:lnTo>
                  <a:pt x="334899" y="0"/>
                </a:lnTo>
                <a:close/>
              </a:path>
              <a:path w="450850" h="243204">
                <a:moveTo>
                  <a:pt x="410271" y="29337"/>
                </a:moveTo>
                <a:lnTo>
                  <a:pt x="342011" y="29337"/>
                </a:lnTo>
                <a:lnTo>
                  <a:pt x="348615" y="30099"/>
                </a:lnTo>
                <a:lnTo>
                  <a:pt x="354456" y="31496"/>
                </a:lnTo>
                <a:lnTo>
                  <a:pt x="360172" y="33020"/>
                </a:lnTo>
                <a:lnTo>
                  <a:pt x="365251" y="34925"/>
                </a:lnTo>
                <a:lnTo>
                  <a:pt x="369443" y="37465"/>
                </a:lnTo>
                <a:lnTo>
                  <a:pt x="373633" y="39878"/>
                </a:lnTo>
                <a:lnTo>
                  <a:pt x="376936" y="42799"/>
                </a:lnTo>
                <a:lnTo>
                  <a:pt x="379306" y="46228"/>
                </a:lnTo>
                <a:lnTo>
                  <a:pt x="381507" y="49530"/>
                </a:lnTo>
                <a:lnTo>
                  <a:pt x="382650" y="52959"/>
                </a:lnTo>
                <a:lnTo>
                  <a:pt x="382650" y="60071"/>
                </a:lnTo>
                <a:lnTo>
                  <a:pt x="381507" y="63373"/>
                </a:lnTo>
                <a:lnTo>
                  <a:pt x="379222" y="66548"/>
                </a:lnTo>
                <a:lnTo>
                  <a:pt x="376936" y="69850"/>
                </a:lnTo>
                <a:lnTo>
                  <a:pt x="341883" y="83058"/>
                </a:lnTo>
                <a:lnTo>
                  <a:pt x="410351" y="83058"/>
                </a:lnTo>
                <a:lnTo>
                  <a:pt x="417068" y="72390"/>
                </a:lnTo>
                <a:lnTo>
                  <a:pt x="419226" y="64770"/>
                </a:lnTo>
                <a:lnTo>
                  <a:pt x="419226" y="47879"/>
                </a:lnTo>
                <a:lnTo>
                  <a:pt x="417068" y="40259"/>
                </a:lnTo>
                <a:lnTo>
                  <a:pt x="412750" y="33274"/>
                </a:lnTo>
                <a:lnTo>
                  <a:pt x="410271" y="2933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416927" y="4119371"/>
            <a:ext cx="450850" cy="243840"/>
          </a:xfrm>
          <a:custGeom>
            <a:avLst/>
            <a:gdLst/>
            <a:ahLst/>
            <a:cxnLst/>
            <a:rect l="l" t="t" r="r" b="b"/>
            <a:pathLst>
              <a:path w="450850" h="243839">
                <a:moveTo>
                  <a:pt x="295148" y="176148"/>
                </a:moveTo>
                <a:lnTo>
                  <a:pt x="262890" y="176148"/>
                </a:lnTo>
                <a:lnTo>
                  <a:pt x="261239" y="177800"/>
                </a:lnTo>
                <a:lnTo>
                  <a:pt x="261239" y="228600"/>
                </a:lnTo>
                <a:lnTo>
                  <a:pt x="261493" y="231647"/>
                </a:lnTo>
                <a:lnTo>
                  <a:pt x="270128" y="242569"/>
                </a:lnTo>
                <a:lnTo>
                  <a:pt x="272415" y="243204"/>
                </a:lnTo>
                <a:lnTo>
                  <a:pt x="275336" y="243458"/>
                </a:lnTo>
                <a:lnTo>
                  <a:pt x="420497" y="243458"/>
                </a:lnTo>
                <a:lnTo>
                  <a:pt x="421767" y="243331"/>
                </a:lnTo>
                <a:lnTo>
                  <a:pt x="422782" y="242950"/>
                </a:lnTo>
                <a:lnTo>
                  <a:pt x="423925" y="242696"/>
                </a:lnTo>
                <a:lnTo>
                  <a:pt x="424561" y="241300"/>
                </a:lnTo>
                <a:lnTo>
                  <a:pt x="424561" y="217423"/>
                </a:lnTo>
                <a:lnTo>
                  <a:pt x="423925" y="216153"/>
                </a:lnTo>
                <a:lnTo>
                  <a:pt x="422782" y="215645"/>
                </a:lnTo>
                <a:lnTo>
                  <a:pt x="421767" y="215010"/>
                </a:lnTo>
                <a:lnTo>
                  <a:pt x="420497" y="214756"/>
                </a:lnTo>
                <a:lnTo>
                  <a:pt x="298196" y="214756"/>
                </a:lnTo>
                <a:lnTo>
                  <a:pt x="296925" y="213486"/>
                </a:lnTo>
                <a:lnTo>
                  <a:pt x="296925" y="177800"/>
                </a:lnTo>
                <a:lnTo>
                  <a:pt x="295148" y="176148"/>
                </a:lnTo>
                <a:close/>
              </a:path>
              <a:path w="450850" h="243839">
                <a:moveTo>
                  <a:pt x="413003" y="253"/>
                </a:moveTo>
                <a:lnTo>
                  <a:pt x="380492" y="253"/>
                </a:lnTo>
                <a:lnTo>
                  <a:pt x="378714" y="1904"/>
                </a:lnTo>
                <a:lnTo>
                  <a:pt x="378714" y="185165"/>
                </a:lnTo>
                <a:lnTo>
                  <a:pt x="379095" y="186562"/>
                </a:lnTo>
                <a:lnTo>
                  <a:pt x="380619" y="187832"/>
                </a:lnTo>
                <a:lnTo>
                  <a:pt x="382016" y="188213"/>
                </a:lnTo>
                <a:lnTo>
                  <a:pt x="411733" y="188213"/>
                </a:lnTo>
                <a:lnTo>
                  <a:pt x="413003" y="187832"/>
                </a:lnTo>
                <a:lnTo>
                  <a:pt x="413639" y="187197"/>
                </a:lnTo>
                <a:lnTo>
                  <a:pt x="414147" y="186562"/>
                </a:lnTo>
                <a:lnTo>
                  <a:pt x="414527" y="185165"/>
                </a:lnTo>
                <a:lnTo>
                  <a:pt x="414527" y="114680"/>
                </a:lnTo>
                <a:lnTo>
                  <a:pt x="447167" y="114680"/>
                </a:lnTo>
                <a:lnTo>
                  <a:pt x="448437" y="114426"/>
                </a:lnTo>
                <a:lnTo>
                  <a:pt x="450215" y="113156"/>
                </a:lnTo>
                <a:lnTo>
                  <a:pt x="450723" y="111886"/>
                </a:lnTo>
                <a:lnTo>
                  <a:pt x="450723" y="87629"/>
                </a:lnTo>
                <a:lnTo>
                  <a:pt x="450215" y="86232"/>
                </a:lnTo>
                <a:lnTo>
                  <a:pt x="448182" y="85470"/>
                </a:lnTo>
                <a:lnTo>
                  <a:pt x="446913" y="85343"/>
                </a:lnTo>
                <a:lnTo>
                  <a:pt x="414527" y="85343"/>
                </a:lnTo>
                <a:lnTo>
                  <a:pt x="414527" y="1904"/>
                </a:lnTo>
                <a:lnTo>
                  <a:pt x="413003" y="253"/>
                </a:lnTo>
                <a:close/>
              </a:path>
              <a:path w="450850" h="243839">
                <a:moveTo>
                  <a:pt x="303402" y="74294"/>
                </a:moveTo>
                <a:lnTo>
                  <a:pt x="287908" y="74294"/>
                </a:lnTo>
                <a:lnTo>
                  <a:pt x="280670" y="75437"/>
                </a:lnTo>
                <a:lnTo>
                  <a:pt x="246379" y="95503"/>
                </a:lnTo>
                <a:lnTo>
                  <a:pt x="243331" y="101091"/>
                </a:lnTo>
                <a:lnTo>
                  <a:pt x="240283" y="106552"/>
                </a:lnTo>
                <a:lnTo>
                  <a:pt x="239008" y="111886"/>
                </a:lnTo>
                <a:lnTo>
                  <a:pt x="238887" y="125348"/>
                </a:lnTo>
                <a:lnTo>
                  <a:pt x="240283" y="131317"/>
                </a:lnTo>
                <a:lnTo>
                  <a:pt x="273557" y="160146"/>
                </a:lnTo>
                <a:lnTo>
                  <a:pt x="280416" y="162432"/>
                </a:lnTo>
                <a:lnTo>
                  <a:pt x="287654" y="163575"/>
                </a:lnTo>
                <a:lnTo>
                  <a:pt x="303275" y="163575"/>
                </a:lnTo>
                <a:lnTo>
                  <a:pt x="310769" y="162432"/>
                </a:lnTo>
                <a:lnTo>
                  <a:pt x="317626" y="160146"/>
                </a:lnTo>
                <a:lnTo>
                  <a:pt x="324612" y="157987"/>
                </a:lnTo>
                <a:lnTo>
                  <a:pt x="330707" y="154939"/>
                </a:lnTo>
                <a:lnTo>
                  <a:pt x="335788" y="150875"/>
                </a:lnTo>
                <a:lnTo>
                  <a:pt x="340995" y="146938"/>
                </a:lnTo>
                <a:lnTo>
                  <a:pt x="345058" y="142239"/>
                </a:lnTo>
                <a:lnTo>
                  <a:pt x="347164" y="138302"/>
                </a:lnTo>
                <a:lnTo>
                  <a:pt x="288417" y="138302"/>
                </a:lnTo>
                <a:lnTo>
                  <a:pt x="282701" y="136397"/>
                </a:lnTo>
                <a:lnTo>
                  <a:pt x="278383" y="132460"/>
                </a:lnTo>
                <a:lnTo>
                  <a:pt x="274193" y="128523"/>
                </a:lnTo>
                <a:lnTo>
                  <a:pt x="272033" y="123951"/>
                </a:lnTo>
                <a:lnTo>
                  <a:pt x="272033" y="113791"/>
                </a:lnTo>
                <a:lnTo>
                  <a:pt x="274066" y="109473"/>
                </a:lnTo>
                <a:lnTo>
                  <a:pt x="282448" y="101853"/>
                </a:lnTo>
                <a:lnTo>
                  <a:pt x="288290" y="100075"/>
                </a:lnTo>
                <a:lnTo>
                  <a:pt x="347448" y="100075"/>
                </a:lnTo>
                <a:lnTo>
                  <a:pt x="345058" y="95503"/>
                </a:lnTo>
                <a:lnTo>
                  <a:pt x="340995" y="90804"/>
                </a:lnTo>
                <a:lnTo>
                  <a:pt x="335788" y="86867"/>
                </a:lnTo>
                <a:lnTo>
                  <a:pt x="330707" y="82930"/>
                </a:lnTo>
                <a:lnTo>
                  <a:pt x="324612" y="79882"/>
                </a:lnTo>
                <a:lnTo>
                  <a:pt x="317626" y="77596"/>
                </a:lnTo>
                <a:lnTo>
                  <a:pt x="310769" y="75437"/>
                </a:lnTo>
                <a:lnTo>
                  <a:pt x="303402" y="74294"/>
                </a:lnTo>
                <a:close/>
              </a:path>
              <a:path w="450850" h="243839">
                <a:moveTo>
                  <a:pt x="347448" y="100075"/>
                </a:moveTo>
                <a:lnTo>
                  <a:pt x="303022" y="100075"/>
                </a:lnTo>
                <a:lnTo>
                  <a:pt x="308864" y="101853"/>
                </a:lnTo>
                <a:lnTo>
                  <a:pt x="317246" y="109473"/>
                </a:lnTo>
                <a:lnTo>
                  <a:pt x="319277" y="113791"/>
                </a:lnTo>
                <a:lnTo>
                  <a:pt x="319277" y="123951"/>
                </a:lnTo>
                <a:lnTo>
                  <a:pt x="317246" y="128523"/>
                </a:lnTo>
                <a:lnTo>
                  <a:pt x="308609" y="136397"/>
                </a:lnTo>
                <a:lnTo>
                  <a:pt x="302895" y="138302"/>
                </a:lnTo>
                <a:lnTo>
                  <a:pt x="347164" y="138302"/>
                </a:lnTo>
                <a:lnTo>
                  <a:pt x="347979" y="136778"/>
                </a:lnTo>
                <a:lnTo>
                  <a:pt x="351027" y="131317"/>
                </a:lnTo>
                <a:lnTo>
                  <a:pt x="352551" y="125348"/>
                </a:lnTo>
                <a:lnTo>
                  <a:pt x="352551" y="112394"/>
                </a:lnTo>
                <a:lnTo>
                  <a:pt x="351027" y="106552"/>
                </a:lnTo>
                <a:lnTo>
                  <a:pt x="347979" y="101091"/>
                </a:lnTo>
                <a:lnTo>
                  <a:pt x="347448" y="100075"/>
                </a:lnTo>
                <a:close/>
              </a:path>
              <a:path w="450850" h="243839">
                <a:moveTo>
                  <a:pt x="364744" y="39623"/>
                </a:moveTo>
                <a:lnTo>
                  <a:pt x="222757" y="39623"/>
                </a:lnTo>
                <a:lnTo>
                  <a:pt x="220852" y="41401"/>
                </a:lnTo>
                <a:lnTo>
                  <a:pt x="220971" y="64769"/>
                </a:lnTo>
                <a:lnTo>
                  <a:pt x="222630" y="66547"/>
                </a:lnTo>
                <a:lnTo>
                  <a:pt x="364744" y="66547"/>
                </a:lnTo>
                <a:lnTo>
                  <a:pt x="366649" y="64769"/>
                </a:lnTo>
                <a:lnTo>
                  <a:pt x="366649" y="41401"/>
                </a:lnTo>
                <a:lnTo>
                  <a:pt x="364744" y="39623"/>
                </a:lnTo>
                <a:close/>
              </a:path>
              <a:path w="450850" h="243839">
                <a:moveTo>
                  <a:pt x="331850" y="2285"/>
                </a:moveTo>
                <a:lnTo>
                  <a:pt x="259842" y="2285"/>
                </a:lnTo>
                <a:lnTo>
                  <a:pt x="258572" y="2539"/>
                </a:lnTo>
                <a:lnTo>
                  <a:pt x="257428" y="3175"/>
                </a:lnTo>
                <a:lnTo>
                  <a:pt x="256413" y="3809"/>
                </a:lnTo>
                <a:lnTo>
                  <a:pt x="255777" y="5333"/>
                </a:lnTo>
                <a:lnTo>
                  <a:pt x="255777" y="26542"/>
                </a:lnTo>
                <a:lnTo>
                  <a:pt x="256413" y="28066"/>
                </a:lnTo>
                <a:lnTo>
                  <a:pt x="257428" y="28701"/>
                </a:lnTo>
                <a:lnTo>
                  <a:pt x="258572" y="29209"/>
                </a:lnTo>
                <a:lnTo>
                  <a:pt x="259842" y="29590"/>
                </a:lnTo>
                <a:lnTo>
                  <a:pt x="330453" y="29590"/>
                </a:lnTo>
                <a:lnTo>
                  <a:pt x="331977" y="29082"/>
                </a:lnTo>
                <a:lnTo>
                  <a:pt x="332740" y="28193"/>
                </a:lnTo>
                <a:lnTo>
                  <a:pt x="333375" y="27177"/>
                </a:lnTo>
                <a:lnTo>
                  <a:pt x="333755" y="25780"/>
                </a:lnTo>
                <a:lnTo>
                  <a:pt x="333755" y="4190"/>
                </a:lnTo>
                <a:lnTo>
                  <a:pt x="331850" y="2285"/>
                </a:lnTo>
                <a:close/>
              </a:path>
              <a:path w="450850" h="243839">
                <a:moveTo>
                  <a:pt x="72517" y="174878"/>
                </a:moveTo>
                <a:lnTo>
                  <a:pt x="40258" y="174878"/>
                </a:lnTo>
                <a:lnTo>
                  <a:pt x="38480" y="176529"/>
                </a:lnTo>
                <a:lnTo>
                  <a:pt x="38480" y="227837"/>
                </a:lnTo>
                <a:lnTo>
                  <a:pt x="38734" y="230885"/>
                </a:lnTo>
                <a:lnTo>
                  <a:pt x="47371" y="241807"/>
                </a:lnTo>
                <a:lnTo>
                  <a:pt x="49656" y="242442"/>
                </a:lnTo>
                <a:lnTo>
                  <a:pt x="52704" y="242696"/>
                </a:lnTo>
                <a:lnTo>
                  <a:pt x="206755" y="242696"/>
                </a:lnTo>
                <a:lnTo>
                  <a:pt x="208025" y="242569"/>
                </a:lnTo>
                <a:lnTo>
                  <a:pt x="209042" y="242188"/>
                </a:lnTo>
                <a:lnTo>
                  <a:pt x="210057" y="241934"/>
                </a:lnTo>
                <a:lnTo>
                  <a:pt x="210566" y="240537"/>
                </a:lnTo>
                <a:lnTo>
                  <a:pt x="210566" y="216153"/>
                </a:lnTo>
                <a:lnTo>
                  <a:pt x="210057" y="214883"/>
                </a:lnTo>
                <a:lnTo>
                  <a:pt x="209042" y="214375"/>
                </a:lnTo>
                <a:lnTo>
                  <a:pt x="208025" y="213740"/>
                </a:lnTo>
                <a:lnTo>
                  <a:pt x="206755" y="213486"/>
                </a:lnTo>
                <a:lnTo>
                  <a:pt x="75692" y="213486"/>
                </a:lnTo>
                <a:lnTo>
                  <a:pt x="74295" y="212089"/>
                </a:lnTo>
                <a:lnTo>
                  <a:pt x="74295" y="176529"/>
                </a:lnTo>
                <a:lnTo>
                  <a:pt x="72517" y="174878"/>
                </a:lnTo>
                <a:close/>
              </a:path>
              <a:path w="450850" h="243839">
                <a:moveTo>
                  <a:pt x="202183" y="0"/>
                </a:moveTo>
                <a:lnTo>
                  <a:pt x="172212" y="0"/>
                </a:lnTo>
                <a:lnTo>
                  <a:pt x="170942" y="380"/>
                </a:lnTo>
                <a:lnTo>
                  <a:pt x="170179" y="1015"/>
                </a:lnTo>
                <a:lnTo>
                  <a:pt x="169545" y="1650"/>
                </a:lnTo>
                <a:lnTo>
                  <a:pt x="169164" y="2920"/>
                </a:lnTo>
                <a:lnTo>
                  <a:pt x="169164" y="133222"/>
                </a:lnTo>
                <a:lnTo>
                  <a:pt x="129286" y="133222"/>
                </a:lnTo>
                <a:lnTo>
                  <a:pt x="128016" y="133350"/>
                </a:lnTo>
                <a:lnTo>
                  <a:pt x="127000" y="133857"/>
                </a:lnTo>
                <a:lnTo>
                  <a:pt x="125983" y="134238"/>
                </a:lnTo>
                <a:lnTo>
                  <a:pt x="125475" y="135635"/>
                </a:lnTo>
                <a:lnTo>
                  <a:pt x="125475" y="157479"/>
                </a:lnTo>
                <a:lnTo>
                  <a:pt x="125983" y="158750"/>
                </a:lnTo>
                <a:lnTo>
                  <a:pt x="126873" y="159257"/>
                </a:lnTo>
                <a:lnTo>
                  <a:pt x="127762" y="159892"/>
                </a:lnTo>
                <a:lnTo>
                  <a:pt x="129031" y="160146"/>
                </a:lnTo>
                <a:lnTo>
                  <a:pt x="169164" y="160146"/>
                </a:lnTo>
                <a:lnTo>
                  <a:pt x="169164" y="187197"/>
                </a:lnTo>
                <a:lnTo>
                  <a:pt x="169545" y="188467"/>
                </a:lnTo>
                <a:lnTo>
                  <a:pt x="170179" y="189102"/>
                </a:lnTo>
                <a:lnTo>
                  <a:pt x="170942" y="189737"/>
                </a:lnTo>
                <a:lnTo>
                  <a:pt x="172212" y="189991"/>
                </a:lnTo>
                <a:lnTo>
                  <a:pt x="202183" y="189991"/>
                </a:lnTo>
                <a:lnTo>
                  <a:pt x="203453" y="189737"/>
                </a:lnTo>
                <a:lnTo>
                  <a:pt x="204216" y="189102"/>
                </a:lnTo>
                <a:lnTo>
                  <a:pt x="204850" y="188467"/>
                </a:lnTo>
                <a:lnTo>
                  <a:pt x="205231" y="187197"/>
                </a:lnTo>
                <a:lnTo>
                  <a:pt x="205231" y="2920"/>
                </a:lnTo>
                <a:lnTo>
                  <a:pt x="204850" y="1650"/>
                </a:lnTo>
                <a:lnTo>
                  <a:pt x="204216" y="1015"/>
                </a:lnTo>
                <a:lnTo>
                  <a:pt x="203453" y="380"/>
                </a:lnTo>
                <a:lnTo>
                  <a:pt x="202183" y="0"/>
                </a:lnTo>
                <a:close/>
              </a:path>
              <a:path w="450850" h="243839">
                <a:moveTo>
                  <a:pt x="93852" y="122681"/>
                </a:moveTo>
                <a:lnTo>
                  <a:pt x="58547" y="122681"/>
                </a:lnTo>
                <a:lnTo>
                  <a:pt x="58547" y="163321"/>
                </a:lnTo>
                <a:lnTo>
                  <a:pt x="60451" y="165100"/>
                </a:lnTo>
                <a:lnTo>
                  <a:pt x="92075" y="165100"/>
                </a:lnTo>
                <a:lnTo>
                  <a:pt x="93852" y="163321"/>
                </a:lnTo>
                <a:lnTo>
                  <a:pt x="93852" y="122681"/>
                </a:lnTo>
                <a:close/>
              </a:path>
              <a:path w="450850" h="243839">
                <a:moveTo>
                  <a:pt x="4825" y="94106"/>
                </a:moveTo>
                <a:lnTo>
                  <a:pt x="2921" y="94106"/>
                </a:lnTo>
                <a:lnTo>
                  <a:pt x="1650" y="94487"/>
                </a:lnTo>
                <a:lnTo>
                  <a:pt x="1016" y="95376"/>
                </a:lnTo>
                <a:lnTo>
                  <a:pt x="253" y="96265"/>
                </a:lnTo>
                <a:lnTo>
                  <a:pt x="0" y="97662"/>
                </a:lnTo>
                <a:lnTo>
                  <a:pt x="51" y="119665"/>
                </a:lnTo>
                <a:lnTo>
                  <a:pt x="253" y="120776"/>
                </a:lnTo>
                <a:lnTo>
                  <a:pt x="889" y="121665"/>
                </a:lnTo>
                <a:lnTo>
                  <a:pt x="1397" y="122427"/>
                </a:lnTo>
                <a:lnTo>
                  <a:pt x="2794" y="122935"/>
                </a:lnTo>
                <a:lnTo>
                  <a:pt x="4825" y="122935"/>
                </a:lnTo>
                <a:lnTo>
                  <a:pt x="18049" y="123221"/>
                </a:lnTo>
                <a:lnTo>
                  <a:pt x="31369" y="123316"/>
                </a:lnTo>
                <a:lnTo>
                  <a:pt x="58547" y="122681"/>
                </a:lnTo>
                <a:lnTo>
                  <a:pt x="93852" y="122681"/>
                </a:lnTo>
                <a:lnTo>
                  <a:pt x="93852" y="120903"/>
                </a:lnTo>
                <a:lnTo>
                  <a:pt x="118159" y="118975"/>
                </a:lnTo>
                <a:lnTo>
                  <a:pt x="133945" y="117449"/>
                </a:lnTo>
                <a:lnTo>
                  <a:pt x="160400" y="113283"/>
                </a:lnTo>
                <a:lnTo>
                  <a:pt x="161290" y="112648"/>
                </a:lnTo>
                <a:lnTo>
                  <a:pt x="161544" y="111378"/>
                </a:lnTo>
                <a:lnTo>
                  <a:pt x="161163" y="109219"/>
                </a:lnTo>
                <a:lnTo>
                  <a:pt x="159482" y="94408"/>
                </a:lnTo>
                <a:lnTo>
                  <a:pt x="28352" y="94408"/>
                </a:lnTo>
                <a:lnTo>
                  <a:pt x="16565" y="94323"/>
                </a:lnTo>
                <a:lnTo>
                  <a:pt x="4825" y="94106"/>
                </a:lnTo>
                <a:close/>
              </a:path>
              <a:path w="450850" h="243839">
                <a:moveTo>
                  <a:pt x="126238" y="14096"/>
                </a:moveTo>
                <a:lnTo>
                  <a:pt x="25019" y="14096"/>
                </a:lnTo>
                <a:lnTo>
                  <a:pt x="23622" y="14350"/>
                </a:lnTo>
                <a:lnTo>
                  <a:pt x="21590" y="15366"/>
                </a:lnTo>
                <a:lnTo>
                  <a:pt x="21081" y="16636"/>
                </a:lnTo>
                <a:lnTo>
                  <a:pt x="21081" y="40512"/>
                </a:lnTo>
                <a:lnTo>
                  <a:pt x="21590" y="41909"/>
                </a:lnTo>
                <a:lnTo>
                  <a:pt x="23622" y="42671"/>
                </a:lnTo>
                <a:lnTo>
                  <a:pt x="25019" y="42925"/>
                </a:lnTo>
                <a:lnTo>
                  <a:pt x="98932" y="42925"/>
                </a:lnTo>
                <a:lnTo>
                  <a:pt x="100711" y="43433"/>
                </a:lnTo>
                <a:lnTo>
                  <a:pt x="101600" y="44322"/>
                </a:lnTo>
                <a:lnTo>
                  <a:pt x="102362" y="45338"/>
                </a:lnTo>
                <a:lnTo>
                  <a:pt x="102997" y="47243"/>
                </a:lnTo>
                <a:lnTo>
                  <a:pt x="103377" y="50164"/>
                </a:lnTo>
                <a:lnTo>
                  <a:pt x="103377" y="57276"/>
                </a:lnTo>
                <a:lnTo>
                  <a:pt x="87895" y="93019"/>
                </a:lnTo>
                <a:lnTo>
                  <a:pt x="28352" y="94408"/>
                </a:lnTo>
                <a:lnTo>
                  <a:pt x="159482" y="94408"/>
                </a:lnTo>
                <a:lnTo>
                  <a:pt x="159130" y="91312"/>
                </a:lnTo>
                <a:lnTo>
                  <a:pt x="158862" y="89788"/>
                </a:lnTo>
                <a:lnTo>
                  <a:pt x="133223" y="89788"/>
                </a:lnTo>
                <a:lnTo>
                  <a:pt x="133857" y="85597"/>
                </a:lnTo>
                <a:lnTo>
                  <a:pt x="138116" y="42925"/>
                </a:lnTo>
                <a:lnTo>
                  <a:pt x="138302" y="26161"/>
                </a:lnTo>
                <a:lnTo>
                  <a:pt x="136778" y="21208"/>
                </a:lnTo>
                <a:lnTo>
                  <a:pt x="130809" y="15493"/>
                </a:lnTo>
                <a:lnTo>
                  <a:pt x="126238" y="14096"/>
                </a:lnTo>
                <a:close/>
              </a:path>
              <a:path w="450850" h="243839">
                <a:moveTo>
                  <a:pt x="156718" y="87121"/>
                </a:moveTo>
                <a:lnTo>
                  <a:pt x="155067" y="87121"/>
                </a:lnTo>
                <a:lnTo>
                  <a:pt x="152400" y="87375"/>
                </a:lnTo>
                <a:lnTo>
                  <a:pt x="133223" y="89788"/>
                </a:lnTo>
                <a:lnTo>
                  <a:pt x="158862" y="89788"/>
                </a:lnTo>
                <a:lnTo>
                  <a:pt x="158750" y="89153"/>
                </a:lnTo>
                <a:lnTo>
                  <a:pt x="158242" y="88010"/>
                </a:lnTo>
                <a:lnTo>
                  <a:pt x="157479" y="87502"/>
                </a:lnTo>
                <a:lnTo>
                  <a:pt x="156718" y="8712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0200" y="2019300"/>
            <a:ext cx="171450" cy="1905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0200" y="3057525"/>
            <a:ext cx="171450" cy="19050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0200" y="4152900"/>
            <a:ext cx="171450" cy="190500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676400" y="274320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 h="0">
                <a:moveTo>
                  <a:pt x="0" y="0"/>
                </a:moveTo>
                <a:lnTo>
                  <a:pt x="4700016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76400" y="4505325"/>
            <a:ext cx="5197475" cy="0"/>
          </a:xfrm>
          <a:custGeom>
            <a:avLst/>
            <a:gdLst/>
            <a:ahLst/>
            <a:cxnLst/>
            <a:rect l="l" t="t" r="r" b="b"/>
            <a:pathLst>
              <a:path w="5197475" h="0">
                <a:moveTo>
                  <a:pt x="0" y="0"/>
                </a:moveTo>
                <a:lnTo>
                  <a:pt x="5196967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43075" y="3781425"/>
            <a:ext cx="5492115" cy="0"/>
          </a:xfrm>
          <a:custGeom>
            <a:avLst/>
            <a:gdLst/>
            <a:ahLst/>
            <a:cxnLst/>
            <a:rect l="l" t="t" r="r" b="b"/>
            <a:pathLst>
              <a:path w="5492115" h="0">
                <a:moveTo>
                  <a:pt x="0" y="0"/>
                </a:moveTo>
                <a:lnTo>
                  <a:pt x="5492115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55597" y="4889880"/>
            <a:ext cx="422909" cy="248920"/>
          </a:xfrm>
          <a:custGeom>
            <a:avLst/>
            <a:gdLst/>
            <a:ahLst/>
            <a:cxnLst/>
            <a:rect l="l" t="t" r="r" b="b"/>
            <a:pathLst>
              <a:path w="422910" h="248920">
                <a:moveTo>
                  <a:pt x="117475" y="147701"/>
                </a:moveTo>
                <a:lnTo>
                  <a:pt x="79801" y="153606"/>
                </a:lnTo>
                <a:lnTo>
                  <a:pt x="41782" y="184277"/>
                </a:lnTo>
                <a:lnTo>
                  <a:pt x="39877" y="205232"/>
                </a:lnTo>
                <a:lnTo>
                  <a:pt x="41782" y="211963"/>
                </a:lnTo>
                <a:lnTo>
                  <a:pt x="73453" y="240284"/>
                </a:lnTo>
                <a:lnTo>
                  <a:pt x="117475" y="248793"/>
                </a:lnTo>
                <a:lnTo>
                  <a:pt x="125358" y="248535"/>
                </a:lnTo>
                <a:lnTo>
                  <a:pt x="167203" y="237426"/>
                </a:lnTo>
                <a:lnTo>
                  <a:pt x="188293" y="220472"/>
                </a:lnTo>
                <a:lnTo>
                  <a:pt x="117475" y="220472"/>
                </a:lnTo>
                <a:lnTo>
                  <a:pt x="108376" y="220065"/>
                </a:lnTo>
                <a:lnTo>
                  <a:pt x="76326" y="204470"/>
                </a:lnTo>
                <a:lnTo>
                  <a:pt x="76326" y="192532"/>
                </a:lnTo>
                <a:lnTo>
                  <a:pt x="117475" y="175768"/>
                </a:lnTo>
                <a:lnTo>
                  <a:pt x="188380" y="175768"/>
                </a:lnTo>
                <a:lnTo>
                  <a:pt x="185673" y="171831"/>
                </a:lnTo>
                <a:lnTo>
                  <a:pt x="147700" y="151384"/>
                </a:lnTo>
                <a:lnTo>
                  <a:pt x="125358" y="147937"/>
                </a:lnTo>
                <a:lnTo>
                  <a:pt x="117475" y="147701"/>
                </a:lnTo>
                <a:close/>
              </a:path>
              <a:path w="422910" h="248920">
                <a:moveTo>
                  <a:pt x="188380" y="175768"/>
                </a:moveTo>
                <a:lnTo>
                  <a:pt x="123316" y="175768"/>
                </a:lnTo>
                <a:lnTo>
                  <a:pt x="128777" y="176403"/>
                </a:lnTo>
                <a:lnTo>
                  <a:pt x="139064" y="178943"/>
                </a:lnTo>
                <a:lnTo>
                  <a:pt x="159384" y="195707"/>
                </a:lnTo>
                <a:lnTo>
                  <a:pt x="159384" y="201549"/>
                </a:lnTo>
                <a:lnTo>
                  <a:pt x="147446" y="213868"/>
                </a:lnTo>
                <a:lnTo>
                  <a:pt x="143763" y="215900"/>
                </a:lnTo>
                <a:lnTo>
                  <a:pt x="139319" y="217424"/>
                </a:lnTo>
                <a:lnTo>
                  <a:pt x="134238" y="218694"/>
                </a:lnTo>
                <a:lnTo>
                  <a:pt x="129031" y="219837"/>
                </a:lnTo>
                <a:lnTo>
                  <a:pt x="123443" y="220472"/>
                </a:lnTo>
                <a:lnTo>
                  <a:pt x="188293" y="220472"/>
                </a:lnTo>
                <a:lnTo>
                  <a:pt x="189864" y="218186"/>
                </a:lnTo>
                <a:lnTo>
                  <a:pt x="194055" y="211963"/>
                </a:lnTo>
                <a:lnTo>
                  <a:pt x="196214" y="205232"/>
                </a:lnTo>
                <a:lnTo>
                  <a:pt x="196214" y="190627"/>
                </a:lnTo>
                <a:lnTo>
                  <a:pt x="194055" y="184023"/>
                </a:lnTo>
                <a:lnTo>
                  <a:pt x="188380" y="175768"/>
                </a:lnTo>
                <a:close/>
              </a:path>
              <a:path w="422910" h="248920">
                <a:moveTo>
                  <a:pt x="342519" y="19050"/>
                </a:moveTo>
                <a:lnTo>
                  <a:pt x="238505" y="19050"/>
                </a:lnTo>
                <a:lnTo>
                  <a:pt x="237235" y="19431"/>
                </a:lnTo>
                <a:lnTo>
                  <a:pt x="236473" y="19939"/>
                </a:lnTo>
                <a:lnTo>
                  <a:pt x="235838" y="20574"/>
                </a:lnTo>
                <a:lnTo>
                  <a:pt x="235457" y="21971"/>
                </a:lnTo>
                <a:lnTo>
                  <a:pt x="235457" y="45085"/>
                </a:lnTo>
                <a:lnTo>
                  <a:pt x="235711" y="46482"/>
                </a:lnTo>
                <a:lnTo>
                  <a:pt x="236219" y="47244"/>
                </a:lnTo>
                <a:lnTo>
                  <a:pt x="236854" y="48006"/>
                </a:lnTo>
                <a:lnTo>
                  <a:pt x="238125" y="48387"/>
                </a:lnTo>
                <a:lnTo>
                  <a:pt x="315340" y="48387"/>
                </a:lnTo>
                <a:lnTo>
                  <a:pt x="316738" y="50165"/>
                </a:lnTo>
                <a:lnTo>
                  <a:pt x="299120" y="101478"/>
                </a:lnTo>
                <a:lnTo>
                  <a:pt x="262493" y="142954"/>
                </a:lnTo>
                <a:lnTo>
                  <a:pt x="227837" y="166497"/>
                </a:lnTo>
                <a:lnTo>
                  <a:pt x="226186" y="167259"/>
                </a:lnTo>
                <a:lnTo>
                  <a:pt x="225297" y="168529"/>
                </a:lnTo>
                <a:lnTo>
                  <a:pt x="224789" y="170053"/>
                </a:lnTo>
                <a:lnTo>
                  <a:pt x="224408" y="171577"/>
                </a:lnTo>
                <a:lnTo>
                  <a:pt x="224789" y="173228"/>
                </a:lnTo>
                <a:lnTo>
                  <a:pt x="225932" y="174879"/>
                </a:lnTo>
                <a:lnTo>
                  <a:pt x="238125" y="192913"/>
                </a:lnTo>
                <a:lnTo>
                  <a:pt x="239394" y="194818"/>
                </a:lnTo>
                <a:lnTo>
                  <a:pt x="240791" y="195707"/>
                </a:lnTo>
                <a:lnTo>
                  <a:pt x="243331" y="195707"/>
                </a:lnTo>
                <a:lnTo>
                  <a:pt x="280796" y="171922"/>
                </a:lnTo>
                <a:lnTo>
                  <a:pt x="316277" y="136949"/>
                </a:lnTo>
                <a:lnTo>
                  <a:pt x="340703" y="96770"/>
                </a:lnTo>
                <a:lnTo>
                  <a:pt x="353417" y="52421"/>
                </a:lnTo>
                <a:lnTo>
                  <a:pt x="355091" y="33401"/>
                </a:lnTo>
                <a:lnTo>
                  <a:pt x="353948" y="27813"/>
                </a:lnTo>
                <a:lnTo>
                  <a:pt x="348233" y="20828"/>
                </a:lnTo>
                <a:lnTo>
                  <a:pt x="342519" y="19050"/>
                </a:lnTo>
                <a:close/>
              </a:path>
              <a:path w="422910" h="248920">
                <a:moveTo>
                  <a:pt x="190880" y="0"/>
                </a:moveTo>
                <a:lnTo>
                  <a:pt x="161162" y="0"/>
                </a:lnTo>
                <a:lnTo>
                  <a:pt x="159765" y="381"/>
                </a:lnTo>
                <a:lnTo>
                  <a:pt x="159003" y="1143"/>
                </a:lnTo>
                <a:lnTo>
                  <a:pt x="158241" y="1778"/>
                </a:lnTo>
                <a:lnTo>
                  <a:pt x="157860" y="3048"/>
                </a:lnTo>
                <a:lnTo>
                  <a:pt x="157860" y="139065"/>
                </a:lnTo>
                <a:lnTo>
                  <a:pt x="159638" y="140716"/>
                </a:lnTo>
                <a:lnTo>
                  <a:pt x="192023" y="140716"/>
                </a:lnTo>
                <a:lnTo>
                  <a:pt x="193675" y="139192"/>
                </a:lnTo>
                <a:lnTo>
                  <a:pt x="193675" y="88519"/>
                </a:lnTo>
                <a:lnTo>
                  <a:pt x="228980" y="88519"/>
                </a:lnTo>
                <a:lnTo>
                  <a:pt x="230631" y="86868"/>
                </a:lnTo>
                <a:lnTo>
                  <a:pt x="230631" y="61595"/>
                </a:lnTo>
                <a:lnTo>
                  <a:pt x="230250" y="60325"/>
                </a:lnTo>
                <a:lnTo>
                  <a:pt x="229234" y="59817"/>
                </a:lnTo>
                <a:lnTo>
                  <a:pt x="228345" y="59436"/>
                </a:lnTo>
                <a:lnTo>
                  <a:pt x="227075" y="59182"/>
                </a:lnTo>
                <a:lnTo>
                  <a:pt x="193675" y="59182"/>
                </a:lnTo>
                <a:lnTo>
                  <a:pt x="193675" y="3048"/>
                </a:lnTo>
                <a:lnTo>
                  <a:pt x="193294" y="1778"/>
                </a:lnTo>
                <a:lnTo>
                  <a:pt x="192150" y="381"/>
                </a:lnTo>
                <a:lnTo>
                  <a:pt x="190880" y="0"/>
                </a:lnTo>
                <a:close/>
              </a:path>
              <a:path w="422910" h="248920">
                <a:moveTo>
                  <a:pt x="116585" y="14224"/>
                </a:moveTo>
                <a:lnTo>
                  <a:pt x="16255" y="14224"/>
                </a:lnTo>
                <a:lnTo>
                  <a:pt x="14604" y="16002"/>
                </a:lnTo>
                <a:lnTo>
                  <a:pt x="14604" y="40132"/>
                </a:lnTo>
                <a:lnTo>
                  <a:pt x="14858" y="41402"/>
                </a:lnTo>
                <a:lnTo>
                  <a:pt x="15239" y="42418"/>
                </a:lnTo>
                <a:lnTo>
                  <a:pt x="15747" y="43307"/>
                </a:lnTo>
                <a:lnTo>
                  <a:pt x="17017" y="43815"/>
                </a:lnTo>
                <a:lnTo>
                  <a:pt x="80771" y="43815"/>
                </a:lnTo>
                <a:lnTo>
                  <a:pt x="82295" y="44323"/>
                </a:lnTo>
                <a:lnTo>
                  <a:pt x="82550" y="45593"/>
                </a:lnTo>
                <a:lnTo>
                  <a:pt x="82676" y="46736"/>
                </a:lnTo>
                <a:lnTo>
                  <a:pt x="82041" y="48895"/>
                </a:lnTo>
                <a:lnTo>
                  <a:pt x="58927" y="80391"/>
                </a:lnTo>
                <a:lnTo>
                  <a:pt x="24207" y="107154"/>
                </a:lnTo>
                <a:lnTo>
                  <a:pt x="1142" y="119253"/>
                </a:lnTo>
                <a:lnTo>
                  <a:pt x="0" y="121666"/>
                </a:lnTo>
                <a:lnTo>
                  <a:pt x="11556" y="142494"/>
                </a:lnTo>
                <a:lnTo>
                  <a:pt x="12445" y="144018"/>
                </a:lnTo>
                <a:lnTo>
                  <a:pt x="13334" y="145161"/>
                </a:lnTo>
                <a:lnTo>
                  <a:pt x="15620" y="146177"/>
                </a:lnTo>
                <a:lnTo>
                  <a:pt x="17652" y="145669"/>
                </a:lnTo>
                <a:lnTo>
                  <a:pt x="20573" y="144272"/>
                </a:lnTo>
                <a:lnTo>
                  <a:pt x="29555" y="140156"/>
                </a:lnTo>
                <a:lnTo>
                  <a:pt x="62549" y="119852"/>
                </a:lnTo>
                <a:lnTo>
                  <a:pt x="83819" y="101600"/>
                </a:lnTo>
                <a:lnTo>
                  <a:pt x="138709" y="101600"/>
                </a:lnTo>
                <a:lnTo>
                  <a:pt x="104139" y="78486"/>
                </a:lnTo>
                <a:lnTo>
                  <a:pt x="110307" y="69580"/>
                </a:lnTo>
                <a:lnTo>
                  <a:pt x="115665" y="60579"/>
                </a:lnTo>
                <a:lnTo>
                  <a:pt x="120213" y="51482"/>
                </a:lnTo>
                <a:lnTo>
                  <a:pt x="123951" y="42291"/>
                </a:lnTo>
                <a:lnTo>
                  <a:pt x="127000" y="33655"/>
                </a:lnTo>
                <a:lnTo>
                  <a:pt x="127380" y="26797"/>
                </a:lnTo>
                <a:lnTo>
                  <a:pt x="125094" y="21844"/>
                </a:lnTo>
                <a:lnTo>
                  <a:pt x="122808" y="16764"/>
                </a:lnTo>
                <a:lnTo>
                  <a:pt x="116585" y="14224"/>
                </a:lnTo>
                <a:close/>
              </a:path>
              <a:path w="422910" h="248920">
                <a:moveTo>
                  <a:pt x="138709" y="101600"/>
                </a:moveTo>
                <a:lnTo>
                  <a:pt x="83819" y="101600"/>
                </a:lnTo>
                <a:lnTo>
                  <a:pt x="87629" y="105029"/>
                </a:lnTo>
                <a:lnTo>
                  <a:pt x="119379" y="127508"/>
                </a:lnTo>
                <a:lnTo>
                  <a:pt x="128523" y="132461"/>
                </a:lnTo>
                <a:lnTo>
                  <a:pt x="131698" y="134239"/>
                </a:lnTo>
                <a:lnTo>
                  <a:pt x="133984" y="133731"/>
                </a:lnTo>
                <a:lnTo>
                  <a:pt x="135508" y="131191"/>
                </a:lnTo>
                <a:lnTo>
                  <a:pt x="147827" y="111633"/>
                </a:lnTo>
                <a:lnTo>
                  <a:pt x="149605" y="108966"/>
                </a:lnTo>
                <a:lnTo>
                  <a:pt x="148970" y="106807"/>
                </a:lnTo>
                <a:lnTo>
                  <a:pt x="146050" y="105283"/>
                </a:lnTo>
                <a:lnTo>
                  <a:pt x="140080" y="102362"/>
                </a:lnTo>
                <a:lnTo>
                  <a:pt x="138709" y="101600"/>
                </a:lnTo>
                <a:close/>
              </a:path>
              <a:path w="422910" h="248920">
                <a:moveTo>
                  <a:pt x="419734" y="0"/>
                </a:moveTo>
                <a:lnTo>
                  <a:pt x="390270" y="0"/>
                </a:lnTo>
                <a:lnTo>
                  <a:pt x="389000" y="381"/>
                </a:lnTo>
                <a:lnTo>
                  <a:pt x="387603" y="1778"/>
                </a:lnTo>
                <a:lnTo>
                  <a:pt x="387222" y="3048"/>
                </a:lnTo>
                <a:lnTo>
                  <a:pt x="387222" y="243840"/>
                </a:lnTo>
                <a:lnTo>
                  <a:pt x="387603" y="245237"/>
                </a:lnTo>
                <a:lnTo>
                  <a:pt x="389000" y="246380"/>
                </a:lnTo>
                <a:lnTo>
                  <a:pt x="390270" y="246634"/>
                </a:lnTo>
                <a:lnTo>
                  <a:pt x="419734" y="246634"/>
                </a:lnTo>
                <a:lnTo>
                  <a:pt x="421004" y="246380"/>
                </a:lnTo>
                <a:lnTo>
                  <a:pt x="421639" y="245745"/>
                </a:lnTo>
                <a:lnTo>
                  <a:pt x="422401" y="245237"/>
                </a:lnTo>
                <a:lnTo>
                  <a:pt x="422782" y="243840"/>
                </a:lnTo>
                <a:lnTo>
                  <a:pt x="422782" y="3048"/>
                </a:lnTo>
                <a:lnTo>
                  <a:pt x="422401" y="1778"/>
                </a:lnTo>
                <a:lnTo>
                  <a:pt x="421639" y="1143"/>
                </a:lnTo>
                <a:lnTo>
                  <a:pt x="421004" y="381"/>
                </a:lnTo>
                <a:lnTo>
                  <a:pt x="41973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336926" y="4891785"/>
            <a:ext cx="669925" cy="243204"/>
          </a:xfrm>
          <a:custGeom>
            <a:avLst/>
            <a:gdLst/>
            <a:ahLst/>
            <a:cxnLst/>
            <a:rect l="l" t="t" r="r" b="b"/>
            <a:pathLst>
              <a:path w="669925" h="243204">
                <a:moveTo>
                  <a:pt x="507873" y="161670"/>
                </a:moveTo>
                <a:lnTo>
                  <a:pt x="475615" y="161670"/>
                </a:lnTo>
                <a:lnTo>
                  <a:pt x="473964" y="163575"/>
                </a:lnTo>
                <a:lnTo>
                  <a:pt x="473964" y="224408"/>
                </a:lnTo>
                <a:lnTo>
                  <a:pt x="474218" y="227456"/>
                </a:lnTo>
                <a:lnTo>
                  <a:pt x="482854" y="238506"/>
                </a:lnTo>
                <a:lnTo>
                  <a:pt x="485140" y="239140"/>
                </a:lnTo>
                <a:lnTo>
                  <a:pt x="488061" y="239394"/>
                </a:lnTo>
                <a:lnTo>
                  <a:pt x="637540" y="239394"/>
                </a:lnTo>
                <a:lnTo>
                  <a:pt x="638810" y="239268"/>
                </a:lnTo>
                <a:lnTo>
                  <a:pt x="641096" y="238506"/>
                </a:lnTo>
                <a:lnTo>
                  <a:pt x="641604" y="237108"/>
                </a:lnTo>
                <a:lnTo>
                  <a:pt x="641604" y="212851"/>
                </a:lnTo>
                <a:lnTo>
                  <a:pt x="641096" y="211581"/>
                </a:lnTo>
                <a:lnTo>
                  <a:pt x="638810" y="210312"/>
                </a:lnTo>
                <a:lnTo>
                  <a:pt x="637540" y="210057"/>
                </a:lnTo>
                <a:lnTo>
                  <a:pt x="510921" y="210057"/>
                </a:lnTo>
                <a:lnTo>
                  <a:pt x="509650" y="208787"/>
                </a:lnTo>
                <a:lnTo>
                  <a:pt x="509650" y="163575"/>
                </a:lnTo>
                <a:lnTo>
                  <a:pt x="507873" y="161670"/>
                </a:lnTo>
                <a:close/>
              </a:path>
              <a:path w="669925" h="243204">
                <a:moveTo>
                  <a:pt x="93345" y="156844"/>
                </a:moveTo>
                <a:lnTo>
                  <a:pt x="57404" y="156844"/>
                </a:lnTo>
                <a:lnTo>
                  <a:pt x="57404" y="241300"/>
                </a:lnTo>
                <a:lnTo>
                  <a:pt x="59055" y="242950"/>
                </a:lnTo>
                <a:lnTo>
                  <a:pt x="91693" y="242950"/>
                </a:lnTo>
                <a:lnTo>
                  <a:pt x="93345" y="241300"/>
                </a:lnTo>
                <a:lnTo>
                  <a:pt x="93345" y="156844"/>
                </a:lnTo>
                <a:close/>
              </a:path>
              <a:path w="669925" h="243204">
                <a:moveTo>
                  <a:pt x="174371" y="156844"/>
                </a:moveTo>
                <a:lnTo>
                  <a:pt x="138684" y="156844"/>
                </a:lnTo>
                <a:lnTo>
                  <a:pt x="138684" y="239775"/>
                </a:lnTo>
                <a:lnTo>
                  <a:pt x="139065" y="241045"/>
                </a:lnTo>
                <a:lnTo>
                  <a:pt x="140335" y="242569"/>
                </a:lnTo>
                <a:lnTo>
                  <a:pt x="141605" y="242950"/>
                </a:lnTo>
                <a:lnTo>
                  <a:pt x="172720" y="242950"/>
                </a:lnTo>
                <a:lnTo>
                  <a:pt x="174371" y="241300"/>
                </a:lnTo>
                <a:lnTo>
                  <a:pt x="174371" y="156844"/>
                </a:lnTo>
                <a:close/>
              </a:path>
              <a:path w="669925" h="243204">
                <a:moveTo>
                  <a:pt x="448818" y="172212"/>
                </a:moveTo>
                <a:lnTo>
                  <a:pt x="221996" y="172212"/>
                </a:lnTo>
                <a:lnTo>
                  <a:pt x="220599" y="172719"/>
                </a:lnTo>
                <a:lnTo>
                  <a:pt x="219964" y="173481"/>
                </a:lnTo>
                <a:lnTo>
                  <a:pt x="219456" y="174370"/>
                </a:lnTo>
                <a:lnTo>
                  <a:pt x="219075" y="175768"/>
                </a:lnTo>
                <a:lnTo>
                  <a:pt x="219075" y="197738"/>
                </a:lnTo>
                <a:lnTo>
                  <a:pt x="219456" y="199008"/>
                </a:lnTo>
                <a:lnTo>
                  <a:pt x="219964" y="200025"/>
                </a:lnTo>
                <a:lnTo>
                  <a:pt x="220599" y="201040"/>
                </a:lnTo>
                <a:lnTo>
                  <a:pt x="221996" y="201549"/>
                </a:lnTo>
                <a:lnTo>
                  <a:pt x="448818" y="201549"/>
                </a:lnTo>
                <a:lnTo>
                  <a:pt x="450596" y="199770"/>
                </a:lnTo>
                <a:lnTo>
                  <a:pt x="450596" y="174116"/>
                </a:lnTo>
                <a:lnTo>
                  <a:pt x="448818" y="172212"/>
                </a:lnTo>
                <a:close/>
              </a:path>
              <a:path w="669925" h="243204">
                <a:moveTo>
                  <a:pt x="338200" y="98425"/>
                </a:moveTo>
                <a:lnTo>
                  <a:pt x="308737" y="98425"/>
                </a:lnTo>
                <a:lnTo>
                  <a:pt x="307213" y="98806"/>
                </a:lnTo>
                <a:lnTo>
                  <a:pt x="305816" y="100202"/>
                </a:lnTo>
                <a:lnTo>
                  <a:pt x="305562" y="101472"/>
                </a:lnTo>
                <a:lnTo>
                  <a:pt x="305562" y="172212"/>
                </a:lnTo>
                <a:lnTo>
                  <a:pt x="341249" y="172212"/>
                </a:lnTo>
                <a:lnTo>
                  <a:pt x="341249" y="101472"/>
                </a:lnTo>
                <a:lnTo>
                  <a:pt x="340995" y="100202"/>
                </a:lnTo>
                <a:lnTo>
                  <a:pt x="339598" y="98806"/>
                </a:lnTo>
                <a:lnTo>
                  <a:pt x="338200" y="98425"/>
                </a:lnTo>
                <a:close/>
              </a:path>
              <a:path w="669925" h="243204">
                <a:moveTo>
                  <a:pt x="229743" y="127507"/>
                </a:moveTo>
                <a:lnTo>
                  <a:pt x="2921" y="127507"/>
                </a:lnTo>
                <a:lnTo>
                  <a:pt x="1524" y="128015"/>
                </a:lnTo>
                <a:lnTo>
                  <a:pt x="889" y="128905"/>
                </a:lnTo>
                <a:lnTo>
                  <a:pt x="381" y="129920"/>
                </a:lnTo>
                <a:lnTo>
                  <a:pt x="0" y="131318"/>
                </a:lnTo>
                <a:lnTo>
                  <a:pt x="0" y="152781"/>
                </a:lnTo>
                <a:lnTo>
                  <a:pt x="381" y="154305"/>
                </a:lnTo>
                <a:lnTo>
                  <a:pt x="889" y="155320"/>
                </a:lnTo>
                <a:lnTo>
                  <a:pt x="1524" y="156337"/>
                </a:lnTo>
                <a:lnTo>
                  <a:pt x="2921" y="156844"/>
                </a:lnTo>
                <a:lnTo>
                  <a:pt x="229743" y="156844"/>
                </a:lnTo>
                <a:lnTo>
                  <a:pt x="231521" y="154812"/>
                </a:lnTo>
                <a:lnTo>
                  <a:pt x="231521" y="129412"/>
                </a:lnTo>
                <a:lnTo>
                  <a:pt x="229743" y="127507"/>
                </a:lnTo>
                <a:close/>
              </a:path>
              <a:path w="669925" h="243204">
                <a:moveTo>
                  <a:pt x="410718" y="14096"/>
                </a:moveTo>
                <a:lnTo>
                  <a:pt x="256286" y="14096"/>
                </a:lnTo>
                <a:lnTo>
                  <a:pt x="254889" y="14350"/>
                </a:lnTo>
                <a:lnTo>
                  <a:pt x="254000" y="14858"/>
                </a:lnTo>
                <a:lnTo>
                  <a:pt x="252984" y="15366"/>
                </a:lnTo>
                <a:lnTo>
                  <a:pt x="252603" y="16637"/>
                </a:lnTo>
                <a:lnTo>
                  <a:pt x="252603" y="41020"/>
                </a:lnTo>
                <a:lnTo>
                  <a:pt x="252984" y="42290"/>
                </a:lnTo>
                <a:lnTo>
                  <a:pt x="254000" y="42799"/>
                </a:lnTo>
                <a:lnTo>
                  <a:pt x="254889" y="43180"/>
                </a:lnTo>
                <a:lnTo>
                  <a:pt x="256286" y="43433"/>
                </a:lnTo>
                <a:lnTo>
                  <a:pt x="382778" y="43433"/>
                </a:lnTo>
                <a:lnTo>
                  <a:pt x="385191" y="43941"/>
                </a:lnTo>
                <a:lnTo>
                  <a:pt x="386715" y="46227"/>
                </a:lnTo>
                <a:lnTo>
                  <a:pt x="387068" y="47878"/>
                </a:lnTo>
                <a:lnTo>
                  <a:pt x="387048" y="59943"/>
                </a:lnTo>
                <a:lnTo>
                  <a:pt x="385353" y="100202"/>
                </a:lnTo>
                <a:lnTo>
                  <a:pt x="383682" y="114934"/>
                </a:lnTo>
                <a:lnTo>
                  <a:pt x="382905" y="122174"/>
                </a:lnTo>
                <a:lnTo>
                  <a:pt x="381863" y="128905"/>
                </a:lnTo>
                <a:lnTo>
                  <a:pt x="380619" y="135000"/>
                </a:lnTo>
                <a:lnTo>
                  <a:pt x="380238" y="136651"/>
                </a:lnTo>
                <a:lnTo>
                  <a:pt x="380238" y="138175"/>
                </a:lnTo>
                <a:lnTo>
                  <a:pt x="380746" y="140715"/>
                </a:lnTo>
                <a:lnTo>
                  <a:pt x="382270" y="141605"/>
                </a:lnTo>
                <a:lnTo>
                  <a:pt x="384937" y="141858"/>
                </a:lnTo>
                <a:lnTo>
                  <a:pt x="410210" y="144525"/>
                </a:lnTo>
                <a:lnTo>
                  <a:pt x="411861" y="144525"/>
                </a:lnTo>
                <a:lnTo>
                  <a:pt x="413639" y="143509"/>
                </a:lnTo>
                <a:lnTo>
                  <a:pt x="414176" y="142112"/>
                </a:lnTo>
                <a:lnTo>
                  <a:pt x="414299" y="141605"/>
                </a:lnTo>
                <a:lnTo>
                  <a:pt x="414528" y="139319"/>
                </a:lnTo>
                <a:lnTo>
                  <a:pt x="416272" y="129412"/>
                </a:lnTo>
                <a:lnTo>
                  <a:pt x="421455" y="80771"/>
                </a:lnTo>
                <a:lnTo>
                  <a:pt x="422783" y="26162"/>
                </a:lnTo>
                <a:lnTo>
                  <a:pt x="421259" y="21208"/>
                </a:lnTo>
                <a:lnTo>
                  <a:pt x="418338" y="18287"/>
                </a:lnTo>
                <a:lnTo>
                  <a:pt x="415290" y="15493"/>
                </a:lnTo>
                <a:lnTo>
                  <a:pt x="410718" y="14096"/>
                </a:lnTo>
                <a:close/>
              </a:path>
              <a:path w="669925" h="243204">
                <a:moveTo>
                  <a:pt x="665480" y="114934"/>
                </a:moveTo>
                <a:lnTo>
                  <a:pt x="441325" y="114934"/>
                </a:lnTo>
                <a:lnTo>
                  <a:pt x="439928" y="115315"/>
                </a:lnTo>
                <a:lnTo>
                  <a:pt x="439166" y="116077"/>
                </a:lnTo>
                <a:lnTo>
                  <a:pt x="438531" y="116839"/>
                </a:lnTo>
                <a:lnTo>
                  <a:pt x="438188" y="117982"/>
                </a:lnTo>
                <a:lnTo>
                  <a:pt x="438171" y="140715"/>
                </a:lnTo>
                <a:lnTo>
                  <a:pt x="438404" y="142112"/>
                </a:lnTo>
                <a:lnTo>
                  <a:pt x="438912" y="143001"/>
                </a:lnTo>
                <a:lnTo>
                  <a:pt x="439420" y="143763"/>
                </a:lnTo>
                <a:lnTo>
                  <a:pt x="440944" y="144271"/>
                </a:lnTo>
                <a:lnTo>
                  <a:pt x="667639" y="144271"/>
                </a:lnTo>
                <a:lnTo>
                  <a:pt x="669417" y="142366"/>
                </a:lnTo>
                <a:lnTo>
                  <a:pt x="669417" y="117982"/>
                </a:lnTo>
                <a:lnTo>
                  <a:pt x="668909" y="116586"/>
                </a:lnTo>
                <a:lnTo>
                  <a:pt x="667893" y="115950"/>
                </a:lnTo>
                <a:lnTo>
                  <a:pt x="666877" y="115188"/>
                </a:lnTo>
                <a:lnTo>
                  <a:pt x="665480" y="114934"/>
                </a:lnTo>
                <a:close/>
              </a:path>
              <a:path w="669925" h="243204">
                <a:moveTo>
                  <a:pt x="115824" y="0"/>
                </a:moveTo>
                <a:lnTo>
                  <a:pt x="74588" y="6350"/>
                </a:lnTo>
                <a:lnTo>
                  <a:pt x="41910" y="26288"/>
                </a:lnTo>
                <a:lnTo>
                  <a:pt x="31115" y="47878"/>
                </a:lnTo>
                <a:lnTo>
                  <a:pt x="31115" y="64643"/>
                </a:lnTo>
                <a:lnTo>
                  <a:pt x="55372" y="96774"/>
                </a:lnTo>
                <a:lnTo>
                  <a:pt x="98218" y="111347"/>
                </a:lnTo>
                <a:lnTo>
                  <a:pt x="115824" y="112394"/>
                </a:lnTo>
                <a:lnTo>
                  <a:pt x="124634" y="112133"/>
                </a:lnTo>
                <a:lnTo>
                  <a:pt x="163830" y="103298"/>
                </a:lnTo>
                <a:lnTo>
                  <a:pt x="191196" y="83057"/>
                </a:lnTo>
                <a:lnTo>
                  <a:pt x="108712" y="83057"/>
                </a:lnTo>
                <a:lnTo>
                  <a:pt x="102235" y="82295"/>
                </a:lnTo>
                <a:lnTo>
                  <a:pt x="96393" y="80771"/>
                </a:lnTo>
                <a:lnTo>
                  <a:pt x="90424" y="79375"/>
                </a:lnTo>
                <a:lnTo>
                  <a:pt x="85343" y="77469"/>
                </a:lnTo>
                <a:lnTo>
                  <a:pt x="76962" y="72643"/>
                </a:lnTo>
                <a:lnTo>
                  <a:pt x="73660" y="69850"/>
                </a:lnTo>
                <a:lnTo>
                  <a:pt x="68834" y="63245"/>
                </a:lnTo>
                <a:lnTo>
                  <a:pt x="67691" y="59943"/>
                </a:lnTo>
                <a:lnTo>
                  <a:pt x="67691" y="52958"/>
                </a:lnTo>
                <a:lnTo>
                  <a:pt x="96393" y="31495"/>
                </a:lnTo>
                <a:lnTo>
                  <a:pt x="102235" y="29971"/>
                </a:lnTo>
                <a:lnTo>
                  <a:pt x="108712" y="29209"/>
                </a:lnTo>
                <a:lnTo>
                  <a:pt x="191162" y="29209"/>
                </a:lnTo>
                <a:lnTo>
                  <a:pt x="189356" y="26288"/>
                </a:lnTo>
                <a:lnTo>
                  <a:pt x="156678" y="6350"/>
                </a:lnTo>
                <a:lnTo>
                  <a:pt x="124632" y="242"/>
                </a:lnTo>
                <a:lnTo>
                  <a:pt x="115824" y="0"/>
                </a:lnTo>
                <a:close/>
              </a:path>
              <a:path w="669925" h="243204">
                <a:moveTo>
                  <a:pt x="508381" y="4318"/>
                </a:moveTo>
                <a:lnTo>
                  <a:pt x="477139" y="4318"/>
                </a:lnTo>
                <a:lnTo>
                  <a:pt x="475869" y="4825"/>
                </a:lnTo>
                <a:lnTo>
                  <a:pt x="475234" y="5714"/>
                </a:lnTo>
                <a:lnTo>
                  <a:pt x="474599" y="6731"/>
                </a:lnTo>
                <a:lnTo>
                  <a:pt x="474218" y="7874"/>
                </a:lnTo>
                <a:lnTo>
                  <a:pt x="474218" y="75691"/>
                </a:lnTo>
                <a:lnTo>
                  <a:pt x="492506" y="93090"/>
                </a:lnTo>
                <a:lnTo>
                  <a:pt x="635000" y="93090"/>
                </a:lnTo>
                <a:lnTo>
                  <a:pt x="636270" y="92837"/>
                </a:lnTo>
                <a:lnTo>
                  <a:pt x="637413" y="92456"/>
                </a:lnTo>
                <a:lnTo>
                  <a:pt x="638556" y="91947"/>
                </a:lnTo>
                <a:lnTo>
                  <a:pt x="639064" y="90550"/>
                </a:lnTo>
                <a:lnTo>
                  <a:pt x="639064" y="66420"/>
                </a:lnTo>
                <a:lnTo>
                  <a:pt x="638556" y="65277"/>
                </a:lnTo>
                <a:lnTo>
                  <a:pt x="636270" y="64262"/>
                </a:lnTo>
                <a:lnTo>
                  <a:pt x="635000" y="64007"/>
                </a:lnTo>
                <a:lnTo>
                  <a:pt x="513588" y="64007"/>
                </a:lnTo>
                <a:lnTo>
                  <a:pt x="512191" y="63626"/>
                </a:lnTo>
                <a:lnTo>
                  <a:pt x="511302" y="63118"/>
                </a:lnTo>
                <a:lnTo>
                  <a:pt x="510540" y="62483"/>
                </a:lnTo>
                <a:lnTo>
                  <a:pt x="510159" y="60959"/>
                </a:lnTo>
                <a:lnTo>
                  <a:pt x="510159" y="6095"/>
                </a:lnTo>
                <a:lnTo>
                  <a:pt x="508381" y="4318"/>
                </a:lnTo>
                <a:close/>
              </a:path>
              <a:path w="669925" h="243204">
                <a:moveTo>
                  <a:pt x="191162" y="29209"/>
                </a:moveTo>
                <a:lnTo>
                  <a:pt x="122936" y="29209"/>
                </a:lnTo>
                <a:lnTo>
                  <a:pt x="129540" y="29971"/>
                </a:lnTo>
                <a:lnTo>
                  <a:pt x="135381" y="31495"/>
                </a:lnTo>
                <a:lnTo>
                  <a:pt x="163575" y="52958"/>
                </a:lnTo>
                <a:lnTo>
                  <a:pt x="163575" y="59943"/>
                </a:lnTo>
                <a:lnTo>
                  <a:pt x="135255" y="80771"/>
                </a:lnTo>
                <a:lnTo>
                  <a:pt x="129286" y="82295"/>
                </a:lnTo>
                <a:lnTo>
                  <a:pt x="122809" y="83057"/>
                </a:lnTo>
                <a:lnTo>
                  <a:pt x="191196" y="83057"/>
                </a:lnTo>
                <a:lnTo>
                  <a:pt x="197993" y="72262"/>
                </a:lnTo>
                <a:lnTo>
                  <a:pt x="200152" y="64643"/>
                </a:lnTo>
                <a:lnTo>
                  <a:pt x="200152" y="47878"/>
                </a:lnTo>
                <a:lnTo>
                  <a:pt x="197993" y="40258"/>
                </a:lnTo>
                <a:lnTo>
                  <a:pt x="191162" y="2920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51301" y="4885563"/>
            <a:ext cx="876935" cy="251460"/>
          </a:xfrm>
          <a:custGeom>
            <a:avLst/>
            <a:gdLst/>
            <a:ahLst/>
            <a:cxnLst/>
            <a:rect l="l" t="t" r="r" b="b"/>
            <a:pathLst>
              <a:path w="876935" h="251460">
                <a:moveTo>
                  <a:pt x="184658" y="156210"/>
                </a:moveTo>
                <a:lnTo>
                  <a:pt x="36703" y="156210"/>
                </a:lnTo>
                <a:lnTo>
                  <a:pt x="35052" y="158750"/>
                </a:lnTo>
                <a:lnTo>
                  <a:pt x="35052" y="179070"/>
                </a:lnTo>
                <a:lnTo>
                  <a:pt x="35433" y="180340"/>
                </a:lnTo>
                <a:lnTo>
                  <a:pt x="36195" y="180340"/>
                </a:lnTo>
                <a:lnTo>
                  <a:pt x="36956" y="181610"/>
                </a:lnTo>
                <a:lnTo>
                  <a:pt x="159385" y="181610"/>
                </a:lnTo>
                <a:lnTo>
                  <a:pt x="160274" y="182880"/>
                </a:lnTo>
                <a:lnTo>
                  <a:pt x="160274" y="191770"/>
                </a:lnTo>
                <a:lnTo>
                  <a:pt x="49275" y="191770"/>
                </a:lnTo>
                <a:lnTo>
                  <a:pt x="46228" y="193040"/>
                </a:lnTo>
                <a:lnTo>
                  <a:pt x="41783" y="193040"/>
                </a:lnTo>
                <a:lnTo>
                  <a:pt x="40005" y="194310"/>
                </a:lnTo>
                <a:lnTo>
                  <a:pt x="37465" y="196850"/>
                </a:lnTo>
                <a:lnTo>
                  <a:pt x="36575" y="198120"/>
                </a:lnTo>
                <a:lnTo>
                  <a:pt x="35814" y="203200"/>
                </a:lnTo>
                <a:lnTo>
                  <a:pt x="35560" y="205740"/>
                </a:lnTo>
                <a:lnTo>
                  <a:pt x="35560" y="238760"/>
                </a:lnTo>
                <a:lnTo>
                  <a:pt x="35814" y="241300"/>
                </a:lnTo>
                <a:lnTo>
                  <a:pt x="36575" y="245110"/>
                </a:lnTo>
                <a:lnTo>
                  <a:pt x="37465" y="247650"/>
                </a:lnTo>
                <a:lnTo>
                  <a:pt x="40005" y="250190"/>
                </a:lnTo>
                <a:lnTo>
                  <a:pt x="41783" y="250190"/>
                </a:lnTo>
                <a:lnTo>
                  <a:pt x="44196" y="251460"/>
                </a:lnTo>
                <a:lnTo>
                  <a:pt x="200151" y="251460"/>
                </a:lnTo>
                <a:lnTo>
                  <a:pt x="201930" y="250190"/>
                </a:lnTo>
                <a:lnTo>
                  <a:pt x="201930" y="229870"/>
                </a:lnTo>
                <a:lnTo>
                  <a:pt x="201549" y="228600"/>
                </a:lnTo>
                <a:lnTo>
                  <a:pt x="199771" y="227330"/>
                </a:lnTo>
                <a:lnTo>
                  <a:pt x="71755" y="227330"/>
                </a:lnTo>
                <a:lnTo>
                  <a:pt x="70739" y="226060"/>
                </a:lnTo>
                <a:lnTo>
                  <a:pt x="70739" y="217170"/>
                </a:lnTo>
                <a:lnTo>
                  <a:pt x="71628" y="215900"/>
                </a:lnTo>
                <a:lnTo>
                  <a:pt x="184404" y="215900"/>
                </a:lnTo>
                <a:lnTo>
                  <a:pt x="189103" y="214630"/>
                </a:lnTo>
                <a:lnTo>
                  <a:pt x="191008" y="213360"/>
                </a:lnTo>
                <a:lnTo>
                  <a:pt x="192150" y="213360"/>
                </a:lnTo>
                <a:lnTo>
                  <a:pt x="193294" y="212090"/>
                </a:lnTo>
                <a:lnTo>
                  <a:pt x="194183" y="209550"/>
                </a:lnTo>
                <a:lnTo>
                  <a:pt x="194564" y="208280"/>
                </a:lnTo>
                <a:lnTo>
                  <a:pt x="195072" y="205740"/>
                </a:lnTo>
                <a:lnTo>
                  <a:pt x="195199" y="167640"/>
                </a:lnTo>
                <a:lnTo>
                  <a:pt x="194183" y="162560"/>
                </a:lnTo>
                <a:lnTo>
                  <a:pt x="189611" y="157480"/>
                </a:lnTo>
                <a:lnTo>
                  <a:pt x="184658" y="156210"/>
                </a:lnTo>
                <a:close/>
              </a:path>
              <a:path w="876935" h="251460">
                <a:moveTo>
                  <a:pt x="418464" y="160020"/>
                </a:moveTo>
                <a:lnTo>
                  <a:pt x="268986" y="160020"/>
                </a:lnTo>
                <a:lnTo>
                  <a:pt x="268477" y="161290"/>
                </a:lnTo>
                <a:lnTo>
                  <a:pt x="268477" y="186690"/>
                </a:lnTo>
                <a:lnTo>
                  <a:pt x="268986" y="186690"/>
                </a:lnTo>
                <a:lnTo>
                  <a:pt x="269875" y="187960"/>
                </a:lnTo>
                <a:lnTo>
                  <a:pt x="390398" y="187960"/>
                </a:lnTo>
                <a:lnTo>
                  <a:pt x="391668" y="189230"/>
                </a:lnTo>
                <a:lnTo>
                  <a:pt x="391668" y="248920"/>
                </a:lnTo>
                <a:lnTo>
                  <a:pt x="393446" y="251460"/>
                </a:lnTo>
                <a:lnTo>
                  <a:pt x="425831" y="251460"/>
                </a:lnTo>
                <a:lnTo>
                  <a:pt x="427482" y="248920"/>
                </a:lnTo>
                <a:lnTo>
                  <a:pt x="427482" y="175260"/>
                </a:lnTo>
                <a:lnTo>
                  <a:pt x="427227" y="171450"/>
                </a:lnTo>
                <a:lnTo>
                  <a:pt x="426720" y="168910"/>
                </a:lnTo>
                <a:lnTo>
                  <a:pt x="426085" y="166370"/>
                </a:lnTo>
                <a:lnTo>
                  <a:pt x="425196" y="165100"/>
                </a:lnTo>
                <a:lnTo>
                  <a:pt x="422656" y="161290"/>
                </a:lnTo>
                <a:lnTo>
                  <a:pt x="420877" y="161290"/>
                </a:lnTo>
                <a:lnTo>
                  <a:pt x="418464" y="160020"/>
                </a:lnTo>
                <a:close/>
              </a:path>
              <a:path w="876935" h="251460">
                <a:moveTo>
                  <a:pt x="413003" y="158750"/>
                </a:moveTo>
                <a:lnTo>
                  <a:pt x="272034" y="158750"/>
                </a:lnTo>
                <a:lnTo>
                  <a:pt x="270890" y="160020"/>
                </a:lnTo>
                <a:lnTo>
                  <a:pt x="416051" y="160020"/>
                </a:lnTo>
                <a:lnTo>
                  <a:pt x="413003" y="158750"/>
                </a:lnTo>
                <a:close/>
              </a:path>
              <a:path w="876935" h="251460">
                <a:moveTo>
                  <a:pt x="133477" y="142240"/>
                </a:moveTo>
                <a:lnTo>
                  <a:pt x="98043" y="142240"/>
                </a:lnTo>
                <a:lnTo>
                  <a:pt x="98043" y="156210"/>
                </a:lnTo>
                <a:lnTo>
                  <a:pt x="133477" y="156210"/>
                </a:lnTo>
                <a:lnTo>
                  <a:pt x="133477" y="142240"/>
                </a:lnTo>
                <a:close/>
              </a:path>
              <a:path w="876935" h="251460">
                <a:moveTo>
                  <a:pt x="270447" y="133350"/>
                </a:moveTo>
                <a:lnTo>
                  <a:pt x="231267" y="133350"/>
                </a:lnTo>
                <a:lnTo>
                  <a:pt x="241808" y="147320"/>
                </a:lnTo>
                <a:lnTo>
                  <a:pt x="244348" y="149860"/>
                </a:lnTo>
                <a:lnTo>
                  <a:pt x="246634" y="149860"/>
                </a:lnTo>
                <a:lnTo>
                  <a:pt x="248793" y="148590"/>
                </a:lnTo>
                <a:lnTo>
                  <a:pt x="252095" y="147320"/>
                </a:lnTo>
                <a:lnTo>
                  <a:pt x="266624" y="137160"/>
                </a:lnTo>
                <a:lnTo>
                  <a:pt x="270447" y="133350"/>
                </a:lnTo>
                <a:close/>
              </a:path>
              <a:path w="876935" h="251460">
                <a:moveTo>
                  <a:pt x="426593" y="5080"/>
                </a:moveTo>
                <a:lnTo>
                  <a:pt x="394335" y="5080"/>
                </a:lnTo>
                <a:lnTo>
                  <a:pt x="393319" y="6350"/>
                </a:lnTo>
                <a:lnTo>
                  <a:pt x="392430" y="6350"/>
                </a:lnTo>
                <a:lnTo>
                  <a:pt x="391922" y="7620"/>
                </a:lnTo>
                <a:lnTo>
                  <a:pt x="391922" y="53340"/>
                </a:lnTo>
                <a:lnTo>
                  <a:pt x="348107" y="53340"/>
                </a:lnTo>
                <a:lnTo>
                  <a:pt x="347090" y="54610"/>
                </a:lnTo>
                <a:lnTo>
                  <a:pt x="346710" y="55880"/>
                </a:lnTo>
                <a:lnTo>
                  <a:pt x="346710" y="80010"/>
                </a:lnTo>
                <a:lnTo>
                  <a:pt x="348361" y="82550"/>
                </a:lnTo>
                <a:lnTo>
                  <a:pt x="391922" y="82550"/>
                </a:lnTo>
                <a:lnTo>
                  <a:pt x="391922" y="142240"/>
                </a:lnTo>
                <a:lnTo>
                  <a:pt x="392302" y="143510"/>
                </a:lnTo>
                <a:lnTo>
                  <a:pt x="392938" y="144780"/>
                </a:lnTo>
                <a:lnTo>
                  <a:pt x="426465" y="144780"/>
                </a:lnTo>
                <a:lnTo>
                  <a:pt x="427100" y="143510"/>
                </a:lnTo>
                <a:lnTo>
                  <a:pt x="427482" y="142240"/>
                </a:lnTo>
                <a:lnTo>
                  <a:pt x="427482" y="8890"/>
                </a:lnTo>
                <a:lnTo>
                  <a:pt x="426974" y="6350"/>
                </a:lnTo>
                <a:lnTo>
                  <a:pt x="426593" y="5080"/>
                </a:lnTo>
                <a:close/>
              </a:path>
              <a:path w="876935" h="251460">
                <a:moveTo>
                  <a:pt x="230759" y="116840"/>
                </a:moveTo>
                <a:lnTo>
                  <a:pt x="381" y="116840"/>
                </a:lnTo>
                <a:lnTo>
                  <a:pt x="0" y="119380"/>
                </a:lnTo>
                <a:lnTo>
                  <a:pt x="0" y="139700"/>
                </a:lnTo>
                <a:lnTo>
                  <a:pt x="254" y="140970"/>
                </a:lnTo>
                <a:lnTo>
                  <a:pt x="1270" y="142240"/>
                </a:lnTo>
                <a:lnTo>
                  <a:pt x="229488" y="142240"/>
                </a:lnTo>
                <a:lnTo>
                  <a:pt x="231267" y="140970"/>
                </a:lnTo>
                <a:lnTo>
                  <a:pt x="231267" y="133350"/>
                </a:lnTo>
                <a:lnTo>
                  <a:pt x="270447" y="133350"/>
                </a:lnTo>
                <a:lnTo>
                  <a:pt x="279368" y="124460"/>
                </a:lnTo>
                <a:lnTo>
                  <a:pt x="281564" y="121920"/>
                </a:lnTo>
                <a:lnTo>
                  <a:pt x="231267" y="121920"/>
                </a:lnTo>
                <a:lnTo>
                  <a:pt x="231267" y="118110"/>
                </a:lnTo>
                <a:lnTo>
                  <a:pt x="230759" y="116840"/>
                </a:lnTo>
                <a:close/>
              </a:path>
              <a:path w="876935" h="251460">
                <a:moveTo>
                  <a:pt x="341757" y="97790"/>
                </a:moveTo>
                <a:lnTo>
                  <a:pt x="299593" y="97790"/>
                </a:lnTo>
                <a:lnTo>
                  <a:pt x="302895" y="102870"/>
                </a:lnTo>
                <a:lnTo>
                  <a:pt x="306577" y="106680"/>
                </a:lnTo>
                <a:lnTo>
                  <a:pt x="310514" y="111760"/>
                </a:lnTo>
                <a:lnTo>
                  <a:pt x="314578" y="115570"/>
                </a:lnTo>
                <a:lnTo>
                  <a:pt x="322961" y="123190"/>
                </a:lnTo>
                <a:lnTo>
                  <a:pt x="331597" y="130810"/>
                </a:lnTo>
                <a:lnTo>
                  <a:pt x="335914" y="133350"/>
                </a:lnTo>
                <a:lnTo>
                  <a:pt x="340106" y="135890"/>
                </a:lnTo>
                <a:lnTo>
                  <a:pt x="344170" y="138430"/>
                </a:lnTo>
                <a:lnTo>
                  <a:pt x="347725" y="140970"/>
                </a:lnTo>
                <a:lnTo>
                  <a:pt x="350138" y="142240"/>
                </a:lnTo>
                <a:lnTo>
                  <a:pt x="353822" y="142240"/>
                </a:lnTo>
                <a:lnTo>
                  <a:pt x="355092" y="140970"/>
                </a:lnTo>
                <a:lnTo>
                  <a:pt x="356488" y="138430"/>
                </a:lnTo>
                <a:lnTo>
                  <a:pt x="366268" y="123190"/>
                </a:lnTo>
                <a:lnTo>
                  <a:pt x="367538" y="120650"/>
                </a:lnTo>
                <a:lnTo>
                  <a:pt x="368300" y="119380"/>
                </a:lnTo>
                <a:lnTo>
                  <a:pt x="368553" y="116840"/>
                </a:lnTo>
                <a:lnTo>
                  <a:pt x="367284" y="115570"/>
                </a:lnTo>
                <a:lnTo>
                  <a:pt x="364998" y="114300"/>
                </a:lnTo>
                <a:lnTo>
                  <a:pt x="360807" y="111760"/>
                </a:lnTo>
                <a:lnTo>
                  <a:pt x="356362" y="109220"/>
                </a:lnTo>
                <a:lnTo>
                  <a:pt x="351409" y="105410"/>
                </a:lnTo>
                <a:lnTo>
                  <a:pt x="341757" y="97790"/>
                </a:lnTo>
                <a:close/>
              </a:path>
              <a:path w="876935" h="251460">
                <a:moveTo>
                  <a:pt x="287655" y="10160"/>
                </a:moveTo>
                <a:lnTo>
                  <a:pt x="284607" y="12700"/>
                </a:lnTo>
                <a:lnTo>
                  <a:pt x="284225" y="13970"/>
                </a:lnTo>
                <a:lnTo>
                  <a:pt x="284225" y="16510"/>
                </a:lnTo>
                <a:lnTo>
                  <a:pt x="284033" y="24130"/>
                </a:lnTo>
                <a:lnTo>
                  <a:pt x="274496" y="68580"/>
                </a:lnTo>
                <a:lnTo>
                  <a:pt x="271399" y="74930"/>
                </a:lnTo>
                <a:lnTo>
                  <a:pt x="267926" y="82550"/>
                </a:lnTo>
                <a:lnTo>
                  <a:pt x="264001" y="88900"/>
                </a:lnTo>
                <a:lnTo>
                  <a:pt x="259647" y="95250"/>
                </a:lnTo>
                <a:lnTo>
                  <a:pt x="254888" y="100330"/>
                </a:lnTo>
                <a:lnTo>
                  <a:pt x="231267" y="121920"/>
                </a:lnTo>
                <a:lnTo>
                  <a:pt x="281564" y="121920"/>
                </a:lnTo>
                <a:lnTo>
                  <a:pt x="290349" y="111760"/>
                </a:lnTo>
                <a:lnTo>
                  <a:pt x="299593" y="97790"/>
                </a:lnTo>
                <a:lnTo>
                  <a:pt x="341757" y="97790"/>
                </a:lnTo>
                <a:lnTo>
                  <a:pt x="332359" y="87630"/>
                </a:lnTo>
                <a:lnTo>
                  <a:pt x="327913" y="83820"/>
                </a:lnTo>
                <a:lnTo>
                  <a:pt x="319913" y="72390"/>
                </a:lnTo>
                <a:lnTo>
                  <a:pt x="316611" y="67310"/>
                </a:lnTo>
                <a:lnTo>
                  <a:pt x="314071" y="60960"/>
                </a:lnTo>
                <a:lnTo>
                  <a:pt x="316404" y="50800"/>
                </a:lnTo>
                <a:lnTo>
                  <a:pt x="318071" y="39370"/>
                </a:lnTo>
                <a:lnTo>
                  <a:pt x="319071" y="29210"/>
                </a:lnTo>
                <a:lnTo>
                  <a:pt x="319405" y="16510"/>
                </a:lnTo>
                <a:lnTo>
                  <a:pt x="319405" y="15240"/>
                </a:lnTo>
                <a:lnTo>
                  <a:pt x="319024" y="13970"/>
                </a:lnTo>
                <a:lnTo>
                  <a:pt x="317753" y="12700"/>
                </a:lnTo>
                <a:lnTo>
                  <a:pt x="316357" y="11430"/>
                </a:lnTo>
                <a:lnTo>
                  <a:pt x="290068" y="11430"/>
                </a:lnTo>
                <a:lnTo>
                  <a:pt x="287655" y="10160"/>
                </a:lnTo>
                <a:close/>
              </a:path>
              <a:path w="876935" h="251460">
                <a:moveTo>
                  <a:pt x="228726" y="115570"/>
                </a:moveTo>
                <a:lnTo>
                  <a:pt x="1778" y="115570"/>
                </a:lnTo>
                <a:lnTo>
                  <a:pt x="1016" y="116840"/>
                </a:lnTo>
                <a:lnTo>
                  <a:pt x="229743" y="116840"/>
                </a:lnTo>
                <a:lnTo>
                  <a:pt x="228726" y="115570"/>
                </a:lnTo>
                <a:close/>
              </a:path>
              <a:path w="876935" h="251460">
                <a:moveTo>
                  <a:pt x="174117" y="35560"/>
                </a:moveTo>
                <a:lnTo>
                  <a:pt x="40131" y="35560"/>
                </a:lnTo>
                <a:lnTo>
                  <a:pt x="39497" y="36830"/>
                </a:lnTo>
                <a:lnTo>
                  <a:pt x="39116" y="38100"/>
                </a:lnTo>
                <a:lnTo>
                  <a:pt x="39116" y="57150"/>
                </a:lnTo>
                <a:lnTo>
                  <a:pt x="39497" y="58420"/>
                </a:lnTo>
                <a:lnTo>
                  <a:pt x="40131" y="58420"/>
                </a:lnTo>
                <a:lnTo>
                  <a:pt x="40893" y="59690"/>
                </a:lnTo>
                <a:lnTo>
                  <a:pt x="122428" y="59690"/>
                </a:lnTo>
                <a:lnTo>
                  <a:pt x="122428" y="60960"/>
                </a:lnTo>
                <a:lnTo>
                  <a:pt x="121539" y="62230"/>
                </a:lnTo>
                <a:lnTo>
                  <a:pt x="119634" y="62230"/>
                </a:lnTo>
                <a:lnTo>
                  <a:pt x="113284" y="64770"/>
                </a:lnTo>
                <a:lnTo>
                  <a:pt x="106934" y="66040"/>
                </a:lnTo>
                <a:lnTo>
                  <a:pt x="100711" y="68580"/>
                </a:lnTo>
                <a:lnTo>
                  <a:pt x="94487" y="69850"/>
                </a:lnTo>
                <a:lnTo>
                  <a:pt x="87630" y="71120"/>
                </a:lnTo>
                <a:lnTo>
                  <a:pt x="72898" y="74930"/>
                </a:lnTo>
                <a:lnTo>
                  <a:pt x="64770" y="76200"/>
                </a:lnTo>
                <a:lnTo>
                  <a:pt x="55880" y="77470"/>
                </a:lnTo>
                <a:lnTo>
                  <a:pt x="48954" y="78740"/>
                </a:lnTo>
                <a:lnTo>
                  <a:pt x="41529" y="80010"/>
                </a:lnTo>
                <a:lnTo>
                  <a:pt x="25273" y="82550"/>
                </a:lnTo>
                <a:lnTo>
                  <a:pt x="21462" y="82550"/>
                </a:lnTo>
                <a:lnTo>
                  <a:pt x="20955" y="83820"/>
                </a:lnTo>
                <a:lnTo>
                  <a:pt x="20574" y="85090"/>
                </a:lnTo>
                <a:lnTo>
                  <a:pt x="20574" y="86360"/>
                </a:lnTo>
                <a:lnTo>
                  <a:pt x="21081" y="88900"/>
                </a:lnTo>
                <a:lnTo>
                  <a:pt x="25527" y="104140"/>
                </a:lnTo>
                <a:lnTo>
                  <a:pt x="26162" y="105410"/>
                </a:lnTo>
                <a:lnTo>
                  <a:pt x="26924" y="106680"/>
                </a:lnTo>
                <a:lnTo>
                  <a:pt x="27812" y="106680"/>
                </a:lnTo>
                <a:lnTo>
                  <a:pt x="28702" y="107950"/>
                </a:lnTo>
                <a:lnTo>
                  <a:pt x="30606" y="107950"/>
                </a:lnTo>
                <a:lnTo>
                  <a:pt x="33528" y="106680"/>
                </a:lnTo>
                <a:lnTo>
                  <a:pt x="64746" y="102870"/>
                </a:lnTo>
                <a:lnTo>
                  <a:pt x="86891" y="97790"/>
                </a:lnTo>
                <a:lnTo>
                  <a:pt x="97631" y="96520"/>
                </a:lnTo>
                <a:lnTo>
                  <a:pt x="108037" y="92710"/>
                </a:lnTo>
                <a:lnTo>
                  <a:pt x="118110" y="90170"/>
                </a:lnTo>
                <a:lnTo>
                  <a:pt x="210819" y="90170"/>
                </a:lnTo>
                <a:lnTo>
                  <a:pt x="211962" y="86360"/>
                </a:lnTo>
                <a:lnTo>
                  <a:pt x="212978" y="82550"/>
                </a:lnTo>
                <a:lnTo>
                  <a:pt x="211327" y="80010"/>
                </a:lnTo>
                <a:lnTo>
                  <a:pt x="207010" y="80010"/>
                </a:lnTo>
                <a:lnTo>
                  <a:pt x="200025" y="78740"/>
                </a:lnTo>
                <a:lnTo>
                  <a:pt x="192531" y="78740"/>
                </a:lnTo>
                <a:lnTo>
                  <a:pt x="161290" y="73660"/>
                </a:lnTo>
                <a:lnTo>
                  <a:pt x="169545" y="68580"/>
                </a:lnTo>
                <a:lnTo>
                  <a:pt x="175260" y="63500"/>
                </a:lnTo>
                <a:lnTo>
                  <a:pt x="178435" y="59690"/>
                </a:lnTo>
                <a:lnTo>
                  <a:pt x="181610" y="54610"/>
                </a:lnTo>
                <a:lnTo>
                  <a:pt x="183134" y="50800"/>
                </a:lnTo>
                <a:lnTo>
                  <a:pt x="183134" y="43180"/>
                </a:lnTo>
                <a:lnTo>
                  <a:pt x="181356" y="40640"/>
                </a:lnTo>
                <a:lnTo>
                  <a:pt x="177800" y="38100"/>
                </a:lnTo>
                <a:lnTo>
                  <a:pt x="174117" y="35560"/>
                </a:lnTo>
                <a:close/>
              </a:path>
              <a:path w="876935" h="251460">
                <a:moveTo>
                  <a:pt x="204724" y="104140"/>
                </a:moveTo>
                <a:lnTo>
                  <a:pt x="201168" y="104140"/>
                </a:lnTo>
                <a:lnTo>
                  <a:pt x="203200" y="105410"/>
                </a:lnTo>
                <a:lnTo>
                  <a:pt x="204724" y="104140"/>
                </a:lnTo>
                <a:close/>
              </a:path>
              <a:path w="876935" h="251460">
                <a:moveTo>
                  <a:pt x="210819" y="90170"/>
                </a:moveTo>
                <a:lnTo>
                  <a:pt x="118110" y="90170"/>
                </a:lnTo>
                <a:lnTo>
                  <a:pt x="124968" y="91440"/>
                </a:lnTo>
                <a:lnTo>
                  <a:pt x="132080" y="93980"/>
                </a:lnTo>
                <a:lnTo>
                  <a:pt x="181991" y="102870"/>
                </a:lnTo>
                <a:lnTo>
                  <a:pt x="188722" y="102870"/>
                </a:lnTo>
                <a:lnTo>
                  <a:pt x="195199" y="104140"/>
                </a:lnTo>
                <a:lnTo>
                  <a:pt x="206628" y="104140"/>
                </a:lnTo>
                <a:lnTo>
                  <a:pt x="210819" y="90170"/>
                </a:lnTo>
                <a:close/>
              </a:path>
              <a:path w="876935" h="251460">
                <a:moveTo>
                  <a:pt x="150622" y="0"/>
                </a:moveTo>
                <a:lnTo>
                  <a:pt x="75311" y="0"/>
                </a:lnTo>
                <a:lnTo>
                  <a:pt x="74295" y="1270"/>
                </a:lnTo>
                <a:lnTo>
                  <a:pt x="73152" y="1270"/>
                </a:lnTo>
                <a:lnTo>
                  <a:pt x="72517" y="2540"/>
                </a:lnTo>
                <a:lnTo>
                  <a:pt x="72517" y="22860"/>
                </a:lnTo>
                <a:lnTo>
                  <a:pt x="73152" y="24130"/>
                </a:lnTo>
                <a:lnTo>
                  <a:pt x="74295" y="25400"/>
                </a:lnTo>
                <a:lnTo>
                  <a:pt x="150622" y="25400"/>
                </a:lnTo>
                <a:lnTo>
                  <a:pt x="152527" y="24130"/>
                </a:lnTo>
                <a:lnTo>
                  <a:pt x="152527" y="2540"/>
                </a:lnTo>
                <a:lnTo>
                  <a:pt x="150622" y="0"/>
                </a:lnTo>
                <a:close/>
              </a:path>
              <a:path w="876935" h="251460">
                <a:moveTo>
                  <a:pt x="571626" y="166878"/>
                </a:moveTo>
                <a:lnTo>
                  <a:pt x="535939" y="166878"/>
                </a:lnTo>
                <a:lnTo>
                  <a:pt x="535939" y="247523"/>
                </a:lnTo>
                <a:lnTo>
                  <a:pt x="537590" y="249174"/>
                </a:lnTo>
                <a:lnTo>
                  <a:pt x="569976" y="249174"/>
                </a:lnTo>
                <a:lnTo>
                  <a:pt x="571626" y="247523"/>
                </a:lnTo>
                <a:lnTo>
                  <a:pt x="571626" y="166878"/>
                </a:lnTo>
                <a:close/>
              </a:path>
              <a:path w="876935" h="251460">
                <a:moveTo>
                  <a:pt x="824230" y="118872"/>
                </a:moveTo>
                <a:lnTo>
                  <a:pt x="790448" y="118872"/>
                </a:lnTo>
                <a:lnTo>
                  <a:pt x="790448" y="240156"/>
                </a:lnTo>
                <a:lnTo>
                  <a:pt x="790828" y="241426"/>
                </a:lnTo>
                <a:lnTo>
                  <a:pt x="791463" y="242062"/>
                </a:lnTo>
                <a:lnTo>
                  <a:pt x="792226" y="242569"/>
                </a:lnTo>
                <a:lnTo>
                  <a:pt x="793496" y="242824"/>
                </a:lnTo>
                <a:lnTo>
                  <a:pt x="821182" y="242824"/>
                </a:lnTo>
                <a:lnTo>
                  <a:pt x="822451" y="242443"/>
                </a:lnTo>
                <a:lnTo>
                  <a:pt x="823849" y="241300"/>
                </a:lnTo>
                <a:lnTo>
                  <a:pt x="824160" y="240156"/>
                </a:lnTo>
                <a:lnTo>
                  <a:pt x="824230" y="118872"/>
                </a:lnTo>
                <a:close/>
              </a:path>
              <a:path w="876935" h="251460">
                <a:moveTo>
                  <a:pt x="704553" y="148717"/>
                </a:moveTo>
                <a:lnTo>
                  <a:pt x="669671" y="148717"/>
                </a:lnTo>
                <a:lnTo>
                  <a:pt x="670178" y="150494"/>
                </a:lnTo>
                <a:lnTo>
                  <a:pt x="700405" y="184150"/>
                </a:lnTo>
                <a:lnTo>
                  <a:pt x="708025" y="186181"/>
                </a:lnTo>
                <a:lnTo>
                  <a:pt x="723773" y="186181"/>
                </a:lnTo>
                <a:lnTo>
                  <a:pt x="758317" y="160655"/>
                </a:lnTo>
                <a:lnTo>
                  <a:pt x="760707" y="156337"/>
                </a:lnTo>
                <a:lnTo>
                  <a:pt x="712724" y="156337"/>
                </a:lnTo>
                <a:lnTo>
                  <a:pt x="709422" y="154686"/>
                </a:lnTo>
                <a:lnTo>
                  <a:pt x="706627" y="151384"/>
                </a:lnTo>
                <a:lnTo>
                  <a:pt x="704553" y="148717"/>
                </a:lnTo>
                <a:close/>
              </a:path>
              <a:path w="876935" h="251460">
                <a:moveTo>
                  <a:pt x="664210" y="137541"/>
                </a:moveTo>
                <a:lnTo>
                  <a:pt x="441071" y="137541"/>
                </a:lnTo>
                <a:lnTo>
                  <a:pt x="439674" y="138049"/>
                </a:lnTo>
                <a:lnTo>
                  <a:pt x="439038" y="139064"/>
                </a:lnTo>
                <a:lnTo>
                  <a:pt x="438531" y="139954"/>
                </a:lnTo>
                <a:lnTo>
                  <a:pt x="438150" y="141350"/>
                </a:lnTo>
                <a:lnTo>
                  <a:pt x="438150" y="162941"/>
                </a:lnTo>
                <a:lnTo>
                  <a:pt x="438531" y="164337"/>
                </a:lnTo>
                <a:lnTo>
                  <a:pt x="439038" y="165354"/>
                </a:lnTo>
                <a:lnTo>
                  <a:pt x="439674" y="166369"/>
                </a:lnTo>
                <a:lnTo>
                  <a:pt x="441071" y="166878"/>
                </a:lnTo>
                <a:lnTo>
                  <a:pt x="667893" y="166878"/>
                </a:lnTo>
                <a:lnTo>
                  <a:pt x="669671" y="164973"/>
                </a:lnTo>
                <a:lnTo>
                  <a:pt x="669671" y="148717"/>
                </a:lnTo>
                <a:lnTo>
                  <a:pt x="704553" y="148717"/>
                </a:lnTo>
                <a:lnTo>
                  <a:pt x="703961" y="147955"/>
                </a:lnTo>
                <a:lnTo>
                  <a:pt x="701675" y="143763"/>
                </a:lnTo>
                <a:lnTo>
                  <a:pt x="699935" y="138303"/>
                </a:lnTo>
                <a:lnTo>
                  <a:pt x="666242" y="138303"/>
                </a:lnTo>
                <a:lnTo>
                  <a:pt x="664210" y="137541"/>
                </a:lnTo>
                <a:close/>
              </a:path>
              <a:path w="876935" h="251460">
                <a:moveTo>
                  <a:pt x="762770" y="51435"/>
                </a:moveTo>
                <a:lnTo>
                  <a:pt x="720217" y="51435"/>
                </a:lnTo>
                <a:lnTo>
                  <a:pt x="723519" y="52831"/>
                </a:lnTo>
                <a:lnTo>
                  <a:pt x="729361" y="58674"/>
                </a:lnTo>
                <a:lnTo>
                  <a:pt x="739665" y="111760"/>
                </a:lnTo>
                <a:lnTo>
                  <a:pt x="739267" y="116839"/>
                </a:lnTo>
                <a:lnTo>
                  <a:pt x="723519" y="154812"/>
                </a:lnTo>
                <a:lnTo>
                  <a:pt x="720217" y="156337"/>
                </a:lnTo>
                <a:lnTo>
                  <a:pt x="760707" y="156337"/>
                </a:lnTo>
                <a:lnTo>
                  <a:pt x="772033" y="118872"/>
                </a:lnTo>
                <a:lnTo>
                  <a:pt x="824230" y="118872"/>
                </a:lnTo>
                <a:lnTo>
                  <a:pt x="824230" y="89788"/>
                </a:lnTo>
                <a:lnTo>
                  <a:pt x="772795" y="89788"/>
                </a:lnTo>
                <a:lnTo>
                  <a:pt x="771767" y="81907"/>
                </a:lnTo>
                <a:lnTo>
                  <a:pt x="770381" y="74453"/>
                </a:lnTo>
                <a:lnTo>
                  <a:pt x="768615" y="67429"/>
                </a:lnTo>
                <a:lnTo>
                  <a:pt x="766445" y="60832"/>
                </a:lnTo>
                <a:lnTo>
                  <a:pt x="763270" y="52324"/>
                </a:lnTo>
                <a:lnTo>
                  <a:pt x="762770" y="51435"/>
                </a:lnTo>
                <a:close/>
              </a:path>
              <a:path w="876935" h="251460">
                <a:moveTo>
                  <a:pt x="723773" y="21081"/>
                </a:moveTo>
                <a:lnTo>
                  <a:pt x="708406" y="21081"/>
                </a:lnTo>
                <a:lnTo>
                  <a:pt x="701039" y="22987"/>
                </a:lnTo>
                <a:lnTo>
                  <a:pt x="694436" y="26797"/>
                </a:lnTo>
                <a:lnTo>
                  <a:pt x="687832" y="30480"/>
                </a:lnTo>
                <a:lnTo>
                  <a:pt x="665832" y="68961"/>
                </a:lnTo>
                <a:lnTo>
                  <a:pt x="662024" y="107314"/>
                </a:lnTo>
                <a:lnTo>
                  <a:pt x="662193" y="112649"/>
                </a:lnTo>
                <a:lnTo>
                  <a:pt x="662860" y="120570"/>
                </a:lnTo>
                <a:lnTo>
                  <a:pt x="664013" y="128581"/>
                </a:lnTo>
                <a:lnTo>
                  <a:pt x="665607" y="136270"/>
                </a:lnTo>
                <a:lnTo>
                  <a:pt x="666242" y="138303"/>
                </a:lnTo>
                <a:lnTo>
                  <a:pt x="699935" y="138303"/>
                </a:lnTo>
                <a:lnTo>
                  <a:pt x="698246" y="133476"/>
                </a:lnTo>
                <a:lnTo>
                  <a:pt x="696976" y="127762"/>
                </a:lnTo>
                <a:lnTo>
                  <a:pt x="695451" y="115443"/>
                </a:lnTo>
                <a:lnTo>
                  <a:pt x="695120" y="110362"/>
                </a:lnTo>
                <a:lnTo>
                  <a:pt x="695135" y="97028"/>
                </a:lnTo>
                <a:lnTo>
                  <a:pt x="695451" y="92075"/>
                </a:lnTo>
                <a:lnTo>
                  <a:pt x="696976" y="79756"/>
                </a:lnTo>
                <a:lnTo>
                  <a:pt x="698246" y="74041"/>
                </a:lnTo>
                <a:lnTo>
                  <a:pt x="699934" y="68834"/>
                </a:lnTo>
                <a:lnTo>
                  <a:pt x="701421" y="63754"/>
                </a:lnTo>
                <a:lnTo>
                  <a:pt x="703707" y="59562"/>
                </a:lnTo>
                <a:lnTo>
                  <a:pt x="706374" y="56261"/>
                </a:lnTo>
                <a:lnTo>
                  <a:pt x="709168" y="53086"/>
                </a:lnTo>
                <a:lnTo>
                  <a:pt x="712597" y="51435"/>
                </a:lnTo>
                <a:lnTo>
                  <a:pt x="762770" y="51435"/>
                </a:lnTo>
                <a:lnTo>
                  <a:pt x="759206" y="45085"/>
                </a:lnTo>
                <a:lnTo>
                  <a:pt x="754252" y="39243"/>
                </a:lnTo>
                <a:lnTo>
                  <a:pt x="749300" y="33274"/>
                </a:lnTo>
                <a:lnTo>
                  <a:pt x="743585" y="28829"/>
                </a:lnTo>
                <a:lnTo>
                  <a:pt x="737108" y="25781"/>
                </a:lnTo>
                <a:lnTo>
                  <a:pt x="730758" y="22606"/>
                </a:lnTo>
                <a:lnTo>
                  <a:pt x="723773" y="21081"/>
                </a:lnTo>
                <a:close/>
              </a:path>
              <a:path w="876935" h="251460">
                <a:moveTo>
                  <a:pt x="502920" y="6731"/>
                </a:moveTo>
                <a:lnTo>
                  <a:pt x="472439" y="6731"/>
                </a:lnTo>
                <a:lnTo>
                  <a:pt x="470915" y="8255"/>
                </a:lnTo>
                <a:lnTo>
                  <a:pt x="470915" y="99441"/>
                </a:lnTo>
                <a:lnTo>
                  <a:pt x="471170" y="102488"/>
                </a:lnTo>
                <a:lnTo>
                  <a:pt x="472186" y="107314"/>
                </a:lnTo>
                <a:lnTo>
                  <a:pt x="473075" y="109219"/>
                </a:lnTo>
                <a:lnTo>
                  <a:pt x="474599" y="110489"/>
                </a:lnTo>
                <a:lnTo>
                  <a:pt x="475996" y="111760"/>
                </a:lnTo>
                <a:lnTo>
                  <a:pt x="478027" y="112649"/>
                </a:lnTo>
                <a:lnTo>
                  <a:pt x="483235" y="113664"/>
                </a:lnTo>
                <a:lnTo>
                  <a:pt x="486537" y="113918"/>
                </a:lnTo>
                <a:lnTo>
                  <a:pt x="624839" y="113918"/>
                </a:lnTo>
                <a:lnTo>
                  <a:pt x="630047" y="112649"/>
                </a:lnTo>
                <a:lnTo>
                  <a:pt x="635253" y="107442"/>
                </a:lnTo>
                <a:lnTo>
                  <a:pt x="636524" y="102997"/>
                </a:lnTo>
                <a:lnTo>
                  <a:pt x="636524" y="84581"/>
                </a:lnTo>
                <a:lnTo>
                  <a:pt x="507619" y="84581"/>
                </a:lnTo>
                <a:lnTo>
                  <a:pt x="506349" y="83312"/>
                </a:lnTo>
                <a:lnTo>
                  <a:pt x="506349" y="61722"/>
                </a:lnTo>
                <a:lnTo>
                  <a:pt x="636524" y="61722"/>
                </a:lnTo>
                <a:lnTo>
                  <a:pt x="636524" y="32385"/>
                </a:lnTo>
                <a:lnTo>
                  <a:pt x="506349" y="32385"/>
                </a:lnTo>
                <a:lnTo>
                  <a:pt x="506349" y="9651"/>
                </a:lnTo>
                <a:lnTo>
                  <a:pt x="505968" y="8381"/>
                </a:lnTo>
                <a:lnTo>
                  <a:pt x="505078" y="7747"/>
                </a:lnTo>
                <a:lnTo>
                  <a:pt x="504189" y="6985"/>
                </a:lnTo>
                <a:lnTo>
                  <a:pt x="502920" y="6731"/>
                </a:lnTo>
                <a:close/>
              </a:path>
              <a:path w="876935" h="251460">
                <a:moveTo>
                  <a:pt x="822578" y="8762"/>
                </a:moveTo>
                <a:lnTo>
                  <a:pt x="793496" y="8762"/>
                </a:lnTo>
                <a:lnTo>
                  <a:pt x="792226" y="9143"/>
                </a:lnTo>
                <a:lnTo>
                  <a:pt x="791463" y="9779"/>
                </a:lnTo>
                <a:lnTo>
                  <a:pt x="790828" y="10413"/>
                </a:lnTo>
                <a:lnTo>
                  <a:pt x="790448" y="11684"/>
                </a:lnTo>
                <a:lnTo>
                  <a:pt x="790448" y="89788"/>
                </a:lnTo>
                <a:lnTo>
                  <a:pt x="824230" y="89788"/>
                </a:lnTo>
                <a:lnTo>
                  <a:pt x="824230" y="10413"/>
                </a:lnTo>
                <a:lnTo>
                  <a:pt x="822578" y="8762"/>
                </a:lnTo>
                <a:close/>
              </a:path>
              <a:path w="876935" h="251460">
                <a:moveTo>
                  <a:pt x="636524" y="61722"/>
                </a:moveTo>
                <a:lnTo>
                  <a:pt x="600963" y="61722"/>
                </a:lnTo>
                <a:lnTo>
                  <a:pt x="600963" y="83312"/>
                </a:lnTo>
                <a:lnTo>
                  <a:pt x="599694" y="84581"/>
                </a:lnTo>
                <a:lnTo>
                  <a:pt x="636524" y="84581"/>
                </a:lnTo>
                <a:lnTo>
                  <a:pt x="636524" y="61722"/>
                </a:lnTo>
                <a:close/>
              </a:path>
              <a:path w="876935" h="251460">
                <a:moveTo>
                  <a:pt x="634873" y="6223"/>
                </a:moveTo>
                <a:lnTo>
                  <a:pt x="602614" y="6223"/>
                </a:lnTo>
                <a:lnTo>
                  <a:pt x="601090" y="7747"/>
                </a:lnTo>
                <a:lnTo>
                  <a:pt x="600963" y="32385"/>
                </a:lnTo>
                <a:lnTo>
                  <a:pt x="636524" y="32385"/>
                </a:lnTo>
                <a:lnTo>
                  <a:pt x="636397" y="7747"/>
                </a:lnTo>
                <a:lnTo>
                  <a:pt x="634873" y="6223"/>
                </a:lnTo>
                <a:close/>
              </a:path>
              <a:path w="876935" h="251460">
                <a:moveTo>
                  <a:pt x="873378" y="4318"/>
                </a:moveTo>
                <a:lnTo>
                  <a:pt x="844423" y="4318"/>
                </a:lnTo>
                <a:lnTo>
                  <a:pt x="843026" y="4699"/>
                </a:lnTo>
                <a:lnTo>
                  <a:pt x="842263" y="5461"/>
                </a:lnTo>
                <a:lnTo>
                  <a:pt x="841501" y="6095"/>
                </a:lnTo>
                <a:lnTo>
                  <a:pt x="841121" y="7366"/>
                </a:lnTo>
                <a:lnTo>
                  <a:pt x="841121" y="248285"/>
                </a:lnTo>
                <a:lnTo>
                  <a:pt x="841501" y="249555"/>
                </a:lnTo>
                <a:lnTo>
                  <a:pt x="842899" y="250951"/>
                </a:lnTo>
                <a:lnTo>
                  <a:pt x="844169" y="251206"/>
                </a:lnTo>
                <a:lnTo>
                  <a:pt x="873378" y="251206"/>
                </a:lnTo>
                <a:lnTo>
                  <a:pt x="874649" y="250951"/>
                </a:lnTo>
                <a:lnTo>
                  <a:pt x="876046" y="249555"/>
                </a:lnTo>
                <a:lnTo>
                  <a:pt x="876426" y="248285"/>
                </a:lnTo>
                <a:lnTo>
                  <a:pt x="876426" y="7366"/>
                </a:lnTo>
                <a:lnTo>
                  <a:pt x="876046" y="6095"/>
                </a:lnTo>
                <a:lnTo>
                  <a:pt x="874649" y="4699"/>
                </a:lnTo>
                <a:lnTo>
                  <a:pt x="873378" y="431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3973067" y="4849367"/>
            <a:ext cx="890905" cy="295275"/>
            <a:chOff x="3973067" y="4849367"/>
            <a:chExt cx="890905" cy="295275"/>
          </a:xfrm>
        </p:grpSpPr>
        <p:sp>
          <p:nvSpPr>
            <p:cNvPr id="54" name="object 54"/>
            <p:cNvSpPr/>
            <p:nvPr/>
          </p:nvSpPr>
          <p:spPr>
            <a:xfrm>
              <a:off x="3973068" y="4849367"/>
              <a:ext cx="455930" cy="295275"/>
            </a:xfrm>
            <a:custGeom>
              <a:avLst/>
              <a:gdLst/>
              <a:ahLst/>
              <a:cxnLst/>
              <a:rect l="l" t="t" r="r" b="b"/>
              <a:pathLst>
                <a:path w="455929" h="295275">
                  <a:moveTo>
                    <a:pt x="103124" y="19812"/>
                  </a:moveTo>
                  <a:lnTo>
                    <a:pt x="77216" y="19812"/>
                  </a:lnTo>
                  <a:lnTo>
                    <a:pt x="77216" y="43942"/>
                  </a:lnTo>
                  <a:lnTo>
                    <a:pt x="77216" y="50292"/>
                  </a:lnTo>
                  <a:lnTo>
                    <a:pt x="31115" y="50292"/>
                  </a:lnTo>
                  <a:lnTo>
                    <a:pt x="31115" y="74422"/>
                  </a:lnTo>
                  <a:lnTo>
                    <a:pt x="31115" y="134112"/>
                  </a:lnTo>
                  <a:lnTo>
                    <a:pt x="25019" y="134112"/>
                  </a:lnTo>
                  <a:lnTo>
                    <a:pt x="25019" y="43942"/>
                  </a:lnTo>
                  <a:lnTo>
                    <a:pt x="77216" y="43942"/>
                  </a:lnTo>
                  <a:lnTo>
                    <a:pt x="77216" y="19812"/>
                  </a:lnTo>
                  <a:lnTo>
                    <a:pt x="0" y="19812"/>
                  </a:lnTo>
                  <a:lnTo>
                    <a:pt x="0" y="43942"/>
                  </a:lnTo>
                  <a:lnTo>
                    <a:pt x="0" y="134112"/>
                  </a:lnTo>
                  <a:lnTo>
                    <a:pt x="0" y="159512"/>
                  </a:lnTo>
                  <a:lnTo>
                    <a:pt x="56388" y="159512"/>
                  </a:lnTo>
                  <a:lnTo>
                    <a:pt x="56388" y="134112"/>
                  </a:lnTo>
                  <a:lnTo>
                    <a:pt x="56388" y="74422"/>
                  </a:lnTo>
                  <a:lnTo>
                    <a:pt x="103124" y="74422"/>
                  </a:lnTo>
                  <a:lnTo>
                    <a:pt x="103124" y="50292"/>
                  </a:lnTo>
                  <a:lnTo>
                    <a:pt x="103124" y="43942"/>
                  </a:lnTo>
                  <a:lnTo>
                    <a:pt x="103124" y="19812"/>
                  </a:lnTo>
                  <a:close/>
                </a:path>
                <a:path w="455929" h="295275">
                  <a:moveTo>
                    <a:pt x="271272" y="129032"/>
                  </a:moveTo>
                  <a:lnTo>
                    <a:pt x="270637" y="126492"/>
                  </a:lnTo>
                  <a:lnTo>
                    <a:pt x="267081" y="124714"/>
                  </a:lnTo>
                  <a:lnTo>
                    <a:pt x="261569" y="121907"/>
                  </a:lnTo>
                  <a:lnTo>
                    <a:pt x="258775" y="120396"/>
                  </a:lnTo>
                  <a:lnTo>
                    <a:pt x="255739" y="118770"/>
                  </a:lnTo>
                  <a:lnTo>
                    <a:pt x="249567" y="115277"/>
                  </a:lnTo>
                  <a:lnTo>
                    <a:pt x="217424" y="92964"/>
                  </a:lnTo>
                  <a:lnTo>
                    <a:pt x="224726" y="82423"/>
                  </a:lnTo>
                  <a:lnTo>
                    <a:pt x="231076" y="71742"/>
                  </a:lnTo>
                  <a:lnTo>
                    <a:pt x="236461" y="60947"/>
                  </a:lnTo>
                  <a:lnTo>
                    <a:pt x="240919" y="50038"/>
                  </a:lnTo>
                  <a:lnTo>
                    <a:pt x="244602" y="39878"/>
                  </a:lnTo>
                  <a:lnTo>
                    <a:pt x="244983" y="31750"/>
                  </a:lnTo>
                  <a:lnTo>
                    <a:pt x="242316" y="25781"/>
                  </a:lnTo>
                  <a:lnTo>
                    <a:pt x="239522" y="19812"/>
                  </a:lnTo>
                  <a:lnTo>
                    <a:pt x="232156" y="16764"/>
                  </a:lnTo>
                  <a:lnTo>
                    <a:pt x="113284" y="16764"/>
                  </a:lnTo>
                  <a:lnTo>
                    <a:pt x="111379" y="18923"/>
                  </a:lnTo>
                  <a:lnTo>
                    <a:pt x="111379" y="47498"/>
                  </a:lnTo>
                  <a:lnTo>
                    <a:pt x="111633" y="49022"/>
                  </a:lnTo>
                  <a:lnTo>
                    <a:pt x="112649" y="51308"/>
                  </a:lnTo>
                  <a:lnTo>
                    <a:pt x="114173" y="51816"/>
                  </a:lnTo>
                  <a:lnTo>
                    <a:pt x="189865" y="51816"/>
                  </a:lnTo>
                  <a:lnTo>
                    <a:pt x="191643" y="52578"/>
                  </a:lnTo>
                  <a:lnTo>
                    <a:pt x="191897" y="53975"/>
                  </a:lnTo>
                  <a:lnTo>
                    <a:pt x="192024" y="55372"/>
                  </a:lnTo>
                  <a:lnTo>
                    <a:pt x="191389" y="57785"/>
                  </a:lnTo>
                  <a:lnTo>
                    <a:pt x="167005" y="91668"/>
                  </a:lnTo>
                  <a:lnTo>
                    <a:pt x="136969" y="117271"/>
                  </a:lnTo>
                  <a:lnTo>
                    <a:pt x="100076" y="139319"/>
                  </a:lnTo>
                  <a:lnTo>
                    <a:pt x="95377" y="141351"/>
                  </a:lnTo>
                  <a:lnTo>
                    <a:pt x="94107" y="144145"/>
                  </a:lnTo>
                  <a:lnTo>
                    <a:pt x="107696" y="168910"/>
                  </a:lnTo>
                  <a:lnTo>
                    <a:pt x="108712" y="170688"/>
                  </a:lnTo>
                  <a:lnTo>
                    <a:pt x="109855" y="171958"/>
                  </a:lnTo>
                  <a:lnTo>
                    <a:pt x="111252" y="172466"/>
                  </a:lnTo>
                  <a:lnTo>
                    <a:pt x="112522" y="173101"/>
                  </a:lnTo>
                  <a:lnTo>
                    <a:pt x="114935" y="172593"/>
                  </a:lnTo>
                  <a:lnTo>
                    <a:pt x="118364" y="170942"/>
                  </a:lnTo>
                  <a:lnTo>
                    <a:pt x="129032" y="166039"/>
                  </a:lnTo>
                  <a:lnTo>
                    <a:pt x="168160" y="141973"/>
                  </a:lnTo>
                  <a:lnTo>
                    <a:pt x="193421" y="120396"/>
                  </a:lnTo>
                  <a:lnTo>
                    <a:pt x="197866" y="124460"/>
                  </a:lnTo>
                  <a:lnTo>
                    <a:pt x="202565" y="128397"/>
                  </a:lnTo>
                  <a:lnTo>
                    <a:pt x="207645" y="132080"/>
                  </a:lnTo>
                  <a:lnTo>
                    <a:pt x="212725" y="135890"/>
                  </a:lnTo>
                  <a:lnTo>
                    <a:pt x="217678" y="139319"/>
                  </a:lnTo>
                  <a:lnTo>
                    <a:pt x="222377" y="142494"/>
                  </a:lnTo>
                  <a:lnTo>
                    <a:pt x="226949" y="145669"/>
                  </a:lnTo>
                  <a:lnTo>
                    <a:pt x="231394" y="148463"/>
                  </a:lnTo>
                  <a:lnTo>
                    <a:pt x="239776" y="153543"/>
                  </a:lnTo>
                  <a:lnTo>
                    <a:pt x="243332" y="155575"/>
                  </a:lnTo>
                  <a:lnTo>
                    <a:pt x="246380" y="156972"/>
                  </a:lnTo>
                  <a:lnTo>
                    <a:pt x="250063" y="159004"/>
                  </a:lnTo>
                  <a:lnTo>
                    <a:pt x="252857" y="158496"/>
                  </a:lnTo>
                  <a:lnTo>
                    <a:pt x="254635" y="155448"/>
                  </a:lnTo>
                  <a:lnTo>
                    <a:pt x="269240" y="132334"/>
                  </a:lnTo>
                  <a:lnTo>
                    <a:pt x="271272" y="129032"/>
                  </a:lnTo>
                  <a:close/>
                </a:path>
                <a:path w="455929" h="295275">
                  <a:moveTo>
                    <a:pt x="326517" y="225806"/>
                  </a:moveTo>
                  <a:lnTo>
                    <a:pt x="324104" y="217932"/>
                  </a:lnTo>
                  <a:lnTo>
                    <a:pt x="319151" y="210820"/>
                  </a:lnTo>
                  <a:lnTo>
                    <a:pt x="317055" y="208153"/>
                  </a:lnTo>
                  <a:lnTo>
                    <a:pt x="315023" y="205562"/>
                  </a:lnTo>
                  <a:lnTo>
                    <a:pt x="282956" y="183946"/>
                  </a:lnTo>
                  <a:lnTo>
                    <a:pt x="282956" y="231902"/>
                  </a:lnTo>
                  <a:lnTo>
                    <a:pt x="282956" y="238760"/>
                  </a:lnTo>
                  <a:lnTo>
                    <a:pt x="247015" y="260477"/>
                  </a:lnTo>
                  <a:lnTo>
                    <a:pt x="240411" y="261239"/>
                  </a:lnTo>
                  <a:lnTo>
                    <a:pt x="233299" y="261239"/>
                  </a:lnTo>
                  <a:lnTo>
                    <a:pt x="188849" y="248285"/>
                  </a:lnTo>
                  <a:lnTo>
                    <a:pt x="184531" y="242189"/>
                  </a:lnTo>
                  <a:lnTo>
                    <a:pt x="184531" y="228219"/>
                  </a:lnTo>
                  <a:lnTo>
                    <a:pt x="222478" y="208686"/>
                  </a:lnTo>
                  <a:lnTo>
                    <a:pt x="233299" y="208153"/>
                  </a:lnTo>
                  <a:lnTo>
                    <a:pt x="240157" y="208153"/>
                  </a:lnTo>
                  <a:lnTo>
                    <a:pt x="246761" y="208915"/>
                  </a:lnTo>
                  <a:lnTo>
                    <a:pt x="258953" y="211963"/>
                  </a:lnTo>
                  <a:lnTo>
                    <a:pt x="264160" y="213995"/>
                  </a:lnTo>
                  <a:lnTo>
                    <a:pt x="268605" y="216535"/>
                  </a:lnTo>
                  <a:lnTo>
                    <a:pt x="273177" y="219075"/>
                  </a:lnTo>
                  <a:lnTo>
                    <a:pt x="276606" y="221996"/>
                  </a:lnTo>
                  <a:lnTo>
                    <a:pt x="279146" y="225298"/>
                  </a:lnTo>
                  <a:lnTo>
                    <a:pt x="281686" y="228473"/>
                  </a:lnTo>
                  <a:lnTo>
                    <a:pt x="282956" y="183946"/>
                  </a:lnTo>
                  <a:lnTo>
                    <a:pt x="242608" y="175272"/>
                  </a:lnTo>
                  <a:lnTo>
                    <a:pt x="233299" y="175006"/>
                  </a:lnTo>
                  <a:lnTo>
                    <a:pt x="223583" y="175298"/>
                  </a:lnTo>
                  <a:lnTo>
                    <a:pt x="181076" y="185013"/>
                  </a:lnTo>
                  <a:lnTo>
                    <a:pt x="148209" y="211074"/>
                  </a:lnTo>
                  <a:lnTo>
                    <a:pt x="141224" y="243078"/>
                  </a:lnTo>
                  <a:lnTo>
                    <a:pt x="143637" y="251206"/>
                  </a:lnTo>
                  <a:lnTo>
                    <a:pt x="174091" y="281355"/>
                  </a:lnTo>
                  <a:lnTo>
                    <a:pt x="214249" y="293624"/>
                  </a:lnTo>
                  <a:lnTo>
                    <a:pt x="233299" y="294767"/>
                  </a:lnTo>
                  <a:lnTo>
                    <a:pt x="242608" y="294487"/>
                  </a:lnTo>
                  <a:lnTo>
                    <a:pt x="285013" y="284759"/>
                  </a:lnTo>
                  <a:lnTo>
                    <a:pt x="316992" y="261239"/>
                  </a:lnTo>
                  <a:lnTo>
                    <a:pt x="326517" y="243078"/>
                  </a:lnTo>
                  <a:lnTo>
                    <a:pt x="326517" y="225806"/>
                  </a:lnTo>
                  <a:close/>
                </a:path>
                <a:path w="455929" h="295275">
                  <a:moveTo>
                    <a:pt x="367411" y="72898"/>
                  </a:moveTo>
                  <a:lnTo>
                    <a:pt x="366903" y="71374"/>
                  </a:lnTo>
                  <a:lnTo>
                    <a:pt x="364617" y="70358"/>
                  </a:lnTo>
                  <a:lnTo>
                    <a:pt x="363093" y="70104"/>
                  </a:lnTo>
                  <a:lnTo>
                    <a:pt x="323469" y="70104"/>
                  </a:lnTo>
                  <a:lnTo>
                    <a:pt x="323469" y="3556"/>
                  </a:lnTo>
                  <a:lnTo>
                    <a:pt x="323215" y="2032"/>
                  </a:lnTo>
                  <a:lnTo>
                    <a:pt x="322453" y="1270"/>
                  </a:lnTo>
                  <a:lnTo>
                    <a:pt x="321691" y="381"/>
                  </a:lnTo>
                  <a:lnTo>
                    <a:pt x="320294" y="0"/>
                  </a:lnTo>
                  <a:lnTo>
                    <a:pt x="284988" y="0"/>
                  </a:lnTo>
                  <a:lnTo>
                    <a:pt x="283464" y="381"/>
                  </a:lnTo>
                  <a:lnTo>
                    <a:pt x="282575" y="1270"/>
                  </a:lnTo>
                  <a:lnTo>
                    <a:pt x="281559" y="2032"/>
                  </a:lnTo>
                  <a:lnTo>
                    <a:pt x="281178" y="3556"/>
                  </a:lnTo>
                  <a:lnTo>
                    <a:pt x="281178" y="164846"/>
                  </a:lnTo>
                  <a:lnTo>
                    <a:pt x="283210" y="166751"/>
                  </a:lnTo>
                  <a:lnTo>
                    <a:pt x="321691" y="166751"/>
                  </a:lnTo>
                  <a:lnTo>
                    <a:pt x="323469" y="164846"/>
                  </a:lnTo>
                  <a:lnTo>
                    <a:pt x="323469" y="104902"/>
                  </a:lnTo>
                  <a:lnTo>
                    <a:pt x="365379" y="104902"/>
                  </a:lnTo>
                  <a:lnTo>
                    <a:pt x="367411" y="102870"/>
                  </a:lnTo>
                  <a:lnTo>
                    <a:pt x="367411" y="72898"/>
                  </a:lnTo>
                  <a:close/>
                </a:path>
                <a:path w="455929" h="295275">
                  <a:moveTo>
                    <a:pt x="455549" y="145542"/>
                  </a:moveTo>
                  <a:lnTo>
                    <a:pt x="430530" y="145542"/>
                  </a:lnTo>
                  <a:lnTo>
                    <a:pt x="430530" y="170942"/>
                  </a:lnTo>
                  <a:lnTo>
                    <a:pt x="430530" y="259842"/>
                  </a:lnTo>
                  <a:lnTo>
                    <a:pt x="378333" y="259842"/>
                  </a:lnTo>
                  <a:lnTo>
                    <a:pt x="378333" y="254762"/>
                  </a:lnTo>
                  <a:lnTo>
                    <a:pt x="424434" y="254762"/>
                  </a:lnTo>
                  <a:lnTo>
                    <a:pt x="424434" y="229362"/>
                  </a:lnTo>
                  <a:lnTo>
                    <a:pt x="424434" y="170942"/>
                  </a:lnTo>
                  <a:lnTo>
                    <a:pt x="430530" y="170942"/>
                  </a:lnTo>
                  <a:lnTo>
                    <a:pt x="430530" y="145542"/>
                  </a:lnTo>
                  <a:lnTo>
                    <a:pt x="399161" y="145542"/>
                  </a:lnTo>
                  <a:lnTo>
                    <a:pt x="399161" y="170942"/>
                  </a:lnTo>
                  <a:lnTo>
                    <a:pt x="399161" y="229362"/>
                  </a:lnTo>
                  <a:lnTo>
                    <a:pt x="352425" y="229362"/>
                  </a:lnTo>
                  <a:lnTo>
                    <a:pt x="352425" y="254762"/>
                  </a:lnTo>
                  <a:lnTo>
                    <a:pt x="352425" y="259842"/>
                  </a:lnTo>
                  <a:lnTo>
                    <a:pt x="352425" y="283972"/>
                  </a:lnTo>
                  <a:lnTo>
                    <a:pt x="455549" y="283972"/>
                  </a:lnTo>
                  <a:lnTo>
                    <a:pt x="455549" y="259969"/>
                  </a:lnTo>
                  <a:lnTo>
                    <a:pt x="455549" y="259842"/>
                  </a:lnTo>
                  <a:lnTo>
                    <a:pt x="455549" y="170942"/>
                  </a:lnTo>
                  <a:lnTo>
                    <a:pt x="455549" y="170434"/>
                  </a:lnTo>
                  <a:lnTo>
                    <a:pt x="455549" y="1455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413122" y="4901818"/>
              <a:ext cx="450850" cy="193675"/>
            </a:xfrm>
            <a:custGeom>
              <a:avLst/>
              <a:gdLst/>
              <a:ahLst/>
              <a:cxnLst/>
              <a:rect l="l" t="t" r="r" b="b"/>
              <a:pathLst>
                <a:path w="450850" h="193675">
                  <a:moveTo>
                    <a:pt x="228218" y="161670"/>
                  </a:moveTo>
                  <a:lnTo>
                    <a:pt x="2921" y="161670"/>
                  </a:lnTo>
                  <a:lnTo>
                    <a:pt x="1524" y="162178"/>
                  </a:lnTo>
                  <a:lnTo>
                    <a:pt x="888" y="162940"/>
                  </a:lnTo>
                  <a:lnTo>
                    <a:pt x="380" y="163829"/>
                  </a:lnTo>
                  <a:lnTo>
                    <a:pt x="103" y="164845"/>
                  </a:lnTo>
                  <a:lnTo>
                    <a:pt x="0" y="187197"/>
                  </a:lnTo>
                  <a:lnTo>
                    <a:pt x="380" y="188467"/>
                  </a:lnTo>
                  <a:lnTo>
                    <a:pt x="888" y="189483"/>
                  </a:lnTo>
                  <a:lnTo>
                    <a:pt x="1524" y="190499"/>
                  </a:lnTo>
                  <a:lnTo>
                    <a:pt x="2921" y="191007"/>
                  </a:lnTo>
                  <a:lnTo>
                    <a:pt x="220090" y="191007"/>
                  </a:lnTo>
                  <a:lnTo>
                    <a:pt x="220217" y="192023"/>
                  </a:lnTo>
                  <a:lnTo>
                    <a:pt x="220852" y="193039"/>
                  </a:lnTo>
                  <a:lnTo>
                    <a:pt x="222250" y="193547"/>
                  </a:lnTo>
                  <a:lnTo>
                    <a:pt x="449072" y="193547"/>
                  </a:lnTo>
                  <a:lnTo>
                    <a:pt x="450850" y="191769"/>
                  </a:lnTo>
                  <a:lnTo>
                    <a:pt x="450850" y="166623"/>
                  </a:lnTo>
                  <a:lnTo>
                    <a:pt x="449072" y="164845"/>
                  </a:lnTo>
                  <a:lnTo>
                    <a:pt x="231012" y="164845"/>
                  </a:lnTo>
                  <a:lnTo>
                    <a:pt x="230377" y="163067"/>
                  </a:lnTo>
                  <a:lnTo>
                    <a:pt x="229488" y="162178"/>
                  </a:lnTo>
                  <a:lnTo>
                    <a:pt x="228218" y="161670"/>
                  </a:lnTo>
                  <a:close/>
                </a:path>
                <a:path w="450850" h="193675">
                  <a:moveTo>
                    <a:pt x="352805" y="132333"/>
                  </a:moveTo>
                  <a:lnTo>
                    <a:pt x="317118" y="132333"/>
                  </a:lnTo>
                  <a:lnTo>
                    <a:pt x="317118" y="164845"/>
                  </a:lnTo>
                  <a:lnTo>
                    <a:pt x="352805" y="164845"/>
                  </a:lnTo>
                  <a:lnTo>
                    <a:pt x="352805" y="132333"/>
                  </a:lnTo>
                  <a:close/>
                </a:path>
                <a:path w="450850" h="193675">
                  <a:moveTo>
                    <a:pt x="402081" y="507"/>
                  </a:moveTo>
                  <a:lnTo>
                    <a:pt x="254762" y="507"/>
                  </a:lnTo>
                  <a:lnTo>
                    <a:pt x="253111" y="2031"/>
                  </a:lnTo>
                  <a:lnTo>
                    <a:pt x="253111" y="26161"/>
                  </a:lnTo>
                  <a:lnTo>
                    <a:pt x="253491" y="27558"/>
                  </a:lnTo>
                  <a:lnTo>
                    <a:pt x="254253" y="28193"/>
                  </a:lnTo>
                  <a:lnTo>
                    <a:pt x="255015" y="28955"/>
                  </a:lnTo>
                  <a:lnTo>
                    <a:pt x="256286" y="29209"/>
                  </a:lnTo>
                  <a:lnTo>
                    <a:pt x="381253" y="29209"/>
                  </a:lnTo>
                  <a:lnTo>
                    <a:pt x="382397" y="30352"/>
                  </a:lnTo>
                  <a:lnTo>
                    <a:pt x="382397" y="50291"/>
                  </a:lnTo>
                  <a:lnTo>
                    <a:pt x="381253" y="51434"/>
                  </a:lnTo>
                  <a:lnTo>
                    <a:pt x="266064" y="51434"/>
                  </a:lnTo>
                  <a:lnTo>
                    <a:pt x="263016" y="51688"/>
                  </a:lnTo>
                  <a:lnTo>
                    <a:pt x="260603" y="52323"/>
                  </a:lnTo>
                  <a:lnTo>
                    <a:pt x="258317" y="52831"/>
                  </a:lnTo>
                  <a:lnTo>
                    <a:pt x="256539" y="53847"/>
                  </a:lnTo>
                  <a:lnTo>
                    <a:pt x="251840" y="120903"/>
                  </a:lnTo>
                  <a:lnTo>
                    <a:pt x="252984" y="125475"/>
                  </a:lnTo>
                  <a:lnTo>
                    <a:pt x="255524" y="128269"/>
                  </a:lnTo>
                  <a:lnTo>
                    <a:pt x="257937" y="131063"/>
                  </a:lnTo>
                  <a:lnTo>
                    <a:pt x="263016" y="132333"/>
                  </a:lnTo>
                  <a:lnTo>
                    <a:pt x="421131" y="132333"/>
                  </a:lnTo>
                  <a:lnTo>
                    <a:pt x="422782" y="130682"/>
                  </a:lnTo>
                  <a:lnTo>
                    <a:pt x="422782" y="106044"/>
                  </a:lnTo>
                  <a:lnTo>
                    <a:pt x="422401" y="104647"/>
                  </a:lnTo>
                  <a:lnTo>
                    <a:pt x="421513" y="104266"/>
                  </a:lnTo>
                  <a:lnTo>
                    <a:pt x="420624" y="103758"/>
                  </a:lnTo>
                  <a:lnTo>
                    <a:pt x="419226" y="103631"/>
                  </a:lnTo>
                  <a:lnTo>
                    <a:pt x="287654" y="103631"/>
                  </a:lnTo>
                  <a:lnTo>
                    <a:pt x="286512" y="102615"/>
                  </a:lnTo>
                  <a:lnTo>
                    <a:pt x="286512" y="80136"/>
                  </a:lnTo>
                  <a:lnTo>
                    <a:pt x="287527" y="79120"/>
                  </a:lnTo>
                  <a:lnTo>
                    <a:pt x="402081" y="79120"/>
                  </a:lnTo>
                  <a:lnTo>
                    <a:pt x="405256" y="78866"/>
                  </a:lnTo>
                  <a:lnTo>
                    <a:pt x="416051" y="70357"/>
                  </a:lnTo>
                  <a:lnTo>
                    <a:pt x="416687" y="68198"/>
                  </a:lnTo>
                  <a:lnTo>
                    <a:pt x="416940" y="65277"/>
                  </a:lnTo>
                  <a:lnTo>
                    <a:pt x="416891" y="13680"/>
                  </a:lnTo>
                  <a:lnTo>
                    <a:pt x="416687" y="11429"/>
                  </a:lnTo>
                  <a:lnTo>
                    <a:pt x="416051" y="9143"/>
                  </a:lnTo>
                  <a:lnTo>
                    <a:pt x="415543" y="6984"/>
                  </a:lnTo>
                  <a:lnTo>
                    <a:pt x="405256" y="761"/>
                  </a:lnTo>
                  <a:lnTo>
                    <a:pt x="402081" y="507"/>
                  </a:lnTo>
                  <a:close/>
                </a:path>
                <a:path w="450850" h="193675">
                  <a:moveTo>
                    <a:pt x="116077" y="0"/>
                  </a:moveTo>
                  <a:lnTo>
                    <a:pt x="74777" y="7115"/>
                  </a:lnTo>
                  <a:lnTo>
                    <a:pt x="39933" y="32226"/>
                  </a:lnTo>
                  <a:lnTo>
                    <a:pt x="29423" y="62356"/>
                  </a:lnTo>
                  <a:lnTo>
                    <a:pt x="29430" y="65277"/>
                  </a:lnTo>
                  <a:lnTo>
                    <a:pt x="44291" y="100742"/>
                  </a:lnTo>
                  <a:lnTo>
                    <a:pt x="82423" y="123189"/>
                  </a:lnTo>
                  <a:lnTo>
                    <a:pt x="116077" y="127761"/>
                  </a:lnTo>
                  <a:lnTo>
                    <a:pt x="124910" y="127476"/>
                  </a:lnTo>
                  <a:lnTo>
                    <a:pt x="164639" y="117538"/>
                  </a:lnTo>
                  <a:lnTo>
                    <a:pt x="189472" y="98678"/>
                  </a:lnTo>
                  <a:lnTo>
                    <a:pt x="108330" y="98678"/>
                  </a:lnTo>
                  <a:lnTo>
                    <a:pt x="101473" y="97662"/>
                  </a:lnTo>
                  <a:lnTo>
                    <a:pt x="67310" y="72770"/>
                  </a:lnTo>
                  <a:lnTo>
                    <a:pt x="66166" y="68325"/>
                  </a:lnTo>
                  <a:lnTo>
                    <a:pt x="66166" y="59308"/>
                  </a:lnTo>
                  <a:lnTo>
                    <a:pt x="67310" y="54990"/>
                  </a:lnTo>
                  <a:lnTo>
                    <a:pt x="69898" y="50228"/>
                  </a:lnTo>
                  <a:lnTo>
                    <a:pt x="71881" y="46481"/>
                  </a:lnTo>
                  <a:lnTo>
                    <a:pt x="108330" y="29209"/>
                  </a:lnTo>
                  <a:lnTo>
                    <a:pt x="189609" y="29209"/>
                  </a:lnTo>
                  <a:lnTo>
                    <a:pt x="187801" y="26987"/>
                  </a:lnTo>
                  <a:lnTo>
                    <a:pt x="149860" y="4571"/>
                  </a:lnTo>
                  <a:lnTo>
                    <a:pt x="124910" y="285"/>
                  </a:lnTo>
                  <a:lnTo>
                    <a:pt x="116077" y="0"/>
                  </a:lnTo>
                  <a:close/>
                </a:path>
                <a:path w="450850" h="193675">
                  <a:moveTo>
                    <a:pt x="189609" y="29209"/>
                  </a:moveTo>
                  <a:lnTo>
                    <a:pt x="123571" y="29209"/>
                  </a:lnTo>
                  <a:lnTo>
                    <a:pt x="130428" y="30225"/>
                  </a:lnTo>
                  <a:lnTo>
                    <a:pt x="142621" y="34035"/>
                  </a:lnTo>
                  <a:lnTo>
                    <a:pt x="147700" y="36448"/>
                  </a:lnTo>
                  <a:lnTo>
                    <a:pt x="156337" y="42798"/>
                  </a:lnTo>
                  <a:lnTo>
                    <a:pt x="159638" y="46481"/>
                  </a:lnTo>
                  <a:lnTo>
                    <a:pt x="161925" y="50799"/>
                  </a:lnTo>
                  <a:lnTo>
                    <a:pt x="164211" y="54990"/>
                  </a:lnTo>
                  <a:lnTo>
                    <a:pt x="165353" y="59308"/>
                  </a:lnTo>
                  <a:lnTo>
                    <a:pt x="165353" y="68325"/>
                  </a:lnTo>
                  <a:lnTo>
                    <a:pt x="136525" y="95757"/>
                  </a:lnTo>
                  <a:lnTo>
                    <a:pt x="123571" y="98678"/>
                  </a:lnTo>
                  <a:lnTo>
                    <a:pt x="189472" y="98678"/>
                  </a:lnTo>
                  <a:lnTo>
                    <a:pt x="202351" y="62356"/>
                  </a:lnTo>
                  <a:lnTo>
                    <a:pt x="202011" y="56848"/>
                  </a:lnTo>
                  <a:lnTo>
                    <a:pt x="200739" y="50228"/>
                  </a:lnTo>
                  <a:lnTo>
                    <a:pt x="198633" y="43894"/>
                  </a:lnTo>
                  <a:lnTo>
                    <a:pt x="195706" y="37845"/>
                  </a:lnTo>
                  <a:lnTo>
                    <a:pt x="192063" y="32226"/>
                  </a:lnTo>
                  <a:lnTo>
                    <a:pt x="189609" y="2920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/>
          <p:nvPr/>
        </p:nvSpPr>
        <p:spPr>
          <a:xfrm>
            <a:off x="4927980" y="4889880"/>
            <a:ext cx="430530" cy="247015"/>
          </a:xfrm>
          <a:custGeom>
            <a:avLst/>
            <a:gdLst/>
            <a:ahLst/>
            <a:cxnLst/>
            <a:rect l="l" t="t" r="r" b="b"/>
            <a:pathLst>
              <a:path w="430529" h="247014">
                <a:moveTo>
                  <a:pt x="303530" y="20574"/>
                </a:moveTo>
                <a:lnTo>
                  <a:pt x="222504" y="20574"/>
                </a:lnTo>
                <a:lnTo>
                  <a:pt x="221107" y="21082"/>
                </a:lnTo>
                <a:lnTo>
                  <a:pt x="220472" y="21971"/>
                </a:lnTo>
                <a:lnTo>
                  <a:pt x="219964" y="22733"/>
                </a:lnTo>
                <a:lnTo>
                  <a:pt x="219583" y="24130"/>
                </a:lnTo>
                <a:lnTo>
                  <a:pt x="219583" y="45974"/>
                </a:lnTo>
                <a:lnTo>
                  <a:pt x="219837" y="47371"/>
                </a:lnTo>
                <a:lnTo>
                  <a:pt x="220091" y="48260"/>
                </a:lnTo>
                <a:lnTo>
                  <a:pt x="220472" y="49276"/>
                </a:lnTo>
                <a:lnTo>
                  <a:pt x="221869" y="49657"/>
                </a:lnTo>
                <a:lnTo>
                  <a:pt x="275717" y="49657"/>
                </a:lnTo>
                <a:lnTo>
                  <a:pt x="277114" y="50292"/>
                </a:lnTo>
                <a:lnTo>
                  <a:pt x="277368" y="52705"/>
                </a:lnTo>
                <a:lnTo>
                  <a:pt x="277368" y="53975"/>
                </a:lnTo>
                <a:lnTo>
                  <a:pt x="261127" y="95440"/>
                </a:lnTo>
                <a:lnTo>
                  <a:pt x="238466" y="129184"/>
                </a:lnTo>
                <a:lnTo>
                  <a:pt x="203708" y="162687"/>
                </a:lnTo>
                <a:lnTo>
                  <a:pt x="203073" y="165481"/>
                </a:lnTo>
                <a:lnTo>
                  <a:pt x="205486" y="168275"/>
                </a:lnTo>
                <a:lnTo>
                  <a:pt x="219075" y="184658"/>
                </a:lnTo>
                <a:lnTo>
                  <a:pt x="220599" y="186563"/>
                </a:lnTo>
                <a:lnTo>
                  <a:pt x="221869" y="187579"/>
                </a:lnTo>
                <a:lnTo>
                  <a:pt x="222885" y="187833"/>
                </a:lnTo>
                <a:lnTo>
                  <a:pt x="223774" y="187960"/>
                </a:lnTo>
                <a:lnTo>
                  <a:pt x="225425" y="187325"/>
                </a:lnTo>
                <a:lnTo>
                  <a:pt x="254889" y="161798"/>
                </a:lnTo>
                <a:lnTo>
                  <a:pt x="277749" y="133985"/>
                </a:lnTo>
                <a:lnTo>
                  <a:pt x="316639" y="133985"/>
                </a:lnTo>
                <a:lnTo>
                  <a:pt x="303530" y="116459"/>
                </a:lnTo>
                <a:lnTo>
                  <a:pt x="300609" y="112014"/>
                </a:lnTo>
                <a:lnTo>
                  <a:pt x="298069" y="107696"/>
                </a:lnTo>
                <a:lnTo>
                  <a:pt x="296037" y="103378"/>
                </a:lnTo>
                <a:lnTo>
                  <a:pt x="299342" y="96523"/>
                </a:lnTo>
                <a:lnTo>
                  <a:pt x="302387" y="89693"/>
                </a:lnTo>
                <a:lnTo>
                  <a:pt x="314499" y="50292"/>
                </a:lnTo>
                <a:lnTo>
                  <a:pt x="314833" y="48006"/>
                </a:lnTo>
                <a:lnTo>
                  <a:pt x="315214" y="45974"/>
                </a:lnTo>
                <a:lnTo>
                  <a:pt x="315595" y="43688"/>
                </a:lnTo>
                <a:lnTo>
                  <a:pt x="315849" y="41275"/>
                </a:lnTo>
                <a:lnTo>
                  <a:pt x="316103" y="39370"/>
                </a:lnTo>
                <a:lnTo>
                  <a:pt x="316103" y="31623"/>
                </a:lnTo>
                <a:lnTo>
                  <a:pt x="314579" y="27305"/>
                </a:lnTo>
                <a:lnTo>
                  <a:pt x="308737" y="21971"/>
                </a:lnTo>
                <a:lnTo>
                  <a:pt x="303530" y="20574"/>
                </a:lnTo>
                <a:close/>
              </a:path>
              <a:path w="430529" h="247014">
                <a:moveTo>
                  <a:pt x="316639" y="133985"/>
                </a:moveTo>
                <a:lnTo>
                  <a:pt x="277749" y="133985"/>
                </a:lnTo>
                <a:lnTo>
                  <a:pt x="280035" y="137668"/>
                </a:lnTo>
                <a:lnTo>
                  <a:pt x="306832" y="169545"/>
                </a:lnTo>
                <a:lnTo>
                  <a:pt x="312420" y="174371"/>
                </a:lnTo>
                <a:lnTo>
                  <a:pt x="314325" y="176022"/>
                </a:lnTo>
                <a:lnTo>
                  <a:pt x="315849" y="176784"/>
                </a:lnTo>
                <a:lnTo>
                  <a:pt x="316992" y="176911"/>
                </a:lnTo>
                <a:lnTo>
                  <a:pt x="318135" y="176911"/>
                </a:lnTo>
                <a:lnTo>
                  <a:pt x="319405" y="176022"/>
                </a:lnTo>
                <a:lnTo>
                  <a:pt x="320929" y="173863"/>
                </a:lnTo>
                <a:lnTo>
                  <a:pt x="333248" y="158496"/>
                </a:lnTo>
                <a:lnTo>
                  <a:pt x="335026" y="156464"/>
                </a:lnTo>
                <a:lnTo>
                  <a:pt x="335788" y="154813"/>
                </a:lnTo>
                <a:lnTo>
                  <a:pt x="335703" y="152781"/>
                </a:lnTo>
                <a:lnTo>
                  <a:pt x="335661" y="152400"/>
                </a:lnTo>
                <a:lnTo>
                  <a:pt x="334899" y="151130"/>
                </a:lnTo>
                <a:lnTo>
                  <a:pt x="333248" y="149987"/>
                </a:lnTo>
                <a:lnTo>
                  <a:pt x="329819" y="147447"/>
                </a:lnTo>
                <a:lnTo>
                  <a:pt x="326390" y="144272"/>
                </a:lnTo>
                <a:lnTo>
                  <a:pt x="322834" y="140716"/>
                </a:lnTo>
                <a:lnTo>
                  <a:pt x="319405" y="137160"/>
                </a:lnTo>
                <a:lnTo>
                  <a:pt x="316639" y="133985"/>
                </a:lnTo>
                <a:close/>
              </a:path>
              <a:path w="430529" h="247014">
                <a:moveTo>
                  <a:pt x="118110" y="19050"/>
                </a:moveTo>
                <a:lnTo>
                  <a:pt x="14097" y="19050"/>
                </a:lnTo>
                <a:lnTo>
                  <a:pt x="12827" y="19431"/>
                </a:lnTo>
                <a:lnTo>
                  <a:pt x="12065" y="19939"/>
                </a:lnTo>
                <a:lnTo>
                  <a:pt x="11430" y="20574"/>
                </a:lnTo>
                <a:lnTo>
                  <a:pt x="11049" y="21971"/>
                </a:lnTo>
                <a:lnTo>
                  <a:pt x="11049" y="45085"/>
                </a:lnTo>
                <a:lnTo>
                  <a:pt x="11303" y="46482"/>
                </a:lnTo>
                <a:lnTo>
                  <a:pt x="11811" y="47244"/>
                </a:lnTo>
                <a:lnTo>
                  <a:pt x="12446" y="48006"/>
                </a:lnTo>
                <a:lnTo>
                  <a:pt x="13716" y="48387"/>
                </a:lnTo>
                <a:lnTo>
                  <a:pt x="90932" y="48387"/>
                </a:lnTo>
                <a:lnTo>
                  <a:pt x="92329" y="50165"/>
                </a:lnTo>
                <a:lnTo>
                  <a:pt x="74711" y="101478"/>
                </a:lnTo>
                <a:lnTo>
                  <a:pt x="38084" y="142954"/>
                </a:lnTo>
                <a:lnTo>
                  <a:pt x="3429" y="166497"/>
                </a:lnTo>
                <a:lnTo>
                  <a:pt x="1778" y="167259"/>
                </a:lnTo>
                <a:lnTo>
                  <a:pt x="889" y="168529"/>
                </a:lnTo>
                <a:lnTo>
                  <a:pt x="381" y="170053"/>
                </a:lnTo>
                <a:lnTo>
                  <a:pt x="0" y="171577"/>
                </a:lnTo>
                <a:lnTo>
                  <a:pt x="381" y="173228"/>
                </a:lnTo>
                <a:lnTo>
                  <a:pt x="1524" y="174879"/>
                </a:lnTo>
                <a:lnTo>
                  <a:pt x="13716" y="192913"/>
                </a:lnTo>
                <a:lnTo>
                  <a:pt x="14986" y="194818"/>
                </a:lnTo>
                <a:lnTo>
                  <a:pt x="16383" y="195707"/>
                </a:lnTo>
                <a:lnTo>
                  <a:pt x="18923" y="195707"/>
                </a:lnTo>
                <a:lnTo>
                  <a:pt x="56388" y="171922"/>
                </a:lnTo>
                <a:lnTo>
                  <a:pt x="91868" y="136949"/>
                </a:lnTo>
                <a:lnTo>
                  <a:pt x="116294" y="96770"/>
                </a:lnTo>
                <a:lnTo>
                  <a:pt x="129008" y="52421"/>
                </a:lnTo>
                <a:lnTo>
                  <a:pt x="130683" y="33401"/>
                </a:lnTo>
                <a:lnTo>
                  <a:pt x="129540" y="27813"/>
                </a:lnTo>
                <a:lnTo>
                  <a:pt x="123825" y="20828"/>
                </a:lnTo>
                <a:lnTo>
                  <a:pt x="118110" y="19050"/>
                </a:lnTo>
                <a:close/>
              </a:path>
              <a:path w="430529" h="247014">
                <a:moveTo>
                  <a:pt x="430276" y="121666"/>
                </a:moveTo>
                <a:lnTo>
                  <a:pt x="394970" y="121666"/>
                </a:lnTo>
                <a:lnTo>
                  <a:pt x="394970" y="243967"/>
                </a:lnTo>
                <a:lnTo>
                  <a:pt x="395351" y="245237"/>
                </a:lnTo>
                <a:lnTo>
                  <a:pt x="396494" y="246380"/>
                </a:lnTo>
                <a:lnTo>
                  <a:pt x="397764" y="246634"/>
                </a:lnTo>
                <a:lnTo>
                  <a:pt x="427482" y="246634"/>
                </a:lnTo>
                <a:lnTo>
                  <a:pt x="428752" y="246380"/>
                </a:lnTo>
                <a:lnTo>
                  <a:pt x="429895" y="245237"/>
                </a:lnTo>
                <a:lnTo>
                  <a:pt x="430276" y="243967"/>
                </a:lnTo>
                <a:lnTo>
                  <a:pt x="430276" y="121666"/>
                </a:lnTo>
                <a:close/>
              </a:path>
              <a:path w="430529" h="247014">
                <a:moveTo>
                  <a:pt x="372999" y="4699"/>
                </a:moveTo>
                <a:lnTo>
                  <a:pt x="345313" y="4699"/>
                </a:lnTo>
                <a:lnTo>
                  <a:pt x="343916" y="4953"/>
                </a:lnTo>
                <a:lnTo>
                  <a:pt x="342392" y="6223"/>
                </a:lnTo>
                <a:lnTo>
                  <a:pt x="342011" y="7366"/>
                </a:lnTo>
                <a:lnTo>
                  <a:pt x="342011" y="234823"/>
                </a:lnTo>
                <a:lnTo>
                  <a:pt x="342392" y="236093"/>
                </a:lnTo>
                <a:lnTo>
                  <a:pt x="343154" y="236474"/>
                </a:lnTo>
                <a:lnTo>
                  <a:pt x="343916" y="236982"/>
                </a:lnTo>
                <a:lnTo>
                  <a:pt x="345313" y="237109"/>
                </a:lnTo>
                <a:lnTo>
                  <a:pt x="372999" y="237109"/>
                </a:lnTo>
                <a:lnTo>
                  <a:pt x="374269" y="236982"/>
                </a:lnTo>
                <a:lnTo>
                  <a:pt x="374777" y="236474"/>
                </a:lnTo>
                <a:lnTo>
                  <a:pt x="375412" y="236093"/>
                </a:lnTo>
                <a:lnTo>
                  <a:pt x="375793" y="234823"/>
                </a:lnTo>
                <a:lnTo>
                  <a:pt x="375793" y="121666"/>
                </a:lnTo>
                <a:lnTo>
                  <a:pt x="430276" y="121666"/>
                </a:lnTo>
                <a:lnTo>
                  <a:pt x="430276" y="92583"/>
                </a:lnTo>
                <a:lnTo>
                  <a:pt x="375793" y="92583"/>
                </a:lnTo>
                <a:lnTo>
                  <a:pt x="375793" y="7366"/>
                </a:lnTo>
                <a:lnTo>
                  <a:pt x="375412" y="6223"/>
                </a:lnTo>
                <a:lnTo>
                  <a:pt x="374777" y="5588"/>
                </a:lnTo>
                <a:lnTo>
                  <a:pt x="374269" y="4953"/>
                </a:lnTo>
                <a:lnTo>
                  <a:pt x="372999" y="4699"/>
                </a:lnTo>
                <a:close/>
              </a:path>
              <a:path w="430529" h="247014">
                <a:moveTo>
                  <a:pt x="427482" y="0"/>
                </a:moveTo>
                <a:lnTo>
                  <a:pt x="398018" y="0"/>
                </a:lnTo>
                <a:lnTo>
                  <a:pt x="396748" y="381"/>
                </a:lnTo>
                <a:lnTo>
                  <a:pt x="396113" y="1016"/>
                </a:lnTo>
                <a:lnTo>
                  <a:pt x="395351" y="1524"/>
                </a:lnTo>
                <a:lnTo>
                  <a:pt x="394970" y="2794"/>
                </a:lnTo>
                <a:lnTo>
                  <a:pt x="394970" y="92583"/>
                </a:lnTo>
                <a:lnTo>
                  <a:pt x="430276" y="92583"/>
                </a:lnTo>
                <a:lnTo>
                  <a:pt x="430276" y="2794"/>
                </a:lnTo>
                <a:lnTo>
                  <a:pt x="429895" y="1524"/>
                </a:lnTo>
                <a:lnTo>
                  <a:pt x="428752" y="381"/>
                </a:lnTo>
                <a:lnTo>
                  <a:pt x="427482" y="0"/>
                </a:lnTo>
                <a:close/>
              </a:path>
              <a:path w="430529" h="247014">
                <a:moveTo>
                  <a:pt x="195326" y="0"/>
                </a:moveTo>
                <a:lnTo>
                  <a:pt x="165862" y="0"/>
                </a:lnTo>
                <a:lnTo>
                  <a:pt x="164592" y="381"/>
                </a:lnTo>
                <a:lnTo>
                  <a:pt x="163195" y="1778"/>
                </a:lnTo>
                <a:lnTo>
                  <a:pt x="162814" y="3048"/>
                </a:lnTo>
                <a:lnTo>
                  <a:pt x="162814" y="243840"/>
                </a:lnTo>
                <a:lnTo>
                  <a:pt x="163195" y="245237"/>
                </a:lnTo>
                <a:lnTo>
                  <a:pt x="164592" y="246380"/>
                </a:lnTo>
                <a:lnTo>
                  <a:pt x="165862" y="246634"/>
                </a:lnTo>
                <a:lnTo>
                  <a:pt x="195326" y="246634"/>
                </a:lnTo>
                <a:lnTo>
                  <a:pt x="196596" y="246380"/>
                </a:lnTo>
                <a:lnTo>
                  <a:pt x="197231" y="245745"/>
                </a:lnTo>
                <a:lnTo>
                  <a:pt x="197993" y="245237"/>
                </a:lnTo>
                <a:lnTo>
                  <a:pt x="198374" y="243840"/>
                </a:lnTo>
                <a:lnTo>
                  <a:pt x="198374" y="3048"/>
                </a:lnTo>
                <a:lnTo>
                  <a:pt x="197993" y="1778"/>
                </a:lnTo>
                <a:lnTo>
                  <a:pt x="197231" y="1143"/>
                </a:lnTo>
                <a:lnTo>
                  <a:pt x="196596" y="381"/>
                </a:lnTo>
                <a:lnTo>
                  <a:pt x="19532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835530" y="1954847"/>
            <a:ext cx="6042660" cy="3235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746885">
              <a:lnSpc>
                <a:spcPct val="100000"/>
              </a:lnSpc>
              <a:spcBef>
                <a:spcPts val="125"/>
              </a:spcBef>
            </a:pPr>
            <a:r>
              <a:rPr dirty="0" sz="2000" spc="-280" b="1">
                <a:latin typeface="맑은 고딕"/>
                <a:cs typeface="맑은 고딕"/>
              </a:rPr>
              <a:t>개</a:t>
            </a:r>
            <a:r>
              <a:rPr dirty="0" sz="2000" spc="-95" b="1">
                <a:latin typeface="맑은 고딕"/>
                <a:cs typeface="맑은 고딕"/>
              </a:rPr>
              <a:t>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이상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치료</a:t>
            </a:r>
            <a:r>
              <a:rPr dirty="0" sz="2000" spc="-95" b="1">
                <a:latin typeface="맑은 고딕"/>
                <a:cs typeface="맑은 고딕"/>
              </a:rPr>
              <a:t>를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요하</a:t>
            </a:r>
            <a:r>
              <a:rPr dirty="0" sz="2000" spc="-95" b="1">
                <a:latin typeface="맑은 고딕"/>
                <a:cs typeface="맑은 고딕"/>
              </a:rPr>
              <a:t>는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장기적</a:t>
            </a:r>
            <a:r>
              <a:rPr dirty="0" sz="2000" spc="-95" b="1">
                <a:latin typeface="맑은 고딕"/>
                <a:cs typeface="맑은 고딕"/>
              </a:rPr>
              <a:t>인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병고</a:t>
            </a:r>
            <a:endParaRPr sz="2000">
              <a:latin typeface="맑은 고딕"/>
              <a:cs typeface="맑은 고딕"/>
            </a:endParaRPr>
          </a:p>
          <a:p>
            <a:pPr algn="ctr" marR="1748789">
              <a:lnSpc>
                <a:spcPct val="100000"/>
              </a:lnSpc>
              <a:spcBef>
                <a:spcPts val="5"/>
              </a:spcBef>
            </a:pPr>
            <a:r>
              <a:rPr dirty="0" sz="2000" spc="-120" b="1">
                <a:latin typeface="맑은 고딕"/>
                <a:cs typeface="맑은 고딕"/>
              </a:rPr>
              <a:t>(</a:t>
            </a:r>
            <a:r>
              <a:rPr dirty="0" sz="2000" spc="-275" b="1">
                <a:latin typeface="맑은 고딕"/>
                <a:cs typeface="맑은 고딕"/>
              </a:rPr>
              <a:t>본인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퇴</a:t>
            </a:r>
            <a:r>
              <a:rPr dirty="0" sz="2000" spc="-95" b="1">
                <a:latin typeface="맑은 고딕"/>
                <a:cs typeface="맑은 고딕"/>
              </a:rPr>
              <a:t>단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의사</a:t>
            </a:r>
            <a:r>
              <a:rPr dirty="0" sz="2000" spc="-95" b="1">
                <a:latin typeface="맑은 고딕"/>
                <a:cs typeface="맑은 고딕"/>
              </a:rPr>
              <a:t>가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없</a:t>
            </a:r>
            <a:r>
              <a:rPr dirty="0" sz="2000" spc="-95" b="1">
                <a:latin typeface="맑은 고딕"/>
                <a:cs typeface="맑은 고딕"/>
              </a:rPr>
              <a:t>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기</a:t>
            </a:r>
            <a:r>
              <a:rPr dirty="0" sz="2000" spc="-95" b="1">
                <a:latin typeface="맑은 고딕"/>
                <a:cs typeface="맑은 고딕"/>
              </a:rPr>
              <a:t>간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제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없음</a:t>
            </a:r>
            <a:r>
              <a:rPr dirty="0" sz="2000" spc="20" b="1"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맑은 고딕"/>
              <a:cs typeface="맑은 고딕"/>
            </a:endParaRPr>
          </a:p>
          <a:p>
            <a:pPr marL="59690" marR="920750" indent="85725">
              <a:lnSpc>
                <a:spcPct val="100000"/>
              </a:lnSpc>
              <a:spcBef>
                <a:spcPts val="5"/>
              </a:spcBef>
              <a:tabLst>
                <a:tab pos="2787015" algn="l"/>
              </a:tabLst>
            </a:pPr>
            <a:r>
              <a:rPr dirty="0" sz="2000" spc="-280" b="1">
                <a:latin typeface="맑은 고딕"/>
                <a:cs typeface="맑은 고딕"/>
              </a:rPr>
              <a:t>개</a:t>
            </a:r>
            <a:r>
              <a:rPr dirty="0" sz="2000" spc="-95" b="1">
                <a:latin typeface="맑은 고딕"/>
                <a:cs typeface="맑은 고딕"/>
              </a:rPr>
              <a:t>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이상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장거</a:t>
            </a:r>
            <a:r>
              <a:rPr dirty="0" sz="2000" spc="-95" b="1">
                <a:latin typeface="맑은 고딕"/>
                <a:cs typeface="맑은 고딕"/>
              </a:rPr>
              <a:t>리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출</a:t>
            </a:r>
            <a:r>
              <a:rPr dirty="0" sz="2000" spc="-280" b="1">
                <a:latin typeface="맑은 고딕"/>
                <a:cs typeface="맑은 고딕"/>
              </a:rPr>
              <a:t>장</a:t>
            </a:r>
            <a:r>
              <a:rPr dirty="0" sz="2000" spc="-120" b="1">
                <a:latin typeface="맑은 고딕"/>
                <a:cs typeface="맑은 고딕"/>
              </a:rPr>
              <a:t>/</a:t>
            </a:r>
            <a:r>
              <a:rPr dirty="0" sz="2000" spc="-490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여행</a:t>
            </a:r>
            <a:r>
              <a:rPr dirty="0" sz="2000" spc="-95" b="1">
                <a:latin typeface="맑은 고딕"/>
                <a:cs typeface="맑은 고딕"/>
              </a:rPr>
              <a:t>은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114" b="1">
                <a:latin typeface="맑은 고딕"/>
                <a:cs typeface="맑은 고딕"/>
              </a:rPr>
              <a:t>3</a:t>
            </a:r>
            <a:r>
              <a:rPr dirty="0" sz="2000" spc="-275" b="1">
                <a:latin typeface="맑은 고딕"/>
                <a:cs typeface="맑은 고딕"/>
              </a:rPr>
              <a:t>개</a:t>
            </a:r>
            <a:r>
              <a:rPr dirty="0" sz="2000" spc="-95" b="1">
                <a:latin typeface="맑은 고딕"/>
                <a:cs typeface="맑은 고딕"/>
              </a:rPr>
              <a:t>월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까지</a:t>
            </a:r>
            <a:r>
              <a:rPr dirty="0" sz="2000" spc="-95" b="1">
                <a:latin typeface="맑은 고딕"/>
                <a:cs typeface="맑은 고딕"/>
              </a:rPr>
              <a:t>만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45" b="1">
                <a:latin typeface="맑은 고딕"/>
                <a:cs typeface="맑은 고딕"/>
              </a:rPr>
              <a:t>허용  </a:t>
            </a:r>
            <a:r>
              <a:rPr dirty="0" sz="2000" spc="-105" b="1">
                <a:latin typeface="맑은 고딕"/>
                <a:cs typeface="맑은 고딕"/>
              </a:rPr>
              <a:t>(</a:t>
            </a:r>
            <a:r>
              <a:rPr dirty="0" sz="2000" spc="-125" b="1">
                <a:latin typeface="맑은 고딕"/>
                <a:cs typeface="맑은 고딕"/>
              </a:rPr>
              <a:t>3</a:t>
            </a:r>
            <a:r>
              <a:rPr dirty="0" sz="2000" spc="-275" b="1">
                <a:latin typeface="맑은 고딕"/>
                <a:cs typeface="맑은 고딕"/>
              </a:rPr>
              <a:t>개</a:t>
            </a:r>
            <a:r>
              <a:rPr dirty="0" sz="2000" spc="-95" b="1">
                <a:latin typeface="맑은 고딕"/>
                <a:cs typeface="맑은 고딕"/>
              </a:rPr>
              <a:t>월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경과</a:t>
            </a:r>
            <a:r>
              <a:rPr dirty="0" sz="2000" spc="-95" b="1">
                <a:latin typeface="맑은 고딕"/>
                <a:cs typeface="맑은 고딕"/>
              </a:rPr>
              <a:t>시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본인</a:t>
            </a:r>
            <a:r>
              <a:rPr dirty="0" sz="2000" spc="-95" b="1">
                <a:latin typeface="맑은 고딕"/>
                <a:cs typeface="맑은 고딕"/>
              </a:rPr>
              <a:t>과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협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b="1">
                <a:latin typeface="맑은 고딕"/>
                <a:cs typeface="맑은 고딕"/>
              </a:rPr>
              <a:t>	</a:t>
            </a:r>
            <a:r>
              <a:rPr dirty="0" sz="2000" spc="-275" b="1">
                <a:latin typeface="맑은 고딕"/>
                <a:cs typeface="맑은 고딕"/>
              </a:rPr>
              <a:t>퇴단</a:t>
            </a:r>
            <a:r>
              <a:rPr dirty="0" sz="2000" spc="-95" b="1">
                <a:latin typeface="맑은 고딕"/>
                <a:cs typeface="맑은 고딕"/>
              </a:rPr>
              <a:t>은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신중</a:t>
            </a:r>
            <a:r>
              <a:rPr dirty="0" sz="2000" spc="-95" b="1">
                <a:latin typeface="맑은 고딕"/>
                <a:cs typeface="맑은 고딕"/>
              </a:rPr>
              <a:t>히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결</a:t>
            </a:r>
            <a:r>
              <a:rPr dirty="0" sz="2000" spc="-280" b="1">
                <a:latin typeface="맑은 고딕"/>
                <a:cs typeface="맑은 고딕"/>
              </a:rPr>
              <a:t>정</a:t>
            </a:r>
            <a:r>
              <a:rPr dirty="0" sz="2000" spc="20" b="1"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 marL="12700" marR="14604">
              <a:lnSpc>
                <a:spcPct val="236500"/>
              </a:lnSpc>
              <a:spcBef>
                <a:spcPts val="665"/>
              </a:spcBef>
            </a:pPr>
            <a:r>
              <a:rPr dirty="0" sz="2000" spc="100" b="1">
                <a:latin typeface="맑은 고딕"/>
                <a:cs typeface="맑은 고딕"/>
              </a:rPr>
              <a:t>그</a:t>
            </a:r>
            <a:r>
              <a:rPr dirty="0" sz="2000" spc="-95" b="1">
                <a:latin typeface="맑은 고딕"/>
                <a:cs typeface="맑은 고딕"/>
              </a:rPr>
              <a:t>외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여</a:t>
            </a:r>
            <a:r>
              <a:rPr dirty="0" sz="2000" spc="-95" b="1">
                <a:latin typeface="맑은 고딕"/>
                <a:cs typeface="맑은 고딕"/>
              </a:rPr>
              <a:t>러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가</a:t>
            </a:r>
            <a:r>
              <a:rPr dirty="0" sz="2000" spc="-95" b="1">
                <a:latin typeface="맑은 고딕"/>
                <a:cs typeface="맑은 고딕"/>
              </a:rPr>
              <a:t>지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정황</a:t>
            </a:r>
            <a:r>
              <a:rPr dirty="0" sz="2000" spc="-95" b="1">
                <a:latin typeface="맑은 고딕"/>
                <a:cs typeface="맑은 고딕"/>
              </a:rPr>
              <a:t>에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대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판단</a:t>
            </a:r>
            <a:r>
              <a:rPr dirty="0" sz="2000" spc="-95" b="1">
                <a:latin typeface="맑은 고딕"/>
                <a:cs typeface="맑은 고딕"/>
              </a:rPr>
              <a:t>은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전적으</a:t>
            </a:r>
            <a:r>
              <a:rPr dirty="0" sz="2000" spc="-95" b="1">
                <a:latin typeface="맑은 고딕"/>
                <a:cs typeface="맑은 고딕"/>
              </a:rPr>
              <a:t>로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단장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고</a:t>
            </a:r>
            <a:r>
              <a:rPr dirty="0" sz="2000" spc="-95" b="1">
                <a:latin typeface="맑은 고딕"/>
                <a:cs typeface="맑은 고딕"/>
              </a:rPr>
              <a:t>유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50" b="1">
                <a:latin typeface="맑은 고딕"/>
                <a:cs typeface="맑은 고딕"/>
              </a:rPr>
              <a:t>권한  장</a:t>
            </a:r>
            <a:r>
              <a:rPr dirty="0" sz="2000" spc="-95" b="1">
                <a:latin typeface="맑은 고딕"/>
                <a:cs typeface="맑은 고딕"/>
              </a:rPr>
              <a:t>기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유고</a:t>
            </a:r>
            <a:r>
              <a:rPr dirty="0" sz="2000" spc="-95" b="1">
                <a:latin typeface="맑은 고딕"/>
                <a:cs typeface="맑은 고딕"/>
              </a:rPr>
              <a:t>는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출석부</a:t>
            </a:r>
            <a:r>
              <a:rPr dirty="0" sz="2000" spc="-95" b="1">
                <a:latin typeface="맑은 고딕"/>
                <a:cs typeface="맑은 고딕"/>
              </a:rPr>
              <a:t>에</a:t>
            </a:r>
            <a:r>
              <a:rPr dirty="0" sz="2000" spc="-515" b="1">
                <a:latin typeface="맑은 고딕"/>
                <a:cs typeface="맑은 고딕"/>
              </a:rPr>
              <a:t> </a:t>
            </a:r>
            <a:r>
              <a:rPr dirty="0" sz="2400" spc="-575" b="1">
                <a:latin typeface="맑은 고딕"/>
                <a:cs typeface="맑은 고딕"/>
              </a:rPr>
              <a:t>『</a:t>
            </a:r>
            <a:r>
              <a:rPr dirty="0" sz="2400" spc="-305" b="1">
                <a:latin typeface="맑은 고딕"/>
                <a:cs typeface="맑은 고딕"/>
              </a:rPr>
              <a:t>장</a:t>
            </a:r>
            <a:r>
              <a:rPr dirty="0" sz="2400" spc="-570" b="1">
                <a:latin typeface="맑은 고딕"/>
                <a:cs typeface="맑은 고딕"/>
              </a:rPr>
              <a:t>』</a:t>
            </a:r>
            <a:r>
              <a:rPr dirty="0" sz="2000" spc="-280" b="1">
                <a:latin typeface="맑은 고딕"/>
                <a:cs typeface="맑은 고딕"/>
              </a:rPr>
              <a:t>으</a:t>
            </a:r>
            <a:r>
              <a:rPr dirty="0" sz="2000" spc="-95" b="1">
                <a:latin typeface="맑은 고딕"/>
                <a:cs typeface="맑은 고딕"/>
              </a:rPr>
              <a:t>로</a:t>
            </a:r>
            <a:r>
              <a:rPr dirty="0" sz="2000" spc="-36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기재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76400" y="5229225"/>
            <a:ext cx="5773420" cy="0"/>
          </a:xfrm>
          <a:custGeom>
            <a:avLst/>
            <a:gdLst/>
            <a:ahLst/>
            <a:cxnLst/>
            <a:rect l="l" t="t" r="r" b="b"/>
            <a:pathLst>
              <a:path w="5773420" h="0">
                <a:moveTo>
                  <a:pt x="0" y="0"/>
                </a:moveTo>
                <a:lnTo>
                  <a:pt x="5773039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9" name="object 5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15100" y="5514973"/>
            <a:ext cx="2524125" cy="12953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7775" y="276161"/>
              <a:ext cx="1938401" cy="633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4897" y="357124"/>
              <a:ext cx="1743075" cy="437515"/>
            </a:xfrm>
            <a:custGeom>
              <a:avLst/>
              <a:gdLst/>
              <a:ahLst/>
              <a:cxnLst/>
              <a:rect l="l" t="t" r="r" b="b"/>
              <a:pathLst>
                <a:path w="1743075" h="437515">
                  <a:moveTo>
                    <a:pt x="1294892" y="328422"/>
                  </a:moveTo>
                  <a:lnTo>
                    <a:pt x="895350" y="328422"/>
                  </a:lnTo>
                  <a:lnTo>
                    <a:pt x="895350" y="374650"/>
                  </a:lnTo>
                  <a:lnTo>
                    <a:pt x="1294892" y="374650"/>
                  </a:lnTo>
                  <a:lnTo>
                    <a:pt x="1294892" y="328422"/>
                  </a:lnTo>
                  <a:close/>
                </a:path>
                <a:path w="1743075" h="437515">
                  <a:moveTo>
                    <a:pt x="816229" y="274827"/>
                  </a:moveTo>
                  <a:lnTo>
                    <a:pt x="529082" y="274827"/>
                  </a:lnTo>
                  <a:lnTo>
                    <a:pt x="529082" y="321945"/>
                  </a:lnTo>
                  <a:lnTo>
                    <a:pt x="760476" y="321945"/>
                  </a:lnTo>
                  <a:lnTo>
                    <a:pt x="760476" y="437134"/>
                  </a:lnTo>
                  <a:lnTo>
                    <a:pt x="816229" y="437134"/>
                  </a:lnTo>
                  <a:lnTo>
                    <a:pt x="816229" y="274827"/>
                  </a:lnTo>
                  <a:close/>
                </a:path>
                <a:path w="1743075" h="437515">
                  <a:moveTo>
                    <a:pt x="340614" y="252095"/>
                  </a:moveTo>
                  <a:lnTo>
                    <a:pt x="58419" y="252095"/>
                  </a:lnTo>
                  <a:lnTo>
                    <a:pt x="58419" y="296672"/>
                  </a:lnTo>
                  <a:lnTo>
                    <a:pt x="284861" y="296672"/>
                  </a:lnTo>
                  <a:lnTo>
                    <a:pt x="284861" y="319277"/>
                  </a:lnTo>
                  <a:lnTo>
                    <a:pt x="58419" y="319277"/>
                  </a:lnTo>
                  <a:lnTo>
                    <a:pt x="58419" y="429767"/>
                  </a:lnTo>
                  <a:lnTo>
                    <a:pt x="351154" y="429767"/>
                  </a:lnTo>
                  <a:lnTo>
                    <a:pt x="351154" y="385063"/>
                  </a:lnTo>
                  <a:lnTo>
                    <a:pt x="114300" y="385063"/>
                  </a:lnTo>
                  <a:lnTo>
                    <a:pt x="114300" y="362076"/>
                  </a:lnTo>
                  <a:lnTo>
                    <a:pt x="340614" y="362076"/>
                  </a:lnTo>
                  <a:lnTo>
                    <a:pt x="340614" y="252095"/>
                  </a:lnTo>
                  <a:close/>
                </a:path>
                <a:path w="1743075" h="437515">
                  <a:moveTo>
                    <a:pt x="227711" y="225933"/>
                  </a:moveTo>
                  <a:lnTo>
                    <a:pt x="171450" y="225933"/>
                  </a:lnTo>
                  <a:lnTo>
                    <a:pt x="171450" y="252095"/>
                  </a:lnTo>
                  <a:lnTo>
                    <a:pt x="227711" y="252095"/>
                  </a:lnTo>
                  <a:lnTo>
                    <a:pt x="227711" y="225933"/>
                  </a:lnTo>
                  <a:close/>
                </a:path>
                <a:path w="1743075" h="437515">
                  <a:moveTo>
                    <a:pt x="399541" y="180212"/>
                  </a:moveTo>
                  <a:lnTo>
                    <a:pt x="0" y="180212"/>
                  </a:lnTo>
                  <a:lnTo>
                    <a:pt x="0" y="225933"/>
                  </a:lnTo>
                  <a:lnTo>
                    <a:pt x="399541" y="225933"/>
                  </a:lnTo>
                  <a:lnTo>
                    <a:pt x="399541" y="180212"/>
                  </a:lnTo>
                  <a:close/>
                </a:path>
                <a:path w="1743075" h="437515">
                  <a:moveTo>
                    <a:pt x="1095121" y="35687"/>
                  </a:moveTo>
                  <a:lnTo>
                    <a:pt x="1036224" y="43116"/>
                  </a:lnTo>
                  <a:lnTo>
                    <a:pt x="988567" y="65404"/>
                  </a:lnTo>
                  <a:lnTo>
                    <a:pt x="956960" y="100536"/>
                  </a:lnTo>
                  <a:lnTo>
                    <a:pt x="946404" y="146430"/>
                  </a:lnTo>
                  <a:lnTo>
                    <a:pt x="949047" y="170864"/>
                  </a:lnTo>
                  <a:lnTo>
                    <a:pt x="970192" y="211492"/>
                  </a:lnTo>
                  <a:lnTo>
                    <a:pt x="1011271" y="240712"/>
                  </a:lnTo>
                  <a:lnTo>
                    <a:pt x="1064472" y="255571"/>
                  </a:lnTo>
                  <a:lnTo>
                    <a:pt x="1095121" y="257428"/>
                  </a:lnTo>
                  <a:lnTo>
                    <a:pt x="1125765" y="255571"/>
                  </a:lnTo>
                  <a:lnTo>
                    <a:pt x="1178863" y="240712"/>
                  </a:lnTo>
                  <a:lnTo>
                    <a:pt x="1219702" y="211492"/>
                  </a:lnTo>
                  <a:lnTo>
                    <a:pt x="1219904" y="211200"/>
                  </a:lnTo>
                  <a:lnTo>
                    <a:pt x="1095121" y="211200"/>
                  </a:lnTo>
                  <a:lnTo>
                    <a:pt x="1075135" y="210107"/>
                  </a:lnTo>
                  <a:lnTo>
                    <a:pt x="1028319" y="193928"/>
                  </a:lnTo>
                  <a:lnTo>
                    <a:pt x="1005101" y="160692"/>
                  </a:lnTo>
                  <a:lnTo>
                    <a:pt x="1003554" y="146430"/>
                  </a:lnTo>
                  <a:lnTo>
                    <a:pt x="1005101" y="132353"/>
                  </a:lnTo>
                  <a:lnTo>
                    <a:pt x="1028319" y="99313"/>
                  </a:lnTo>
                  <a:lnTo>
                    <a:pt x="1075146" y="83008"/>
                  </a:lnTo>
                  <a:lnTo>
                    <a:pt x="1095121" y="81914"/>
                  </a:lnTo>
                  <a:lnTo>
                    <a:pt x="1219854" y="81914"/>
                  </a:lnTo>
                  <a:lnTo>
                    <a:pt x="1219648" y="81619"/>
                  </a:lnTo>
                  <a:lnTo>
                    <a:pt x="1201166" y="65404"/>
                  </a:lnTo>
                  <a:lnTo>
                    <a:pt x="1178738" y="52403"/>
                  </a:lnTo>
                  <a:lnTo>
                    <a:pt x="1153572" y="43116"/>
                  </a:lnTo>
                  <a:lnTo>
                    <a:pt x="1125692" y="37544"/>
                  </a:lnTo>
                  <a:lnTo>
                    <a:pt x="1095121" y="35687"/>
                  </a:lnTo>
                  <a:close/>
                </a:path>
                <a:path w="1743075" h="437515">
                  <a:moveTo>
                    <a:pt x="1219854" y="81914"/>
                  </a:moveTo>
                  <a:lnTo>
                    <a:pt x="1095121" y="81914"/>
                  </a:lnTo>
                  <a:lnTo>
                    <a:pt x="1115129" y="83008"/>
                  </a:lnTo>
                  <a:lnTo>
                    <a:pt x="1132887" y="86280"/>
                  </a:lnTo>
                  <a:lnTo>
                    <a:pt x="1172464" y="108819"/>
                  </a:lnTo>
                  <a:lnTo>
                    <a:pt x="1186180" y="146430"/>
                  </a:lnTo>
                  <a:lnTo>
                    <a:pt x="1184654" y="160601"/>
                  </a:lnTo>
                  <a:lnTo>
                    <a:pt x="1161669" y="193801"/>
                  </a:lnTo>
                  <a:lnTo>
                    <a:pt x="1114966" y="210109"/>
                  </a:lnTo>
                  <a:lnTo>
                    <a:pt x="1095121" y="211200"/>
                  </a:lnTo>
                  <a:lnTo>
                    <a:pt x="1219904" y="211200"/>
                  </a:lnTo>
                  <a:lnTo>
                    <a:pt x="1232836" y="192547"/>
                  </a:lnTo>
                  <a:lnTo>
                    <a:pt x="1240708" y="170864"/>
                  </a:lnTo>
                  <a:lnTo>
                    <a:pt x="1243330" y="146430"/>
                  </a:lnTo>
                  <a:lnTo>
                    <a:pt x="1240706" y="122144"/>
                  </a:lnTo>
                  <a:lnTo>
                    <a:pt x="1232820" y="100536"/>
                  </a:lnTo>
                  <a:lnTo>
                    <a:pt x="1219854" y="81914"/>
                  </a:lnTo>
                  <a:close/>
                </a:path>
                <a:path w="1743075" h="437515">
                  <a:moveTo>
                    <a:pt x="1742566" y="332359"/>
                  </a:moveTo>
                  <a:lnTo>
                    <a:pt x="1343025" y="332359"/>
                  </a:lnTo>
                  <a:lnTo>
                    <a:pt x="1343025" y="379095"/>
                  </a:lnTo>
                  <a:lnTo>
                    <a:pt x="1742566" y="379095"/>
                  </a:lnTo>
                  <a:lnTo>
                    <a:pt x="1742566" y="332359"/>
                  </a:lnTo>
                  <a:close/>
                </a:path>
                <a:path w="1743075" h="437515">
                  <a:moveTo>
                    <a:pt x="1570736" y="272161"/>
                  </a:moveTo>
                  <a:lnTo>
                    <a:pt x="1514855" y="272161"/>
                  </a:lnTo>
                  <a:lnTo>
                    <a:pt x="1514855" y="332359"/>
                  </a:lnTo>
                  <a:lnTo>
                    <a:pt x="1570736" y="332359"/>
                  </a:lnTo>
                  <a:lnTo>
                    <a:pt x="1570736" y="272161"/>
                  </a:lnTo>
                  <a:close/>
                </a:path>
                <a:path w="1743075" h="437515">
                  <a:moveTo>
                    <a:pt x="1684147" y="43941"/>
                  </a:moveTo>
                  <a:lnTo>
                    <a:pt x="1400555" y="43941"/>
                  </a:lnTo>
                  <a:lnTo>
                    <a:pt x="1400555" y="90170"/>
                  </a:lnTo>
                  <a:lnTo>
                    <a:pt x="1627886" y="90170"/>
                  </a:lnTo>
                  <a:lnTo>
                    <a:pt x="1627886" y="133476"/>
                  </a:lnTo>
                  <a:lnTo>
                    <a:pt x="1399667" y="133476"/>
                  </a:lnTo>
                  <a:lnTo>
                    <a:pt x="1399667" y="272161"/>
                  </a:lnTo>
                  <a:lnTo>
                    <a:pt x="1695450" y="272161"/>
                  </a:lnTo>
                  <a:lnTo>
                    <a:pt x="1695450" y="225933"/>
                  </a:lnTo>
                  <a:lnTo>
                    <a:pt x="1455928" y="225933"/>
                  </a:lnTo>
                  <a:lnTo>
                    <a:pt x="1455928" y="178308"/>
                  </a:lnTo>
                  <a:lnTo>
                    <a:pt x="1684147" y="178308"/>
                  </a:lnTo>
                  <a:lnTo>
                    <a:pt x="1684147" y="43941"/>
                  </a:lnTo>
                  <a:close/>
                </a:path>
                <a:path w="1743075" h="437515">
                  <a:moveTo>
                    <a:pt x="603504" y="20065"/>
                  </a:moveTo>
                  <a:lnTo>
                    <a:pt x="547878" y="20065"/>
                  </a:lnTo>
                  <a:lnTo>
                    <a:pt x="547878" y="78359"/>
                  </a:lnTo>
                  <a:lnTo>
                    <a:pt x="545998" y="98647"/>
                  </a:lnTo>
                  <a:lnTo>
                    <a:pt x="531000" y="138652"/>
                  </a:lnTo>
                  <a:lnTo>
                    <a:pt x="501763" y="176847"/>
                  </a:lnTo>
                  <a:lnTo>
                    <a:pt x="462952" y="206946"/>
                  </a:lnTo>
                  <a:lnTo>
                    <a:pt x="440309" y="218566"/>
                  </a:lnTo>
                  <a:lnTo>
                    <a:pt x="481203" y="256539"/>
                  </a:lnTo>
                  <a:lnTo>
                    <a:pt x="519957" y="228054"/>
                  </a:lnTo>
                  <a:lnTo>
                    <a:pt x="548745" y="199399"/>
                  </a:lnTo>
                  <a:lnTo>
                    <a:pt x="577088" y="160020"/>
                  </a:lnTo>
                  <a:lnTo>
                    <a:pt x="641663" y="160020"/>
                  </a:lnTo>
                  <a:lnTo>
                    <a:pt x="611298" y="116157"/>
                  </a:lnTo>
                  <a:lnTo>
                    <a:pt x="603504" y="76326"/>
                  </a:lnTo>
                  <a:lnTo>
                    <a:pt x="603504" y="20065"/>
                  </a:lnTo>
                  <a:close/>
                </a:path>
                <a:path w="1743075" h="437515">
                  <a:moveTo>
                    <a:pt x="816229" y="6476"/>
                  </a:moveTo>
                  <a:lnTo>
                    <a:pt x="761365" y="6476"/>
                  </a:lnTo>
                  <a:lnTo>
                    <a:pt x="761365" y="87249"/>
                  </a:lnTo>
                  <a:lnTo>
                    <a:pt x="669797" y="87249"/>
                  </a:lnTo>
                  <a:lnTo>
                    <a:pt x="669797" y="134874"/>
                  </a:lnTo>
                  <a:lnTo>
                    <a:pt x="761365" y="134874"/>
                  </a:lnTo>
                  <a:lnTo>
                    <a:pt x="761365" y="256539"/>
                  </a:lnTo>
                  <a:lnTo>
                    <a:pt x="816229" y="256539"/>
                  </a:lnTo>
                  <a:lnTo>
                    <a:pt x="816229" y="6476"/>
                  </a:lnTo>
                  <a:close/>
                </a:path>
                <a:path w="1743075" h="437515">
                  <a:moveTo>
                    <a:pt x="641663" y="160020"/>
                  </a:moveTo>
                  <a:lnTo>
                    <a:pt x="577088" y="160020"/>
                  </a:lnTo>
                  <a:lnTo>
                    <a:pt x="595733" y="185116"/>
                  </a:lnTo>
                  <a:lnTo>
                    <a:pt x="618331" y="207438"/>
                  </a:lnTo>
                  <a:lnTo>
                    <a:pt x="644882" y="226974"/>
                  </a:lnTo>
                  <a:lnTo>
                    <a:pt x="675385" y="243712"/>
                  </a:lnTo>
                  <a:lnTo>
                    <a:pt x="711072" y="201167"/>
                  </a:lnTo>
                  <a:lnTo>
                    <a:pt x="689286" y="193379"/>
                  </a:lnTo>
                  <a:lnTo>
                    <a:pt x="669274" y="182768"/>
                  </a:lnTo>
                  <a:lnTo>
                    <a:pt x="651047" y="169324"/>
                  </a:lnTo>
                  <a:lnTo>
                    <a:pt x="641663" y="160020"/>
                  </a:lnTo>
                  <a:close/>
                </a:path>
                <a:path w="1743075" h="437515">
                  <a:moveTo>
                    <a:pt x="239014" y="79248"/>
                  </a:moveTo>
                  <a:lnTo>
                    <a:pt x="160909" y="79248"/>
                  </a:lnTo>
                  <a:lnTo>
                    <a:pt x="150455" y="89108"/>
                  </a:lnTo>
                  <a:lnTo>
                    <a:pt x="137001" y="97932"/>
                  </a:lnTo>
                  <a:lnTo>
                    <a:pt x="101091" y="112522"/>
                  </a:lnTo>
                  <a:lnTo>
                    <a:pt x="57261" y="121872"/>
                  </a:lnTo>
                  <a:lnTo>
                    <a:pt x="9525" y="124840"/>
                  </a:lnTo>
                  <a:lnTo>
                    <a:pt x="38862" y="167386"/>
                  </a:lnTo>
                  <a:lnTo>
                    <a:pt x="86852" y="160258"/>
                  </a:lnTo>
                  <a:lnTo>
                    <a:pt x="133603" y="146938"/>
                  </a:lnTo>
                  <a:lnTo>
                    <a:pt x="173323" y="129492"/>
                  </a:lnTo>
                  <a:lnTo>
                    <a:pt x="200278" y="110236"/>
                  </a:lnTo>
                  <a:lnTo>
                    <a:pt x="295102" y="110236"/>
                  </a:lnTo>
                  <a:lnTo>
                    <a:pt x="279733" y="105001"/>
                  </a:lnTo>
                  <a:lnTo>
                    <a:pt x="263397" y="97472"/>
                  </a:lnTo>
                  <a:lnTo>
                    <a:pt x="249824" y="88896"/>
                  </a:lnTo>
                  <a:lnTo>
                    <a:pt x="239014" y="79248"/>
                  </a:lnTo>
                  <a:close/>
                </a:path>
                <a:path w="1743075" h="437515">
                  <a:moveTo>
                    <a:pt x="295102" y="110236"/>
                  </a:moveTo>
                  <a:lnTo>
                    <a:pt x="200278" y="110236"/>
                  </a:lnTo>
                  <a:lnTo>
                    <a:pt x="213018" y="120167"/>
                  </a:lnTo>
                  <a:lnTo>
                    <a:pt x="247499" y="138507"/>
                  </a:lnTo>
                  <a:lnTo>
                    <a:pt x="292268" y="154245"/>
                  </a:lnTo>
                  <a:lnTo>
                    <a:pt x="337087" y="164048"/>
                  </a:lnTo>
                  <a:lnTo>
                    <a:pt x="358902" y="166497"/>
                  </a:lnTo>
                  <a:lnTo>
                    <a:pt x="386460" y="123443"/>
                  </a:lnTo>
                  <a:lnTo>
                    <a:pt x="363481" y="122703"/>
                  </a:lnTo>
                  <a:lnTo>
                    <a:pt x="341217" y="120475"/>
                  </a:lnTo>
                  <a:lnTo>
                    <a:pt x="319666" y="116746"/>
                  </a:lnTo>
                  <a:lnTo>
                    <a:pt x="298830" y="111505"/>
                  </a:lnTo>
                  <a:lnTo>
                    <a:pt x="295102" y="110236"/>
                  </a:lnTo>
                  <a:close/>
                </a:path>
                <a:path w="1743075" h="437515">
                  <a:moveTo>
                    <a:pt x="355600" y="35305"/>
                  </a:moveTo>
                  <a:lnTo>
                    <a:pt x="43941" y="35305"/>
                  </a:lnTo>
                  <a:lnTo>
                    <a:pt x="43941" y="79248"/>
                  </a:lnTo>
                  <a:lnTo>
                    <a:pt x="355600" y="79248"/>
                  </a:lnTo>
                  <a:lnTo>
                    <a:pt x="355600" y="35305"/>
                  </a:lnTo>
                  <a:close/>
                </a:path>
                <a:path w="1743075" h="437515">
                  <a:moveTo>
                    <a:pt x="228091" y="0"/>
                  </a:moveTo>
                  <a:lnTo>
                    <a:pt x="171831" y="0"/>
                  </a:lnTo>
                  <a:lnTo>
                    <a:pt x="171831" y="35305"/>
                  </a:lnTo>
                  <a:lnTo>
                    <a:pt x="228091" y="35305"/>
                  </a:lnTo>
                  <a:lnTo>
                    <a:pt x="228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99" y="276161"/>
              <a:ext cx="1919351" cy="6334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82695" y="363600"/>
              <a:ext cx="1728470" cy="431165"/>
            </a:xfrm>
            <a:custGeom>
              <a:avLst/>
              <a:gdLst/>
              <a:ahLst/>
              <a:cxnLst/>
              <a:rect l="l" t="t" r="r" b="b"/>
              <a:pathLst>
                <a:path w="1728470" h="431165">
                  <a:moveTo>
                    <a:pt x="665988" y="249554"/>
                  </a:moveTo>
                  <a:lnTo>
                    <a:pt x="606693" y="255857"/>
                  </a:lnTo>
                  <a:lnTo>
                    <a:pt x="561975" y="274700"/>
                  </a:lnTo>
                  <a:lnTo>
                    <a:pt x="533860" y="303402"/>
                  </a:lnTo>
                  <a:lnTo>
                    <a:pt x="524509" y="339344"/>
                  </a:lnTo>
                  <a:lnTo>
                    <a:pt x="526843" y="358249"/>
                  </a:lnTo>
                  <a:lnTo>
                    <a:pt x="561848" y="403987"/>
                  </a:lnTo>
                  <a:lnTo>
                    <a:pt x="606631" y="422624"/>
                  </a:lnTo>
                  <a:lnTo>
                    <a:pt x="665988" y="428878"/>
                  </a:lnTo>
                  <a:lnTo>
                    <a:pt x="697680" y="427311"/>
                  </a:lnTo>
                  <a:lnTo>
                    <a:pt x="750016" y="414841"/>
                  </a:lnTo>
                  <a:lnTo>
                    <a:pt x="787064" y="390582"/>
                  </a:lnTo>
                  <a:lnTo>
                    <a:pt x="793175" y="382650"/>
                  </a:lnTo>
                  <a:lnTo>
                    <a:pt x="665988" y="382650"/>
                  </a:lnTo>
                  <a:lnTo>
                    <a:pt x="646225" y="381892"/>
                  </a:lnTo>
                  <a:lnTo>
                    <a:pt x="602488" y="370713"/>
                  </a:lnTo>
                  <a:lnTo>
                    <a:pt x="581278" y="339344"/>
                  </a:lnTo>
                  <a:lnTo>
                    <a:pt x="582590" y="330082"/>
                  </a:lnTo>
                  <a:lnTo>
                    <a:pt x="614213" y="302587"/>
                  </a:lnTo>
                  <a:lnTo>
                    <a:pt x="665988" y="295783"/>
                  </a:lnTo>
                  <a:lnTo>
                    <a:pt x="792789" y="295783"/>
                  </a:lnTo>
                  <a:lnTo>
                    <a:pt x="787011" y="288301"/>
                  </a:lnTo>
                  <a:lnTo>
                    <a:pt x="770508" y="274827"/>
                  </a:lnTo>
                  <a:lnTo>
                    <a:pt x="749837" y="263753"/>
                  </a:lnTo>
                  <a:lnTo>
                    <a:pt x="725535" y="255857"/>
                  </a:lnTo>
                  <a:lnTo>
                    <a:pt x="697549" y="251126"/>
                  </a:lnTo>
                  <a:lnTo>
                    <a:pt x="665988" y="249554"/>
                  </a:lnTo>
                  <a:close/>
                </a:path>
                <a:path w="1728470" h="431165">
                  <a:moveTo>
                    <a:pt x="792789" y="295783"/>
                  </a:moveTo>
                  <a:lnTo>
                    <a:pt x="665988" y="295783"/>
                  </a:lnTo>
                  <a:lnTo>
                    <a:pt x="686083" y="296544"/>
                  </a:lnTo>
                  <a:lnTo>
                    <a:pt x="703500" y="298830"/>
                  </a:lnTo>
                  <a:lnTo>
                    <a:pt x="739584" y="314501"/>
                  </a:lnTo>
                  <a:lnTo>
                    <a:pt x="751586" y="339344"/>
                  </a:lnTo>
                  <a:lnTo>
                    <a:pt x="750230" y="348676"/>
                  </a:lnTo>
                  <a:lnTo>
                    <a:pt x="717923" y="376007"/>
                  </a:lnTo>
                  <a:lnTo>
                    <a:pt x="665988" y="382650"/>
                  </a:lnTo>
                  <a:lnTo>
                    <a:pt x="793175" y="382650"/>
                  </a:lnTo>
                  <a:lnTo>
                    <a:pt x="798814" y="375332"/>
                  </a:lnTo>
                  <a:lnTo>
                    <a:pt x="805872" y="358249"/>
                  </a:lnTo>
                  <a:lnTo>
                    <a:pt x="808227" y="339344"/>
                  </a:lnTo>
                  <a:lnTo>
                    <a:pt x="805870" y="320583"/>
                  </a:lnTo>
                  <a:lnTo>
                    <a:pt x="798798" y="303561"/>
                  </a:lnTo>
                  <a:lnTo>
                    <a:pt x="792789" y="295783"/>
                  </a:lnTo>
                  <a:close/>
                </a:path>
                <a:path w="1728470" h="431165">
                  <a:moveTo>
                    <a:pt x="589661" y="65786"/>
                  </a:moveTo>
                  <a:lnTo>
                    <a:pt x="533653" y="65786"/>
                  </a:lnTo>
                  <a:lnTo>
                    <a:pt x="533653" y="83312"/>
                  </a:lnTo>
                  <a:lnTo>
                    <a:pt x="531699" y="103076"/>
                  </a:lnTo>
                  <a:lnTo>
                    <a:pt x="516026" y="141747"/>
                  </a:lnTo>
                  <a:lnTo>
                    <a:pt x="485735" y="178059"/>
                  </a:lnTo>
                  <a:lnTo>
                    <a:pt x="447635" y="205249"/>
                  </a:lnTo>
                  <a:lnTo>
                    <a:pt x="426084" y="215011"/>
                  </a:lnTo>
                  <a:lnTo>
                    <a:pt x="465836" y="254253"/>
                  </a:lnTo>
                  <a:lnTo>
                    <a:pt x="507198" y="226536"/>
                  </a:lnTo>
                  <a:lnTo>
                    <a:pt x="535582" y="199699"/>
                  </a:lnTo>
                  <a:lnTo>
                    <a:pt x="563371" y="160909"/>
                  </a:lnTo>
                  <a:lnTo>
                    <a:pt x="629905" y="160909"/>
                  </a:lnTo>
                  <a:lnTo>
                    <a:pt x="596995" y="118014"/>
                  </a:lnTo>
                  <a:lnTo>
                    <a:pt x="589661" y="81534"/>
                  </a:lnTo>
                  <a:lnTo>
                    <a:pt x="589661" y="65786"/>
                  </a:lnTo>
                  <a:close/>
                </a:path>
                <a:path w="1728470" h="431165">
                  <a:moveTo>
                    <a:pt x="801496" y="0"/>
                  </a:moveTo>
                  <a:lnTo>
                    <a:pt x="746632" y="0"/>
                  </a:lnTo>
                  <a:lnTo>
                    <a:pt x="746632" y="97282"/>
                  </a:lnTo>
                  <a:lnTo>
                    <a:pt x="665606" y="97282"/>
                  </a:lnTo>
                  <a:lnTo>
                    <a:pt x="665606" y="142239"/>
                  </a:lnTo>
                  <a:lnTo>
                    <a:pt x="746632" y="142239"/>
                  </a:lnTo>
                  <a:lnTo>
                    <a:pt x="746632" y="246507"/>
                  </a:lnTo>
                  <a:lnTo>
                    <a:pt x="801496" y="246507"/>
                  </a:lnTo>
                  <a:lnTo>
                    <a:pt x="801496" y="0"/>
                  </a:lnTo>
                  <a:close/>
                </a:path>
                <a:path w="1728470" h="431165">
                  <a:moveTo>
                    <a:pt x="629905" y="160909"/>
                  </a:moveTo>
                  <a:lnTo>
                    <a:pt x="563371" y="160909"/>
                  </a:lnTo>
                  <a:lnTo>
                    <a:pt x="581445" y="183407"/>
                  </a:lnTo>
                  <a:lnTo>
                    <a:pt x="603472" y="204025"/>
                  </a:lnTo>
                  <a:lnTo>
                    <a:pt x="629451" y="222738"/>
                  </a:lnTo>
                  <a:lnTo>
                    <a:pt x="659383" y="239522"/>
                  </a:lnTo>
                  <a:lnTo>
                    <a:pt x="694816" y="197103"/>
                  </a:lnTo>
                  <a:lnTo>
                    <a:pt x="672665" y="188505"/>
                  </a:lnTo>
                  <a:lnTo>
                    <a:pt x="652668" y="177942"/>
                  </a:lnTo>
                  <a:lnTo>
                    <a:pt x="634791" y="165403"/>
                  </a:lnTo>
                  <a:lnTo>
                    <a:pt x="629905" y="160909"/>
                  </a:lnTo>
                  <a:close/>
                </a:path>
                <a:path w="1728470" h="431165">
                  <a:moveTo>
                    <a:pt x="676275" y="19176"/>
                  </a:moveTo>
                  <a:lnTo>
                    <a:pt x="444753" y="19176"/>
                  </a:lnTo>
                  <a:lnTo>
                    <a:pt x="444753" y="65786"/>
                  </a:lnTo>
                  <a:lnTo>
                    <a:pt x="676275" y="65786"/>
                  </a:lnTo>
                  <a:lnTo>
                    <a:pt x="676275" y="19176"/>
                  </a:lnTo>
                  <a:close/>
                </a:path>
                <a:path w="1728470" h="431165">
                  <a:moveTo>
                    <a:pt x="1443481" y="284861"/>
                  </a:moveTo>
                  <a:lnTo>
                    <a:pt x="1387220" y="284861"/>
                  </a:lnTo>
                  <a:lnTo>
                    <a:pt x="1387220" y="412369"/>
                  </a:lnTo>
                  <a:lnTo>
                    <a:pt x="1675256" y="412369"/>
                  </a:lnTo>
                  <a:lnTo>
                    <a:pt x="1675256" y="365251"/>
                  </a:lnTo>
                  <a:lnTo>
                    <a:pt x="1443481" y="365251"/>
                  </a:lnTo>
                  <a:lnTo>
                    <a:pt x="1443481" y="284861"/>
                  </a:lnTo>
                  <a:close/>
                </a:path>
                <a:path w="1728470" h="431165">
                  <a:moveTo>
                    <a:pt x="125729" y="273431"/>
                  </a:moveTo>
                  <a:lnTo>
                    <a:pt x="69468" y="273431"/>
                  </a:lnTo>
                  <a:lnTo>
                    <a:pt x="69468" y="415671"/>
                  </a:lnTo>
                  <a:lnTo>
                    <a:pt x="355726" y="415671"/>
                  </a:lnTo>
                  <a:lnTo>
                    <a:pt x="355726" y="368553"/>
                  </a:lnTo>
                  <a:lnTo>
                    <a:pt x="125729" y="368553"/>
                  </a:lnTo>
                  <a:lnTo>
                    <a:pt x="125729" y="273431"/>
                  </a:lnTo>
                  <a:close/>
                </a:path>
                <a:path w="1728470" h="431165">
                  <a:moveTo>
                    <a:pt x="347344" y="0"/>
                  </a:moveTo>
                  <a:lnTo>
                    <a:pt x="292480" y="0"/>
                  </a:lnTo>
                  <a:lnTo>
                    <a:pt x="292480" y="306704"/>
                  </a:lnTo>
                  <a:lnTo>
                    <a:pt x="347344" y="306704"/>
                  </a:lnTo>
                  <a:lnTo>
                    <a:pt x="347344" y="0"/>
                  </a:lnTo>
                  <a:close/>
                </a:path>
                <a:path w="1728470" h="431165">
                  <a:moveTo>
                    <a:pt x="115696" y="17018"/>
                  </a:moveTo>
                  <a:lnTo>
                    <a:pt x="69961" y="25019"/>
                  </a:lnTo>
                  <a:lnTo>
                    <a:pt x="32892" y="49022"/>
                  </a:lnTo>
                  <a:lnTo>
                    <a:pt x="8207" y="85598"/>
                  </a:lnTo>
                  <a:lnTo>
                    <a:pt x="0" y="131318"/>
                  </a:lnTo>
                  <a:lnTo>
                    <a:pt x="2049" y="155080"/>
                  </a:lnTo>
                  <a:lnTo>
                    <a:pt x="18484" y="195986"/>
                  </a:lnTo>
                  <a:lnTo>
                    <a:pt x="50349" y="227107"/>
                  </a:lnTo>
                  <a:lnTo>
                    <a:pt x="91763" y="243111"/>
                  </a:lnTo>
                  <a:lnTo>
                    <a:pt x="115696" y="245110"/>
                  </a:lnTo>
                  <a:lnTo>
                    <a:pt x="139608" y="243109"/>
                  </a:lnTo>
                  <a:lnTo>
                    <a:pt x="161416" y="237108"/>
                  </a:lnTo>
                  <a:lnTo>
                    <a:pt x="181026" y="227161"/>
                  </a:lnTo>
                  <a:lnTo>
                    <a:pt x="198500" y="213233"/>
                  </a:lnTo>
                  <a:lnTo>
                    <a:pt x="211261" y="197993"/>
                  </a:lnTo>
                  <a:lnTo>
                    <a:pt x="115696" y="197993"/>
                  </a:lnTo>
                  <a:lnTo>
                    <a:pt x="102883" y="196848"/>
                  </a:lnTo>
                  <a:lnTo>
                    <a:pt x="64327" y="169644"/>
                  </a:lnTo>
                  <a:lnTo>
                    <a:pt x="54737" y="131318"/>
                  </a:lnTo>
                  <a:lnTo>
                    <a:pt x="55806" y="116929"/>
                  </a:lnTo>
                  <a:lnTo>
                    <a:pt x="80924" y="74455"/>
                  </a:lnTo>
                  <a:lnTo>
                    <a:pt x="115696" y="64008"/>
                  </a:lnTo>
                  <a:lnTo>
                    <a:pt x="211175" y="64008"/>
                  </a:lnTo>
                  <a:lnTo>
                    <a:pt x="198500" y="48895"/>
                  </a:lnTo>
                  <a:lnTo>
                    <a:pt x="181026" y="34913"/>
                  </a:lnTo>
                  <a:lnTo>
                    <a:pt x="161385" y="24955"/>
                  </a:lnTo>
                  <a:lnTo>
                    <a:pt x="139600" y="18998"/>
                  </a:lnTo>
                  <a:lnTo>
                    <a:pt x="115696" y="17018"/>
                  </a:lnTo>
                  <a:close/>
                </a:path>
                <a:path w="1728470" h="431165">
                  <a:moveTo>
                    <a:pt x="211175" y="64008"/>
                  </a:moveTo>
                  <a:lnTo>
                    <a:pt x="115696" y="64008"/>
                  </a:lnTo>
                  <a:lnTo>
                    <a:pt x="128488" y="65196"/>
                  </a:lnTo>
                  <a:lnTo>
                    <a:pt x="140017" y="68754"/>
                  </a:lnTo>
                  <a:lnTo>
                    <a:pt x="172132" y="104457"/>
                  </a:lnTo>
                  <a:lnTo>
                    <a:pt x="176402" y="131318"/>
                  </a:lnTo>
                  <a:lnTo>
                    <a:pt x="175355" y="145538"/>
                  </a:lnTo>
                  <a:lnTo>
                    <a:pt x="150612" y="187652"/>
                  </a:lnTo>
                  <a:lnTo>
                    <a:pt x="115696" y="197993"/>
                  </a:lnTo>
                  <a:lnTo>
                    <a:pt x="211261" y="197993"/>
                  </a:lnTo>
                  <a:lnTo>
                    <a:pt x="212836" y="196111"/>
                  </a:lnTo>
                  <a:lnTo>
                    <a:pt x="223075" y="176752"/>
                  </a:lnTo>
                  <a:lnTo>
                    <a:pt x="229219" y="155154"/>
                  </a:lnTo>
                  <a:lnTo>
                    <a:pt x="231266" y="131318"/>
                  </a:lnTo>
                  <a:lnTo>
                    <a:pt x="229219" y="107223"/>
                  </a:lnTo>
                  <a:lnTo>
                    <a:pt x="223075" y="85439"/>
                  </a:lnTo>
                  <a:lnTo>
                    <a:pt x="212836" y="65988"/>
                  </a:lnTo>
                  <a:lnTo>
                    <a:pt x="211175" y="64008"/>
                  </a:lnTo>
                  <a:close/>
                </a:path>
                <a:path w="1728470" h="431165">
                  <a:moveTo>
                    <a:pt x="1728342" y="207137"/>
                  </a:moveTo>
                  <a:lnTo>
                    <a:pt x="1328801" y="207137"/>
                  </a:lnTo>
                  <a:lnTo>
                    <a:pt x="1328801" y="254253"/>
                  </a:lnTo>
                  <a:lnTo>
                    <a:pt x="1728342" y="254253"/>
                  </a:lnTo>
                  <a:lnTo>
                    <a:pt x="1728342" y="207137"/>
                  </a:lnTo>
                  <a:close/>
                </a:path>
                <a:path w="1728470" h="431165">
                  <a:moveTo>
                    <a:pt x="1051687" y="228091"/>
                  </a:moveTo>
                  <a:lnTo>
                    <a:pt x="995806" y="228091"/>
                  </a:lnTo>
                  <a:lnTo>
                    <a:pt x="995806" y="315468"/>
                  </a:lnTo>
                  <a:lnTo>
                    <a:pt x="965203" y="316041"/>
                  </a:lnTo>
                  <a:lnTo>
                    <a:pt x="863726" y="316738"/>
                  </a:lnTo>
                  <a:lnTo>
                    <a:pt x="870203" y="363854"/>
                  </a:lnTo>
                  <a:lnTo>
                    <a:pt x="1037589" y="361441"/>
                  </a:lnTo>
                  <a:lnTo>
                    <a:pt x="1127013" y="358965"/>
                  </a:lnTo>
                  <a:lnTo>
                    <a:pt x="1157908" y="357727"/>
                  </a:lnTo>
                  <a:lnTo>
                    <a:pt x="1179576" y="356488"/>
                  </a:lnTo>
                  <a:lnTo>
                    <a:pt x="1177144" y="314578"/>
                  </a:lnTo>
                  <a:lnTo>
                    <a:pt x="1051687" y="314578"/>
                  </a:lnTo>
                  <a:lnTo>
                    <a:pt x="1051687" y="228091"/>
                  </a:lnTo>
                  <a:close/>
                </a:path>
                <a:path w="1728470" h="431165">
                  <a:moveTo>
                    <a:pt x="1176908" y="310514"/>
                  </a:moveTo>
                  <a:lnTo>
                    <a:pt x="1149502" y="311917"/>
                  </a:lnTo>
                  <a:lnTo>
                    <a:pt x="1119489" y="313070"/>
                  </a:lnTo>
                  <a:lnTo>
                    <a:pt x="1051687" y="314578"/>
                  </a:lnTo>
                  <a:lnTo>
                    <a:pt x="1177144" y="314578"/>
                  </a:lnTo>
                  <a:lnTo>
                    <a:pt x="1176908" y="310514"/>
                  </a:lnTo>
                  <a:close/>
                </a:path>
                <a:path w="1728470" h="431165">
                  <a:moveTo>
                    <a:pt x="1133602" y="40132"/>
                  </a:moveTo>
                  <a:lnTo>
                    <a:pt x="911732" y="40132"/>
                  </a:lnTo>
                  <a:lnTo>
                    <a:pt x="911732" y="228091"/>
                  </a:lnTo>
                  <a:lnTo>
                    <a:pt x="1138554" y="228091"/>
                  </a:lnTo>
                  <a:lnTo>
                    <a:pt x="1138554" y="181483"/>
                  </a:lnTo>
                  <a:lnTo>
                    <a:pt x="967104" y="181483"/>
                  </a:lnTo>
                  <a:lnTo>
                    <a:pt x="967104" y="87249"/>
                  </a:lnTo>
                  <a:lnTo>
                    <a:pt x="1133602" y="87249"/>
                  </a:lnTo>
                  <a:lnTo>
                    <a:pt x="1133602" y="40132"/>
                  </a:lnTo>
                  <a:close/>
                </a:path>
                <a:path w="1728470" h="431165">
                  <a:moveTo>
                    <a:pt x="1445767" y="21462"/>
                  </a:moveTo>
                  <a:lnTo>
                    <a:pt x="1389506" y="21462"/>
                  </a:lnTo>
                  <a:lnTo>
                    <a:pt x="1389506" y="161798"/>
                  </a:lnTo>
                  <a:lnTo>
                    <a:pt x="1673478" y="161798"/>
                  </a:lnTo>
                  <a:lnTo>
                    <a:pt x="1673478" y="114300"/>
                  </a:lnTo>
                  <a:lnTo>
                    <a:pt x="1445767" y="114300"/>
                  </a:lnTo>
                  <a:lnTo>
                    <a:pt x="1445767" y="21462"/>
                  </a:lnTo>
                  <a:close/>
                </a:path>
                <a:path w="1728470" h="431165">
                  <a:moveTo>
                    <a:pt x="1251077" y="0"/>
                  </a:moveTo>
                  <a:lnTo>
                    <a:pt x="1194307" y="0"/>
                  </a:lnTo>
                  <a:lnTo>
                    <a:pt x="1194307" y="430657"/>
                  </a:lnTo>
                  <a:lnTo>
                    <a:pt x="1251077" y="430657"/>
                  </a:lnTo>
                  <a:lnTo>
                    <a:pt x="12510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3975" y="276161"/>
              <a:ext cx="1033462" cy="6334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15127" y="363600"/>
              <a:ext cx="843915" cy="431165"/>
            </a:xfrm>
            <a:custGeom>
              <a:avLst/>
              <a:gdLst/>
              <a:ahLst/>
              <a:cxnLst/>
              <a:rect l="l" t="t" r="r" b="b"/>
              <a:pathLst>
                <a:path w="843914" h="431165">
                  <a:moveTo>
                    <a:pt x="228981" y="249554"/>
                  </a:moveTo>
                  <a:lnTo>
                    <a:pt x="169686" y="255857"/>
                  </a:lnTo>
                  <a:lnTo>
                    <a:pt x="124968" y="274700"/>
                  </a:lnTo>
                  <a:lnTo>
                    <a:pt x="96853" y="303402"/>
                  </a:lnTo>
                  <a:lnTo>
                    <a:pt x="87502" y="339344"/>
                  </a:lnTo>
                  <a:lnTo>
                    <a:pt x="89836" y="358249"/>
                  </a:lnTo>
                  <a:lnTo>
                    <a:pt x="124841" y="403987"/>
                  </a:lnTo>
                  <a:lnTo>
                    <a:pt x="169624" y="422624"/>
                  </a:lnTo>
                  <a:lnTo>
                    <a:pt x="228981" y="428878"/>
                  </a:lnTo>
                  <a:lnTo>
                    <a:pt x="260673" y="427311"/>
                  </a:lnTo>
                  <a:lnTo>
                    <a:pt x="313009" y="414841"/>
                  </a:lnTo>
                  <a:lnTo>
                    <a:pt x="350057" y="390582"/>
                  </a:lnTo>
                  <a:lnTo>
                    <a:pt x="356168" y="382650"/>
                  </a:lnTo>
                  <a:lnTo>
                    <a:pt x="228981" y="382650"/>
                  </a:lnTo>
                  <a:lnTo>
                    <a:pt x="209218" y="381892"/>
                  </a:lnTo>
                  <a:lnTo>
                    <a:pt x="165481" y="370713"/>
                  </a:lnTo>
                  <a:lnTo>
                    <a:pt x="144272" y="339344"/>
                  </a:lnTo>
                  <a:lnTo>
                    <a:pt x="145583" y="330082"/>
                  </a:lnTo>
                  <a:lnTo>
                    <a:pt x="177206" y="302587"/>
                  </a:lnTo>
                  <a:lnTo>
                    <a:pt x="228981" y="295783"/>
                  </a:lnTo>
                  <a:lnTo>
                    <a:pt x="355782" y="295783"/>
                  </a:lnTo>
                  <a:lnTo>
                    <a:pt x="350004" y="288301"/>
                  </a:lnTo>
                  <a:lnTo>
                    <a:pt x="333501" y="274827"/>
                  </a:lnTo>
                  <a:lnTo>
                    <a:pt x="312830" y="263753"/>
                  </a:lnTo>
                  <a:lnTo>
                    <a:pt x="288528" y="255857"/>
                  </a:lnTo>
                  <a:lnTo>
                    <a:pt x="260542" y="251126"/>
                  </a:lnTo>
                  <a:lnTo>
                    <a:pt x="228981" y="249554"/>
                  </a:lnTo>
                  <a:close/>
                </a:path>
                <a:path w="843914" h="431165">
                  <a:moveTo>
                    <a:pt x="355782" y="295783"/>
                  </a:moveTo>
                  <a:lnTo>
                    <a:pt x="228981" y="295783"/>
                  </a:lnTo>
                  <a:lnTo>
                    <a:pt x="249076" y="296544"/>
                  </a:lnTo>
                  <a:lnTo>
                    <a:pt x="266493" y="298830"/>
                  </a:lnTo>
                  <a:lnTo>
                    <a:pt x="302577" y="314501"/>
                  </a:lnTo>
                  <a:lnTo>
                    <a:pt x="314579" y="339344"/>
                  </a:lnTo>
                  <a:lnTo>
                    <a:pt x="313223" y="348676"/>
                  </a:lnTo>
                  <a:lnTo>
                    <a:pt x="280916" y="376007"/>
                  </a:lnTo>
                  <a:lnTo>
                    <a:pt x="228981" y="382650"/>
                  </a:lnTo>
                  <a:lnTo>
                    <a:pt x="356168" y="382650"/>
                  </a:lnTo>
                  <a:lnTo>
                    <a:pt x="361807" y="375332"/>
                  </a:lnTo>
                  <a:lnTo>
                    <a:pt x="368865" y="358249"/>
                  </a:lnTo>
                  <a:lnTo>
                    <a:pt x="371221" y="339344"/>
                  </a:lnTo>
                  <a:lnTo>
                    <a:pt x="368863" y="320583"/>
                  </a:lnTo>
                  <a:lnTo>
                    <a:pt x="361791" y="303561"/>
                  </a:lnTo>
                  <a:lnTo>
                    <a:pt x="355782" y="295783"/>
                  </a:lnTo>
                  <a:close/>
                </a:path>
                <a:path w="843914" h="431165">
                  <a:moveTo>
                    <a:pt x="232791" y="22733"/>
                  </a:moveTo>
                  <a:lnTo>
                    <a:pt x="25654" y="22733"/>
                  </a:lnTo>
                  <a:lnTo>
                    <a:pt x="25654" y="69850"/>
                  </a:lnTo>
                  <a:lnTo>
                    <a:pt x="164719" y="69850"/>
                  </a:lnTo>
                  <a:lnTo>
                    <a:pt x="154455" y="94305"/>
                  </a:lnTo>
                  <a:lnTo>
                    <a:pt x="123785" y="139072"/>
                  </a:lnTo>
                  <a:lnTo>
                    <a:pt x="80349" y="177885"/>
                  </a:lnTo>
                  <a:lnTo>
                    <a:pt x="28672" y="208123"/>
                  </a:lnTo>
                  <a:lnTo>
                    <a:pt x="0" y="219837"/>
                  </a:lnTo>
                  <a:lnTo>
                    <a:pt x="40894" y="263906"/>
                  </a:lnTo>
                  <a:lnTo>
                    <a:pt x="88106" y="236823"/>
                  </a:lnTo>
                  <a:lnTo>
                    <a:pt x="128723" y="207284"/>
                  </a:lnTo>
                  <a:lnTo>
                    <a:pt x="162741" y="175288"/>
                  </a:lnTo>
                  <a:lnTo>
                    <a:pt x="190160" y="140835"/>
                  </a:lnTo>
                  <a:lnTo>
                    <a:pt x="210975" y="103924"/>
                  </a:lnTo>
                  <a:lnTo>
                    <a:pt x="225186" y="64557"/>
                  </a:lnTo>
                  <a:lnTo>
                    <a:pt x="232791" y="22733"/>
                  </a:lnTo>
                  <a:close/>
                </a:path>
                <a:path w="843914" h="431165">
                  <a:moveTo>
                    <a:pt x="364489" y="0"/>
                  </a:moveTo>
                  <a:lnTo>
                    <a:pt x="309625" y="0"/>
                  </a:lnTo>
                  <a:lnTo>
                    <a:pt x="309625" y="67183"/>
                  </a:lnTo>
                  <a:lnTo>
                    <a:pt x="226822" y="67183"/>
                  </a:lnTo>
                  <a:lnTo>
                    <a:pt x="226822" y="112522"/>
                  </a:lnTo>
                  <a:lnTo>
                    <a:pt x="309625" y="112522"/>
                  </a:lnTo>
                  <a:lnTo>
                    <a:pt x="309625" y="157861"/>
                  </a:lnTo>
                  <a:lnTo>
                    <a:pt x="214502" y="157861"/>
                  </a:lnTo>
                  <a:lnTo>
                    <a:pt x="214502" y="202437"/>
                  </a:lnTo>
                  <a:lnTo>
                    <a:pt x="309625" y="202437"/>
                  </a:lnTo>
                  <a:lnTo>
                    <a:pt x="309625" y="246507"/>
                  </a:lnTo>
                  <a:lnTo>
                    <a:pt x="364489" y="246507"/>
                  </a:lnTo>
                  <a:lnTo>
                    <a:pt x="364489" y="0"/>
                  </a:lnTo>
                  <a:close/>
                </a:path>
                <a:path w="843914" h="431165">
                  <a:moveTo>
                    <a:pt x="671830" y="284861"/>
                  </a:moveTo>
                  <a:lnTo>
                    <a:pt x="615569" y="284861"/>
                  </a:lnTo>
                  <a:lnTo>
                    <a:pt x="615569" y="430657"/>
                  </a:lnTo>
                  <a:lnTo>
                    <a:pt x="671830" y="430657"/>
                  </a:lnTo>
                  <a:lnTo>
                    <a:pt x="671830" y="284861"/>
                  </a:lnTo>
                  <a:close/>
                </a:path>
                <a:path w="843914" h="431165">
                  <a:moveTo>
                    <a:pt x="843661" y="237236"/>
                  </a:moveTo>
                  <a:lnTo>
                    <a:pt x="444119" y="237236"/>
                  </a:lnTo>
                  <a:lnTo>
                    <a:pt x="444119" y="284861"/>
                  </a:lnTo>
                  <a:lnTo>
                    <a:pt x="843661" y="284861"/>
                  </a:lnTo>
                  <a:lnTo>
                    <a:pt x="843661" y="237236"/>
                  </a:lnTo>
                  <a:close/>
                </a:path>
                <a:path w="843914" h="431165">
                  <a:moveTo>
                    <a:pt x="643001" y="6858"/>
                  </a:moveTo>
                  <a:lnTo>
                    <a:pt x="584168" y="13525"/>
                  </a:lnTo>
                  <a:lnTo>
                    <a:pt x="538861" y="33527"/>
                  </a:lnTo>
                  <a:lnTo>
                    <a:pt x="510000" y="64357"/>
                  </a:lnTo>
                  <a:lnTo>
                    <a:pt x="500380" y="103759"/>
                  </a:lnTo>
                  <a:lnTo>
                    <a:pt x="502776" y="125122"/>
                  </a:lnTo>
                  <a:lnTo>
                    <a:pt x="522079" y="161409"/>
                  </a:lnTo>
                  <a:lnTo>
                    <a:pt x="560040" y="188057"/>
                  </a:lnTo>
                  <a:lnTo>
                    <a:pt x="612479" y="201634"/>
                  </a:lnTo>
                  <a:lnTo>
                    <a:pt x="643889" y="203326"/>
                  </a:lnTo>
                  <a:lnTo>
                    <a:pt x="675439" y="201632"/>
                  </a:lnTo>
                  <a:lnTo>
                    <a:pt x="727775" y="188003"/>
                  </a:lnTo>
                  <a:lnTo>
                    <a:pt x="765186" y="161230"/>
                  </a:lnTo>
                  <a:lnTo>
                    <a:pt x="768965" y="155828"/>
                  </a:lnTo>
                  <a:lnTo>
                    <a:pt x="643001" y="155828"/>
                  </a:lnTo>
                  <a:lnTo>
                    <a:pt x="623288" y="154949"/>
                  </a:lnTo>
                  <a:lnTo>
                    <a:pt x="579247" y="141859"/>
                  </a:lnTo>
                  <a:lnTo>
                    <a:pt x="557530" y="103759"/>
                  </a:lnTo>
                  <a:lnTo>
                    <a:pt x="558885" y="92285"/>
                  </a:lnTo>
                  <a:lnTo>
                    <a:pt x="591262" y="59437"/>
                  </a:lnTo>
                  <a:lnTo>
                    <a:pt x="643001" y="51562"/>
                  </a:lnTo>
                  <a:lnTo>
                    <a:pt x="767938" y="51562"/>
                  </a:lnTo>
                  <a:lnTo>
                    <a:pt x="765026" y="47537"/>
                  </a:lnTo>
                  <a:lnTo>
                    <a:pt x="748284" y="33274"/>
                  </a:lnTo>
                  <a:lnTo>
                    <a:pt x="727350" y="21752"/>
                  </a:lnTo>
                  <a:lnTo>
                    <a:pt x="702833" y="13493"/>
                  </a:lnTo>
                  <a:lnTo>
                    <a:pt x="674721" y="8520"/>
                  </a:lnTo>
                  <a:lnTo>
                    <a:pt x="643001" y="6858"/>
                  </a:lnTo>
                  <a:close/>
                </a:path>
                <a:path w="843914" h="431165">
                  <a:moveTo>
                    <a:pt x="767938" y="51562"/>
                  </a:moveTo>
                  <a:lnTo>
                    <a:pt x="643001" y="51562"/>
                  </a:lnTo>
                  <a:lnTo>
                    <a:pt x="662549" y="52441"/>
                  </a:lnTo>
                  <a:lnTo>
                    <a:pt x="679656" y="55070"/>
                  </a:lnTo>
                  <a:lnTo>
                    <a:pt x="716149" y="73148"/>
                  </a:lnTo>
                  <a:lnTo>
                    <a:pt x="728472" y="103759"/>
                  </a:lnTo>
                  <a:lnTo>
                    <a:pt x="727110" y="115286"/>
                  </a:lnTo>
                  <a:lnTo>
                    <a:pt x="694310" y="148060"/>
                  </a:lnTo>
                  <a:lnTo>
                    <a:pt x="643001" y="155828"/>
                  </a:lnTo>
                  <a:lnTo>
                    <a:pt x="768965" y="155828"/>
                  </a:lnTo>
                  <a:lnTo>
                    <a:pt x="777049" y="144272"/>
                  </a:lnTo>
                  <a:lnTo>
                    <a:pt x="784149" y="125122"/>
                  </a:lnTo>
                  <a:lnTo>
                    <a:pt x="786511" y="103759"/>
                  </a:lnTo>
                  <a:lnTo>
                    <a:pt x="784127" y="82780"/>
                  </a:lnTo>
                  <a:lnTo>
                    <a:pt x="776970" y="64039"/>
                  </a:lnTo>
                  <a:lnTo>
                    <a:pt x="767938" y="5156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4764" y="284480"/>
            <a:ext cx="480250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55" b="1">
                <a:latin typeface="맑은 고딕"/>
                <a:cs typeface="맑은 고딕"/>
              </a:rPr>
              <a:t>출석으로</a:t>
            </a:r>
            <a:r>
              <a:rPr dirty="0" sz="3600" spc="-260" b="1">
                <a:latin typeface="맑은 고딕"/>
                <a:cs typeface="맑은 고딕"/>
              </a:rPr>
              <a:t> </a:t>
            </a:r>
            <a:r>
              <a:rPr dirty="0" sz="3600" spc="-55" b="1">
                <a:latin typeface="맑은 고딕"/>
                <a:cs typeface="맑은 고딕"/>
              </a:rPr>
              <a:t>인정되는</a:t>
            </a:r>
            <a:r>
              <a:rPr dirty="0" sz="3600" spc="-185" b="1">
                <a:latin typeface="맑은 고딕"/>
                <a:cs typeface="맑은 고딕"/>
              </a:rPr>
              <a:t> </a:t>
            </a:r>
            <a:r>
              <a:rPr dirty="0" sz="3600" spc="-75" b="1">
                <a:latin typeface="맑은 고딕"/>
                <a:cs typeface="맑은 고딕"/>
              </a:rPr>
              <a:t>경우</a:t>
            </a:r>
            <a:endParaRPr sz="3600">
              <a:latin typeface="맑은 고딕"/>
              <a:cs typeface="맑은 고딕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9700" y="3286125"/>
            <a:ext cx="171450" cy="1905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736344" y="1836927"/>
            <a:ext cx="1130300" cy="249554"/>
          </a:xfrm>
          <a:custGeom>
            <a:avLst/>
            <a:gdLst/>
            <a:ahLst/>
            <a:cxnLst/>
            <a:rect l="l" t="t" r="r" b="b"/>
            <a:pathLst>
              <a:path w="1130300" h="249555">
                <a:moveTo>
                  <a:pt x="143002" y="108585"/>
                </a:moveTo>
                <a:lnTo>
                  <a:pt x="142963" y="106527"/>
                </a:lnTo>
                <a:lnTo>
                  <a:pt x="141732" y="105156"/>
                </a:lnTo>
                <a:lnTo>
                  <a:pt x="139446" y="103886"/>
                </a:lnTo>
                <a:lnTo>
                  <a:pt x="135255" y="101473"/>
                </a:lnTo>
                <a:lnTo>
                  <a:pt x="111633" y="81534"/>
                </a:lnTo>
                <a:lnTo>
                  <a:pt x="106934" y="76835"/>
                </a:lnTo>
                <a:lnTo>
                  <a:pt x="102616" y="71755"/>
                </a:lnTo>
                <a:lnTo>
                  <a:pt x="98679" y="66294"/>
                </a:lnTo>
                <a:lnTo>
                  <a:pt x="94615" y="60833"/>
                </a:lnTo>
                <a:lnTo>
                  <a:pt x="91440" y="55118"/>
                </a:lnTo>
                <a:lnTo>
                  <a:pt x="89281" y="49276"/>
                </a:lnTo>
                <a:lnTo>
                  <a:pt x="90944" y="40284"/>
                </a:lnTo>
                <a:lnTo>
                  <a:pt x="92138" y="30988"/>
                </a:lnTo>
                <a:lnTo>
                  <a:pt x="92849" y="21424"/>
                </a:lnTo>
                <a:lnTo>
                  <a:pt x="93091" y="11557"/>
                </a:lnTo>
                <a:lnTo>
                  <a:pt x="93091" y="9652"/>
                </a:lnTo>
                <a:lnTo>
                  <a:pt x="63754" y="5588"/>
                </a:lnTo>
                <a:lnTo>
                  <a:pt x="61341" y="5461"/>
                </a:lnTo>
                <a:lnTo>
                  <a:pt x="59817" y="5588"/>
                </a:lnTo>
                <a:lnTo>
                  <a:pt x="58293" y="6858"/>
                </a:lnTo>
                <a:lnTo>
                  <a:pt x="57962" y="8382"/>
                </a:lnTo>
                <a:lnTo>
                  <a:pt x="57912" y="11557"/>
                </a:lnTo>
                <a:lnTo>
                  <a:pt x="57696" y="19088"/>
                </a:lnTo>
                <a:lnTo>
                  <a:pt x="47929" y="62890"/>
                </a:lnTo>
                <a:lnTo>
                  <a:pt x="23025" y="101066"/>
                </a:lnTo>
                <a:lnTo>
                  <a:pt x="4318" y="116459"/>
                </a:lnTo>
                <a:lnTo>
                  <a:pt x="2286" y="117983"/>
                </a:lnTo>
                <a:lnTo>
                  <a:pt x="1016" y="119253"/>
                </a:lnTo>
                <a:lnTo>
                  <a:pt x="0" y="121539"/>
                </a:lnTo>
                <a:lnTo>
                  <a:pt x="635" y="123317"/>
                </a:lnTo>
                <a:lnTo>
                  <a:pt x="2540" y="125730"/>
                </a:lnTo>
                <a:lnTo>
                  <a:pt x="15494" y="141605"/>
                </a:lnTo>
                <a:lnTo>
                  <a:pt x="16764" y="143383"/>
                </a:lnTo>
                <a:lnTo>
                  <a:pt x="18034" y="144272"/>
                </a:lnTo>
                <a:lnTo>
                  <a:pt x="20320" y="144272"/>
                </a:lnTo>
                <a:lnTo>
                  <a:pt x="54521" y="117627"/>
                </a:lnTo>
                <a:lnTo>
                  <a:pt x="75565" y="87884"/>
                </a:lnTo>
                <a:lnTo>
                  <a:pt x="78740" y="92710"/>
                </a:lnTo>
                <a:lnTo>
                  <a:pt x="106172" y="120396"/>
                </a:lnTo>
                <a:lnTo>
                  <a:pt x="110363" y="123190"/>
                </a:lnTo>
                <a:lnTo>
                  <a:pt x="114427" y="126111"/>
                </a:lnTo>
                <a:lnTo>
                  <a:pt x="118237" y="128397"/>
                </a:lnTo>
                <a:lnTo>
                  <a:pt x="121666" y="130048"/>
                </a:lnTo>
                <a:lnTo>
                  <a:pt x="124079" y="131445"/>
                </a:lnTo>
                <a:lnTo>
                  <a:pt x="125730" y="132080"/>
                </a:lnTo>
                <a:lnTo>
                  <a:pt x="126746" y="131953"/>
                </a:lnTo>
                <a:lnTo>
                  <a:pt x="127762" y="131953"/>
                </a:lnTo>
                <a:lnTo>
                  <a:pt x="129032" y="130810"/>
                </a:lnTo>
                <a:lnTo>
                  <a:pt x="130429" y="128778"/>
                </a:lnTo>
                <a:lnTo>
                  <a:pt x="140462" y="112776"/>
                </a:lnTo>
                <a:lnTo>
                  <a:pt x="140970" y="112141"/>
                </a:lnTo>
                <a:lnTo>
                  <a:pt x="141478" y="111379"/>
                </a:lnTo>
                <a:lnTo>
                  <a:pt x="142113" y="110363"/>
                </a:lnTo>
                <a:lnTo>
                  <a:pt x="142748" y="109474"/>
                </a:lnTo>
                <a:lnTo>
                  <a:pt x="143002" y="108585"/>
                </a:lnTo>
                <a:close/>
              </a:path>
              <a:path w="1130300" h="249555">
                <a:moveTo>
                  <a:pt x="198501" y="190500"/>
                </a:moveTo>
                <a:lnTo>
                  <a:pt x="196469" y="183896"/>
                </a:lnTo>
                <a:lnTo>
                  <a:pt x="190792" y="175641"/>
                </a:lnTo>
                <a:lnTo>
                  <a:pt x="188087" y="171704"/>
                </a:lnTo>
                <a:lnTo>
                  <a:pt x="161798" y="155143"/>
                </a:lnTo>
                <a:lnTo>
                  <a:pt x="161798" y="195580"/>
                </a:lnTo>
                <a:lnTo>
                  <a:pt x="161798" y="201422"/>
                </a:lnTo>
                <a:lnTo>
                  <a:pt x="160655" y="204216"/>
                </a:lnTo>
                <a:lnTo>
                  <a:pt x="158496" y="206883"/>
                </a:lnTo>
                <a:lnTo>
                  <a:pt x="156464" y="209550"/>
                </a:lnTo>
                <a:lnTo>
                  <a:pt x="153543" y="211836"/>
                </a:lnTo>
                <a:lnTo>
                  <a:pt x="149860" y="213741"/>
                </a:lnTo>
                <a:lnTo>
                  <a:pt x="146177" y="215773"/>
                </a:lnTo>
                <a:lnTo>
                  <a:pt x="141732" y="217297"/>
                </a:lnTo>
                <a:lnTo>
                  <a:pt x="136525" y="218567"/>
                </a:lnTo>
                <a:lnTo>
                  <a:pt x="131445" y="219710"/>
                </a:lnTo>
                <a:lnTo>
                  <a:pt x="125857" y="220345"/>
                </a:lnTo>
                <a:lnTo>
                  <a:pt x="119888" y="220345"/>
                </a:lnTo>
                <a:lnTo>
                  <a:pt x="82296" y="209423"/>
                </a:lnTo>
                <a:lnTo>
                  <a:pt x="78740" y="204343"/>
                </a:lnTo>
                <a:lnTo>
                  <a:pt x="78740" y="192532"/>
                </a:lnTo>
                <a:lnTo>
                  <a:pt x="119888" y="175641"/>
                </a:lnTo>
                <a:lnTo>
                  <a:pt x="125730" y="175641"/>
                </a:lnTo>
                <a:lnTo>
                  <a:pt x="158496" y="189992"/>
                </a:lnTo>
                <a:lnTo>
                  <a:pt x="160655" y="192786"/>
                </a:lnTo>
                <a:lnTo>
                  <a:pt x="157022" y="153339"/>
                </a:lnTo>
                <a:lnTo>
                  <a:pt x="119888" y="147574"/>
                </a:lnTo>
                <a:lnTo>
                  <a:pt x="111671" y="147815"/>
                </a:lnTo>
                <a:lnTo>
                  <a:pt x="69837" y="158813"/>
                </a:lnTo>
                <a:lnTo>
                  <a:pt x="42202" y="190500"/>
                </a:lnTo>
                <a:lnTo>
                  <a:pt x="42164" y="205105"/>
                </a:lnTo>
                <a:lnTo>
                  <a:pt x="44196" y="211836"/>
                </a:lnTo>
                <a:lnTo>
                  <a:pt x="75742" y="240157"/>
                </a:lnTo>
                <a:lnTo>
                  <a:pt x="119888" y="248666"/>
                </a:lnTo>
                <a:lnTo>
                  <a:pt x="127711" y="248437"/>
                </a:lnTo>
                <a:lnTo>
                  <a:pt x="169506" y="237299"/>
                </a:lnTo>
                <a:lnTo>
                  <a:pt x="190703" y="220345"/>
                </a:lnTo>
                <a:lnTo>
                  <a:pt x="192278" y="218059"/>
                </a:lnTo>
                <a:lnTo>
                  <a:pt x="196469" y="211836"/>
                </a:lnTo>
                <a:lnTo>
                  <a:pt x="198501" y="205105"/>
                </a:lnTo>
                <a:lnTo>
                  <a:pt x="198501" y="190500"/>
                </a:lnTo>
                <a:close/>
              </a:path>
              <a:path w="1130300" h="249555">
                <a:moveTo>
                  <a:pt x="233045" y="61722"/>
                </a:moveTo>
                <a:lnTo>
                  <a:pt x="232537" y="60452"/>
                </a:lnTo>
                <a:lnTo>
                  <a:pt x="231648" y="59944"/>
                </a:lnTo>
                <a:lnTo>
                  <a:pt x="230632" y="59563"/>
                </a:lnTo>
                <a:lnTo>
                  <a:pt x="229362" y="59309"/>
                </a:lnTo>
                <a:lnTo>
                  <a:pt x="195961" y="59309"/>
                </a:lnTo>
                <a:lnTo>
                  <a:pt x="195961" y="2921"/>
                </a:lnTo>
                <a:lnTo>
                  <a:pt x="195707" y="1651"/>
                </a:lnTo>
                <a:lnTo>
                  <a:pt x="195072" y="1016"/>
                </a:lnTo>
                <a:lnTo>
                  <a:pt x="194437" y="254"/>
                </a:lnTo>
                <a:lnTo>
                  <a:pt x="193167" y="0"/>
                </a:lnTo>
                <a:lnTo>
                  <a:pt x="163449" y="0"/>
                </a:lnTo>
                <a:lnTo>
                  <a:pt x="162179" y="254"/>
                </a:lnTo>
                <a:lnTo>
                  <a:pt x="161417" y="1016"/>
                </a:lnTo>
                <a:lnTo>
                  <a:pt x="160655" y="1651"/>
                </a:lnTo>
                <a:lnTo>
                  <a:pt x="160274" y="2921"/>
                </a:lnTo>
                <a:lnTo>
                  <a:pt x="160401" y="139065"/>
                </a:lnTo>
                <a:lnTo>
                  <a:pt x="161925" y="140589"/>
                </a:lnTo>
                <a:lnTo>
                  <a:pt x="194437" y="140589"/>
                </a:lnTo>
                <a:lnTo>
                  <a:pt x="195961" y="139065"/>
                </a:lnTo>
                <a:lnTo>
                  <a:pt x="195961" y="88646"/>
                </a:lnTo>
                <a:lnTo>
                  <a:pt x="231267" y="88646"/>
                </a:lnTo>
                <a:lnTo>
                  <a:pt x="233045" y="86995"/>
                </a:lnTo>
                <a:lnTo>
                  <a:pt x="233045" y="61722"/>
                </a:lnTo>
                <a:close/>
              </a:path>
              <a:path w="1130300" h="249555">
                <a:moveTo>
                  <a:pt x="412242" y="163195"/>
                </a:moveTo>
                <a:lnTo>
                  <a:pt x="412203" y="139573"/>
                </a:lnTo>
                <a:lnTo>
                  <a:pt x="411861" y="138430"/>
                </a:lnTo>
                <a:lnTo>
                  <a:pt x="410337" y="137160"/>
                </a:lnTo>
                <a:lnTo>
                  <a:pt x="409194" y="136779"/>
                </a:lnTo>
                <a:lnTo>
                  <a:pt x="380111" y="136779"/>
                </a:lnTo>
                <a:lnTo>
                  <a:pt x="376428" y="163195"/>
                </a:lnTo>
                <a:lnTo>
                  <a:pt x="376428" y="191770"/>
                </a:lnTo>
                <a:lnTo>
                  <a:pt x="376428" y="210820"/>
                </a:lnTo>
                <a:lnTo>
                  <a:pt x="375666" y="211582"/>
                </a:lnTo>
                <a:lnTo>
                  <a:pt x="289560" y="211582"/>
                </a:lnTo>
                <a:lnTo>
                  <a:pt x="288798" y="210820"/>
                </a:lnTo>
                <a:lnTo>
                  <a:pt x="288798" y="191770"/>
                </a:lnTo>
                <a:lnTo>
                  <a:pt x="376428" y="191770"/>
                </a:lnTo>
                <a:lnTo>
                  <a:pt x="376428" y="163195"/>
                </a:lnTo>
                <a:lnTo>
                  <a:pt x="288798" y="163195"/>
                </a:lnTo>
                <a:lnTo>
                  <a:pt x="288798" y="140843"/>
                </a:lnTo>
                <a:lnTo>
                  <a:pt x="288290" y="139573"/>
                </a:lnTo>
                <a:lnTo>
                  <a:pt x="287528" y="138938"/>
                </a:lnTo>
                <a:lnTo>
                  <a:pt x="286639" y="138303"/>
                </a:lnTo>
                <a:lnTo>
                  <a:pt x="285242" y="138049"/>
                </a:lnTo>
                <a:lnTo>
                  <a:pt x="254635" y="138049"/>
                </a:lnTo>
                <a:lnTo>
                  <a:pt x="252984" y="139573"/>
                </a:lnTo>
                <a:lnTo>
                  <a:pt x="252984" y="226060"/>
                </a:lnTo>
                <a:lnTo>
                  <a:pt x="268986" y="240665"/>
                </a:lnTo>
                <a:lnTo>
                  <a:pt x="400685" y="240665"/>
                </a:lnTo>
                <a:lnTo>
                  <a:pt x="406019" y="239395"/>
                </a:lnTo>
                <a:lnTo>
                  <a:pt x="410972" y="234188"/>
                </a:lnTo>
                <a:lnTo>
                  <a:pt x="412242" y="229616"/>
                </a:lnTo>
                <a:lnTo>
                  <a:pt x="412242" y="211582"/>
                </a:lnTo>
                <a:lnTo>
                  <a:pt x="412242" y="191770"/>
                </a:lnTo>
                <a:lnTo>
                  <a:pt x="412242" y="163195"/>
                </a:lnTo>
                <a:close/>
              </a:path>
              <a:path w="1130300" h="249555">
                <a:moveTo>
                  <a:pt x="448183" y="93345"/>
                </a:moveTo>
                <a:lnTo>
                  <a:pt x="447675" y="91821"/>
                </a:lnTo>
                <a:lnTo>
                  <a:pt x="445643" y="90297"/>
                </a:lnTo>
                <a:lnTo>
                  <a:pt x="444373" y="89916"/>
                </a:lnTo>
                <a:lnTo>
                  <a:pt x="409956" y="89916"/>
                </a:lnTo>
                <a:lnTo>
                  <a:pt x="411543" y="81013"/>
                </a:lnTo>
                <a:lnTo>
                  <a:pt x="415671" y="40005"/>
                </a:lnTo>
                <a:lnTo>
                  <a:pt x="416052" y="17653"/>
                </a:lnTo>
                <a:lnTo>
                  <a:pt x="414655" y="12954"/>
                </a:lnTo>
                <a:lnTo>
                  <a:pt x="411734" y="10414"/>
                </a:lnTo>
                <a:lnTo>
                  <a:pt x="408813" y="7747"/>
                </a:lnTo>
                <a:lnTo>
                  <a:pt x="404241" y="6350"/>
                </a:lnTo>
                <a:lnTo>
                  <a:pt x="256159" y="6350"/>
                </a:lnTo>
                <a:lnTo>
                  <a:pt x="254889" y="6604"/>
                </a:lnTo>
                <a:lnTo>
                  <a:pt x="253873" y="7112"/>
                </a:lnTo>
                <a:lnTo>
                  <a:pt x="252984" y="7620"/>
                </a:lnTo>
                <a:lnTo>
                  <a:pt x="252476" y="8890"/>
                </a:lnTo>
                <a:lnTo>
                  <a:pt x="252476" y="33020"/>
                </a:lnTo>
                <a:lnTo>
                  <a:pt x="252984" y="34417"/>
                </a:lnTo>
                <a:lnTo>
                  <a:pt x="253873" y="34798"/>
                </a:lnTo>
                <a:lnTo>
                  <a:pt x="254889" y="35179"/>
                </a:lnTo>
                <a:lnTo>
                  <a:pt x="256159" y="35433"/>
                </a:lnTo>
                <a:lnTo>
                  <a:pt x="377444" y="35433"/>
                </a:lnTo>
                <a:lnTo>
                  <a:pt x="379349" y="35941"/>
                </a:lnTo>
                <a:lnTo>
                  <a:pt x="380111" y="37084"/>
                </a:lnTo>
                <a:lnTo>
                  <a:pt x="380746" y="38227"/>
                </a:lnTo>
                <a:lnTo>
                  <a:pt x="381127" y="40005"/>
                </a:lnTo>
                <a:lnTo>
                  <a:pt x="381000" y="46736"/>
                </a:lnTo>
                <a:lnTo>
                  <a:pt x="380492" y="54102"/>
                </a:lnTo>
                <a:lnTo>
                  <a:pt x="380111" y="58293"/>
                </a:lnTo>
                <a:lnTo>
                  <a:pt x="379095" y="67310"/>
                </a:lnTo>
                <a:lnTo>
                  <a:pt x="377825" y="76962"/>
                </a:lnTo>
                <a:lnTo>
                  <a:pt x="377317" y="81788"/>
                </a:lnTo>
                <a:lnTo>
                  <a:pt x="376682" y="86233"/>
                </a:lnTo>
                <a:lnTo>
                  <a:pt x="375920" y="89916"/>
                </a:lnTo>
                <a:lnTo>
                  <a:pt x="220091" y="89916"/>
                </a:lnTo>
                <a:lnTo>
                  <a:pt x="218694" y="90297"/>
                </a:lnTo>
                <a:lnTo>
                  <a:pt x="217424" y="91821"/>
                </a:lnTo>
                <a:lnTo>
                  <a:pt x="217043" y="93345"/>
                </a:lnTo>
                <a:lnTo>
                  <a:pt x="217043" y="115189"/>
                </a:lnTo>
                <a:lnTo>
                  <a:pt x="217297" y="116586"/>
                </a:lnTo>
                <a:lnTo>
                  <a:pt x="218313" y="118364"/>
                </a:lnTo>
                <a:lnTo>
                  <a:pt x="219710" y="118745"/>
                </a:lnTo>
                <a:lnTo>
                  <a:pt x="446405" y="118745"/>
                </a:lnTo>
                <a:lnTo>
                  <a:pt x="448183" y="116967"/>
                </a:lnTo>
                <a:lnTo>
                  <a:pt x="448183" y="93345"/>
                </a:lnTo>
                <a:close/>
              </a:path>
              <a:path w="1130300" h="249555">
                <a:moveTo>
                  <a:pt x="639699" y="131699"/>
                </a:moveTo>
                <a:lnTo>
                  <a:pt x="636905" y="114173"/>
                </a:lnTo>
                <a:lnTo>
                  <a:pt x="636524" y="111760"/>
                </a:lnTo>
                <a:lnTo>
                  <a:pt x="636016" y="109347"/>
                </a:lnTo>
                <a:lnTo>
                  <a:pt x="634365" y="108585"/>
                </a:lnTo>
                <a:lnTo>
                  <a:pt x="631825" y="109220"/>
                </a:lnTo>
                <a:lnTo>
                  <a:pt x="627507" y="109982"/>
                </a:lnTo>
                <a:lnTo>
                  <a:pt x="623316" y="110490"/>
                </a:lnTo>
                <a:lnTo>
                  <a:pt x="619125" y="110744"/>
                </a:lnTo>
                <a:lnTo>
                  <a:pt x="610616" y="111506"/>
                </a:lnTo>
                <a:lnTo>
                  <a:pt x="606171" y="111760"/>
                </a:lnTo>
                <a:lnTo>
                  <a:pt x="606171" y="39243"/>
                </a:lnTo>
                <a:lnTo>
                  <a:pt x="624459" y="39243"/>
                </a:lnTo>
                <a:lnTo>
                  <a:pt x="626237" y="37465"/>
                </a:lnTo>
                <a:lnTo>
                  <a:pt x="626237" y="13081"/>
                </a:lnTo>
                <a:lnTo>
                  <a:pt x="624459" y="11303"/>
                </a:lnTo>
                <a:lnTo>
                  <a:pt x="571373" y="11303"/>
                </a:lnTo>
                <a:lnTo>
                  <a:pt x="571373" y="39243"/>
                </a:lnTo>
                <a:lnTo>
                  <a:pt x="571373" y="113919"/>
                </a:lnTo>
                <a:lnTo>
                  <a:pt x="563626" y="114173"/>
                </a:lnTo>
                <a:lnTo>
                  <a:pt x="548259" y="114173"/>
                </a:lnTo>
                <a:lnTo>
                  <a:pt x="548259" y="39243"/>
                </a:lnTo>
                <a:lnTo>
                  <a:pt x="571373" y="39243"/>
                </a:lnTo>
                <a:lnTo>
                  <a:pt x="571373" y="11303"/>
                </a:lnTo>
                <a:lnTo>
                  <a:pt x="491998" y="11303"/>
                </a:lnTo>
                <a:lnTo>
                  <a:pt x="490093" y="13081"/>
                </a:lnTo>
                <a:lnTo>
                  <a:pt x="490220" y="37465"/>
                </a:lnTo>
                <a:lnTo>
                  <a:pt x="491998" y="39243"/>
                </a:lnTo>
                <a:lnTo>
                  <a:pt x="513588" y="39243"/>
                </a:lnTo>
                <a:lnTo>
                  <a:pt x="513588" y="114173"/>
                </a:lnTo>
                <a:lnTo>
                  <a:pt x="499364" y="114173"/>
                </a:lnTo>
                <a:lnTo>
                  <a:pt x="492252" y="113919"/>
                </a:lnTo>
                <a:lnTo>
                  <a:pt x="490093" y="113665"/>
                </a:lnTo>
                <a:lnTo>
                  <a:pt x="488823" y="114046"/>
                </a:lnTo>
                <a:lnTo>
                  <a:pt x="488061" y="114808"/>
                </a:lnTo>
                <a:lnTo>
                  <a:pt x="487426" y="115570"/>
                </a:lnTo>
                <a:lnTo>
                  <a:pt x="487045" y="116840"/>
                </a:lnTo>
                <a:lnTo>
                  <a:pt x="487146" y="138468"/>
                </a:lnTo>
                <a:lnTo>
                  <a:pt x="487299" y="139192"/>
                </a:lnTo>
                <a:lnTo>
                  <a:pt x="488315" y="140970"/>
                </a:lnTo>
                <a:lnTo>
                  <a:pt x="489839" y="141351"/>
                </a:lnTo>
                <a:lnTo>
                  <a:pt x="492252" y="141351"/>
                </a:lnTo>
                <a:lnTo>
                  <a:pt x="511073" y="141757"/>
                </a:lnTo>
                <a:lnTo>
                  <a:pt x="558520" y="141541"/>
                </a:lnTo>
                <a:lnTo>
                  <a:pt x="603504" y="139192"/>
                </a:lnTo>
                <a:lnTo>
                  <a:pt x="639572" y="133223"/>
                </a:lnTo>
                <a:lnTo>
                  <a:pt x="639699" y="131699"/>
                </a:lnTo>
                <a:close/>
              </a:path>
              <a:path w="1130300" h="249555">
                <a:moveTo>
                  <a:pt x="692023" y="3429"/>
                </a:moveTo>
                <a:lnTo>
                  <a:pt x="691769" y="2286"/>
                </a:lnTo>
                <a:lnTo>
                  <a:pt x="691337" y="1270"/>
                </a:lnTo>
                <a:lnTo>
                  <a:pt x="691007" y="381"/>
                </a:lnTo>
                <a:lnTo>
                  <a:pt x="689610" y="0"/>
                </a:lnTo>
                <a:lnTo>
                  <a:pt x="660400" y="0"/>
                </a:lnTo>
                <a:lnTo>
                  <a:pt x="659130" y="254"/>
                </a:lnTo>
                <a:lnTo>
                  <a:pt x="657098" y="1270"/>
                </a:lnTo>
                <a:lnTo>
                  <a:pt x="656691" y="2286"/>
                </a:lnTo>
                <a:lnTo>
                  <a:pt x="656590" y="40767"/>
                </a:lnTo>
                <a:lnTo>
                  <a:pt x="629412" y="40767"/>
                </a:lnTo>
                <a:lnTo>
                  <a:pt x="628142" y="41148"/>
                </a:lnTo>
                <a:lnTo>
                  <a:pt x="627253" y="41783"/>
                </a:lnTo>
                <a:lnTo>
                  <a:pt x="626364" y="42291"/>
                </a:lnTo>
                <a:lnTo>
                  <a:pt x="625983" y="43688"/>
                </a:lnTo>
                <a:lnTo>
                  <a:pt x="625983" y="62992"/>
                </a:lnTo>
                <a:lnTo>
                  <a:pt x="626364" y="64262"/>
                </a:lnTo>
                <a:lnTo>
                  <a:pt x="628142" y="65532"/>
                </a:lnTo>
                <a:lnTo>
                  <a:pt x="629412" y="65786"/>
                </a:lnTo>
                <a:lnTo>
                  <a:pt x="656590" y="65786"/>
                </a:lnTo>
                <a:lnTo>
                  <a:pt x="656590" y="77089"/>
                </a:lnTo>
                <a:lnTo>
                  <a:pt x="629412" y="77089"/>
                </a:lnTo>
                <a:lnTo>
                  <a:pt x="628142" y="77470"/>
                </a:lnTo>
                <a:lnTo>
                  <a:pt x="627253" y="78105"/>
                </a:lnTo>
                <a:lnTo>
                  <a:pt x="626364" y="78867"/>
                </a:lnTo>
                <a:lnTo>
                  <a:pt x="625983" y="80137"/>
                </a:lnTo>
                <a:lnTo>
                  <a:pt x="625983" y="99568"/>
                </a:lnTo>
                <a:lnTo>
                  <a:pt x="626364" y="100838"/>
                </a:lnTo>
                <a:lnTo>
                  <a:pt x="627253" y="101346"/>
                </a:lnTo>
                <a:lnTo>
                  <a:pt x="628142" y="101981"/>
                </a:lnTo>
                <a:lnTo>
                  <a:pt x="629412" y="102235"/>
                </a:lnTo>
                <a:lnTo>
                  <a:pt x="656590" y="102235"/>
                </a:lnTo>
                <a:lnTo>
                  <a:pt x="656590" y="143891"/>
                </a:lnTo>
                <a:lnTo>
                  <a:pt x="658114" y="145542"/>
                </a:lnTo>
                <a:lnTo>
                  <a:pt x="690372" y="145542"/>
                </a:lnTo>
                <a:lnTo>
                  <a:pt x="691896" y="143891"/>
                </a:lnTo>
                <a:lnTo>
                  <a:pt x="692023" y="3429"/>
                </a:lnTo>
                <a:close/>
              </a:path>
              <a:path w="1130300" h="249555">
                <a:moveTo>
                  <a:pt x="693801" y="193421"/>
                </a:moveTo>
                <a:lnTo>
                  <a:pt x="691642" y="187071"/>
                </a:lnTo>
                <a:lnTo>
                  <a:pt x="687451" y="181102"/>
                </a:lnTo>
                <a:lnTo>
                  <a:pt x="686409" y="179705"/>
                </a:lnTo>
                <a:lnTo>
                  <a:pt x="683133" y="175260"/>
                </a:lnTo>
                <a:lnTo>
                  <a:pt x="657098" y="159651"/>
                </a:lnTo>
                <a:lnTo>
                  <a:pt x="657098" y="198247"/>
                </a:lnTo>
                <a:lnTo>
                  <a:pt x="657098" y="203581"/>
                </a:lnTo>
                <a:lnTo>
                  <a:pt x="645033" y="215138"/>
                </a:lnTo>
                <a:lnTo>
                  <a:pt x="641223" y="217043"/>
                </a:lnTo>
                <a:lnTo>
                  <a:pt x="636778" y="218567"/>
                </a:lnTo>
                <a:lnTo>
                  <a:pt x="626491" y="220853"/>
                </a:lnTo>
                <a:lnTo>
                  <a:pt x="620903" y="221361"/>
                </a:lnTo>
                <a:lnTo>
                  <a:pt x="614934" y="221361"/>
                </a:lnTo>
                <a:lnTo>
                  <a:pt x="577469" y="211074"/>
                </a:lnTo>
                <a:lnTo>
                  <a:pt x="573786" y="206375"/>
                </a:lnTo>
                <a:lnTo>
                  <a:pt x="573786" y="198247"/>
                </a:lnTo>
                <a:lnTo>
                  <a:pt x="584708" y="186309"/>
                </a:lnTo>
                <a:lnTo>
                  <a:pt x="588137" y="184277"/>
                </a:lnTo>
                <a:lnTo>
                  <a:pt x="592455" y="182753"/>
                </a:lnTo>
                <a:lnTo>
                  <a:pt x="597535" y="181483"/>
                </a:lnTo>
                <a:lnTo>
                  <a:pt x="602615" y="180340"/>
                </a:lnTo>
                <a:lnTo>
                  <a:pt x="608330" y="179705"/>
                </a:lnTo>
                <a:lnTo>
                  <a:pt x="620903" y="179705"/>
                </a:lnTo>
                <a:lnTo>
                  <a:pt x="645033" y="186309"/>
                </a:lnTo>
                <a:lnTo>
                  <a:pt x="648716" y="188214"/>
                </a:lnTo>
                <a:lnTo>
                  <a:pt x="651637" y="190500"/>
                </a:lnTo>
                <a:lnTo>
                  <a:pt x="653796" y="193040"/>
                </a:lnTo>
                <a:lnTo>
                  <a:pt x="655955" y="195707"/>
                </a:lnTo>
                <a:lnTo>
                  <a:pt x="657098" y="198247"/>
                </a:lnTo>
                <a:lnTo>
                  <a:pt x="657098" y="159651"/>
                </a:lnTo>
                <a:lnTo>
                  <a:pt x="614934" y="152146"/>
                </a:lnTo>
                <a:lnTo>
                  <a:pt x="606717" y="152387"/>
                </a:lnTo>
                <a:lnTo>
                  <a:pt x="564883" y="163055"/>
                </a:lnTo>
                <a:lnTo>
                  <a:pt x="537324" y="193040"/>
                </a:lnTo>
                <a:lnTo>
                  <a:pt x="537210" y="207518"/>
                </a:lnTo>
                <a:lnTo>
                  <a:pt x="539242" y="213995"/>
                </a:lnTo>
                <a:lnTo>
                  <a:pt x="570801" y="241173"/>
                </a:lnTo>
                <a:lnTo>
                  <a:pt x="614934" y="249174"/>
                </a:lnTo>
                <a:lnTo>
                  <a:pt x="622757" y="248945"/>
                </a:lnTo>
                <a:lnTo>
                  <a:pt x="664527" y="238226"/>
                </a:lnTo>
                <a:lnTo>
                  <a:pt x="686219" y="221361"/>
                </a:lnTo>
                <a:lnTo>
                  <a:pt x="687451" y="219710"/>
                </a:lnTo>
                <a:lnTo>
                  <a:pt x="691642" y="213741"/>
                </a:lnTo>
                <a:lnTo>
                  <a:pt x="693712" y="207518"/>
                </a:lnTo>
                <a:lnTo>
                  <a:pt x="693801" y="193421"/>
                </a:lnTo>
                <a:close/>
              </a:path>
              <a:path w="1130300" h="249555">
                <a:moveTo>
                  <a:pt x="847559" y="65659"/>
                </a:moveTo>
                <a:lnTo>
                  <a:pt x="845820" y="57658"/>
                </a:lnTo>
                <a:lnTo>
                  <a:pt x="842264" y="50292"/>
                </a:lnTo>
                <a:lnTo>
                  <a:pt x="839419" y="44196"/>
                </a:lnTo>
                <a:lnTo>
                  <a:pt x="838835" y="42926"/>
                </a:lnTo>
                <a:lnTo>
                  <a:pt x="834136" y="36576"/>
                </a:lnTo>
                <a:lnTo>
                  <a:pt x="828167" y="31242"/>
                </a:lnTo>
                <a:lnTo>
                  <a:pt x="822198" y="25781"/>
                </a:lnTo>
                <a:lnTo>
                  <a:pt x="815340" y="21590"/>
                </a:lnTo>
                <a:lnTo>
                  <a:pt x="812038" y="20320"/>
                </a:lnTo>
                <a:lnTo>
                  <a:pt x="812038" y="70231"/>
                </a:lnTo>
                <a:lnTo>
                  <a:pt x="812038" y="83820"/>
                </a:lnTo>
                <a:lnTo>
                  <a:pt x="809244" y="91059"/>
                </a:lnTo>
                <a:lnTo>
                  <a:pt x="803529" y="96520"/>
                </a:lnTo>
                <a:lnTo>
                  <a:pt x="797687" y="101854"/>
                </a:lnTo>
                <a:lnTo>
                  <a:pt x="790702" y="104648"/>
                </a:lnTo>
                <a:lnTo>
                  <a:pt x="773684" y="104648"/>
                </a:lnTo>
                <a:lnTo>
                  <a:pt x="766699" y="101854"/>
                </a:lnTo>
                <a:lnTo>
                  <a:pt x="755650" y="91059"/>
                </a:lnTo>
                <a:lnTo>
                  <a:pt x="752983" y="83820"/>
                </a:lnTo>
                <a:lnTo>
                  <a:pt x="752983" y="65659"/>
                </a:lnTo>
                <a:lnTo>
                  <a:pt x="755777" y="58293"/>
                </a:lnTo>
                <a:lnTo>
                  <a:pt x="761365" y="52705"/>
                </a:lnTo>
                <a:lnTo>
                  <a:pt x="766826" y="46990"/>
                </a:lnTo>
                <a:lnTo>
                  <a:pt x="773811" y="44196"/>
                </a:lnTo>
                <a:lnTo>
                  <a:pt x="786384" y="44196"/>
                </a:lnTo>
                <a:lnTo>
                  <a:pt x="790321" y="44958"/>
                </a:lnTo>
                <a:lnTo>
                  <a:pt x="797687" y="47752"/>
                </a:lnTo>
                <a:lnTo>
                  <a:pt x="800862" y="49911"/>
                </a:lnTo>
                <a:lnTo>
                  <a:pt x="803529" y="52705"/>
                </a:lnTo>
                <a:lnTo>
                  <a:pt x="806196" y="55372"/>
                </a:lnTo>
                <a:lnTo>
                  <a:pt x="808228" y="58674"/>
                </a:lnTo>
                <a:lnTo>
                  <a:pt x="809752" y="62484"/>
                </a:lnTo>
                <a:lnTo>
                  <a:pt x="811276" y="66167"/>
                </a:lnTo>
                <a:lnTo>
                  <a:pt x="812038" y="20320"/>
                </a:lnTo>
                <a:lnTo>
                  <a:pt x="782320" y="14097"/>
                </a:lnTo>
                <a:lnTo>
                  <a:pt x="775817" y="14389"/>
                </a:lnTo>
                <a:lnTo>
                  <a:pt x="730758" y="36576"/>
                </a:lnTo>
                <a:lnTo>
                  <a:pt x="717448" y="65659"/>
                </a:lnTo>
                <a:lnTo>
                  <a:pt x="717499" y="83820"/>
                </a:lnTo>
                <a:lnTo>
                  <a:pt x="736600" y="117348"/>
                </a:lnTo>
                <a:lnTo>
                  <a:pt x="773303" y="133731"/>
                </a:lnTo>
                <a:lnTo>
                  <a:pt x="790702" y="133731"/>
                </a:lnTo>
                <a:lnTo>
                  <a:pt x="834009" y="112141"/>
                </a:lnTo>
                <a:lnTo>
                  <a:pt x="839431" y="104648"/>
                </a:lnTo>
                <a:lnTo>
                  <a:pt x="842264" y="98679"/>
                </a:lnTo>
                <a:lnTo>
                  <a:pt x="845820" y="91440"/>
                </a:lnTo>
                <a:lnTo>
                  <a:pt x="847509" y="83820"/>
                </a:lnTo>
                <a:lnTo>
                  <a:pt x="847559" y="65659"/>
                </a:lnTo>
                <a:close/>
              </a:path>
              <a:path w="1130300" h="249555">
                <a:moveTo>
                  <a:pt x="866394" y="182499"/>
                </a:moveTo>
                <a:lnTo>
                  <a:pt x="865886" y="179451"/>
                </a:lnTo>
                <a:lnTo>
                  <a:pt x="863955" y="164084"/>
                </a:lnTo>
                <a:lnTo>
                  <a:pt x="863473" y="160147"/>
                </a:lnTo>
                <a:lnTo>
                  <a:pt x="863346" y="158242"/>
                </a:lnTo>
                <a:lnTo>
                  <a:pt x="862965" y="157099"/>
                </a:lnTo>
                <a:lnTo>
                  <a:pt x="862203" y="156591"/>
                </a:lnTo>
                <a:lnTo>
                  <a:pt x="861568" y="156083"/>
                </a:lnTo>
                <a:lnTo>
                  <a:pt x="860044" y="155956"/>
                </a:lnTo>
                <a:lnTo>
                  <a:pt x="813790" y="161086"/>
                </a:lnTo>
                <a:lnTo>
                  <a:pt x="756729" y="163817"/>
                </a:lnTo>
                <a:lnTo>
                  <a:pt x="738505" y="164084"/>
                </a:lnTo>
                <a:lnTo>
                  <a:pt x="737666" y="164084"/>
                </a:lnTo>
                <a:lnTo>
                  <a:pt x="728306" y="164071"/>
                </a:lnTo>
                <a:lnTo>
                  <a:pt x="719099" y="163944"/>
                </a:lnTo>
                <a:lnTo>
                  <a:pt x="710057" y="163703"/>
                </a:lnTo>
                <a:lnTo>
                  <a:pt x="706628" y="163703"/>
                </a:lnTo>
                <a:lnTo>
                  <a:pt x="704850" y="165608"/>
                </a:lnTo>
                <a:lnTo>
                  <a:pt x="704850" y="189611"/>
                </a:lnTo>
                <a:lnTo>
                  <a:pt x="705231" y="190881"/>
                </a:lnTo>
                <a:lnTo>
                  <a:pt x="705866" y="191770"/>
                </a:lnTo>
                <a:lnTo>
                  <a:pt x="706628" y="192659"/>
                </a:lnTo>
                <a:lnTo>
                  <a:pt x="707898" y="193040"/>
                </a:lnTo>
                <a:lnTo>
                  <a:pt x="710057" y="193040"/>
                </a:lnTo>
                <a:lnTo>
                  <a:pt x="719188" y="193281"/>
                </a:lnTo>
                <a:lnTo>
                  <a:pt x="728510" y="193408"/>
                </a:lnTo>
                <a:lnTo>
                  <a:pt x="737997" y="193421"/>
                </a:lnTo>
                <a:lnTo>
                  <a:pt x="757364" y="193154"/>
                </a:lnTo>
                <a:lnTo>
                  <a:pt x="796404" y="191630"/>
                </a:lnTo>
                <a:lnTo>
                  <a:pt x="834821" y="188493"/>
                </a:lnTo>
                <a:lnTo>
                  <a:pt x="865124" y="184277"/>
                </a:lnTo>
                <a:lnTo>
                  <a:pt x="866394" y="182499"/>
                </a:lnTo>
                <a:close/>
              </a:path>
              <a:path w="1130300" h="249555">
                <a:moveTo>
                  <a:pt x="910844" y="2921"/>
                </a:moveTo>
                <a:lnTo>
                  <a:pt x="910463" y="1651"/>
                </a:lnTo>
                <a:lnTo>
                  <a:pt x="909828" y="1016"/>
                </a:lnTo>
                <a:lnTo>
                  <a:pt x="909193" y="254"/>
                </a:lnTo>
                <a:lnTo>
                  <a:pt x="907796" y="0"/>
                </a:lnTo>
                <a:lnTo>
                  <a:pt x="878332" y="0"/>
                </a:lnTo>
                <a:lnTo>
                  <a:pt x="877062" y="254"/>
                </a:lnTo>
                <a:lnTo>
                  <a:pt x="876427" y="1016"/>
                </a:lnTo>
                <a:lnTo>
                  <a:pt x="875665" y="1651"/>
                </a:lnTo>
                <a:lnTo>
                  <a:pt x="875411" y="2921"/>
                </a:lnTo>
                <a:lnTo>
                  <a:pt x="875411" y="243713"/>
                </a:lnTo>
                <a:lnTo>
                  <a:pt x="875665" y="245110"/>
                </a:lnTo>
                <a:lnTo>
                  <a:pt x="876427" y="245618"/>
                </a:lnTo>
                <a:lnTo>
                  <a:pt x="877062" y="246253"/>
                </a:lnTo>
                <a:lnTo>
                  <a:pt x="878332" y="246507"/>
                </a:lnTo>
                <a:lnTo>
                  <a:pt x="907796" y="246507"/>
                </a:lnTo>
                <a:lnTo>
                  <a:pt x="909193" y="246253"/>
                </a:lnTo>
                <a:lnTo>
                  <a:pt x="909828" y="245618"/>
                </a:lnTo>
                <a:lnTo>
                  <a:pt x="910463" y="245110"/>
                </a:lnTo>
                <a:lnTo>
                  <a:pt x="910844" y="243713"/>
                </a:lnTo>
                <a:lnTo>
                  <a:pt x="910844" y="2921"/>
                </a:lnTo>
                <a:close/>
              </a:path>
              <a:path w="1130300" h="249555">
                <a:moveTo>
                  <a:pt x="1046607" y="4191"/>
                </a:moveTo>
                <a:lnTo>
                  <a:pt x="1044702" y="2286"/>
                </a:lnTo>
                <a:lnTo>
                  <a:pt x="971931" y="2286"/>
                </a:lnTo>
                <a:lnTo>
                  <a:pt x="970661" y="2540"/>
                </a:lnTo>
                <a:lnTo>
                  <a:pt x="969518" y="3302"/>
                </a:lnTo>
                <a:lnTo>
                  <a:pt x="968502" y="3937"/>
                </a:lnTo>
                <a:lnTo>
                  <a:pt x="967867" y="5461"/>
                </a:lnTo>
                <a:lnTo>
                  <a:pt x="967867" y="26543"/>
                </a:lnTo>
                <a:lnTo>
                  <a:pt x="968502" y="28067"/>
                </a:lnTo>
                <a:lnTo>
                  <a:pt x="969518" y="28575"/>
                </a:lnTo>
                <a:lnTo>
                  <a:pt x="970661" y="29210"/>
                </a:lnTo>
                <a:lnTo>
                  <a:pt x="971931" y="29464"/>
                </a:lnTo>
                <a:lnTo>
                  <a:pt x="1044702" y="29464"/>
                </a:lnTo>
                <a:lnTo>
                  <a:pt x="1046607" y="27686"/>
                </a:lnTo>
                <a:lnTo>
                  <a:pt x="1046607" y="4191"/>
                </a:lnTo>
                <a:close/>
              </a:path>
              <a:path w="1130300" h="249555">
                <a:moveTo>
                  <a:pt x="1077214" y="40767"/>
                </a:moveTo>
                <a:lnTo>
                  <a:pt x="1075436" y="38989"/>
                </a:lnTo>
                <a:lnTo>
                  <a:pt x="935863" y="38989"/>
                </a:lnTo>
                <a:lnTo>
                  <a:pt x="933958" y="40767"/>
                </a:lnTo>
                <a:lnTo>
                  <a:pt x="933958" y="64262"/>
                </a:lnTo>
                <a:lnTo>
                  <a:pt x="935863" y="66040"/>
                </a:lnTo>
                <a:lnTo>
                  <a:pt x="1075436" y="66040"/>
                </a:lnTo>
                <a:lnTo>
                  <a:pt x="1077214" y="64262"/>
                </a:lnTo>
                <a:lnTo>
                  <a:pt x="1077214" y="40767"/>
                </a:lnTo>
                <a:close/>
              </a:path>
              <a:path w="1130300" h="249555">
                <a:moveTo>
                  <a:pt x="1085977" y="195961"/>
                </a:moveTo>
                <a:lnTo>
                  <a:pt x="1084021" y="178257"/>
                </a:lnTo>
                <a:lnTo>
                  <a:pt x="1083856" y="176657"/>
                </a:lnTo>
                <a:lnTo>
                  <a:pt x="1083691" y="175133"/>
                </a:lnTo>
                <a:lnTo>
                  <a:pt x="1079500" y="170815"/>
                </a:lnTo>
                <a:lnTo>
                  <a:pt x="1070495" y="172199"/>
                </a:lnTo>
                <a:lnTo>
                  <a:pt x="1064044" y="173088"/>
                </a:lnTo>
                <a:lnTo>
                  <a:pt x="1024509" y="176657"/>
                </a:lnTo>
                <a:lnTo>
                  <a:pt x="1024509" y="157099"/>
                </a:lnTo>
                <a:lnTo>
                  <a:pt x="1030351" y="155829"/>
                </a:lnTo>
                <a:lnTo>
                  <a:pt x="1035812" y="154051"/>
                </a:lnTo>
                <a:lnTo>
                  <a:pt x="1040765" y="151511"/>
                </a:lnTo>
                <a:lnTo>
                  <a:pt x="1045845" y="149098"/>
                </a:lnTo>
                <a:lnTo>
                  <a:pt x="1050290" y="146050"/>
                </a:lnTo>
                <a:lnTo>
                  <a:pt x="1065911" y="121539"/>
                </a:lnTo>
                <a:lnTo>
                  <a:pt x="1065911" y="109855"/>
                </a:lnTo>
                <a:lnTo>
                  <a:pt x="1064260" y="104013"/>
                </a:lnTo>
                <a:lnTo>
                  <a:pt x="1062088" y="100457"/>
                </a:lnTo>
                <a:lnTo>
                  <a:pt x="1057910" y="93599"/>
                </a:lnTo>
                <a:lnTo>
                  <a:pt x="1053719" y="89154"/>
                </a:lnTo>
                <a:lnTo>
                  <a:pt x="1043051" y="81534"/>
                </a:lnTo>
                <a:lnTo>
                  <a:pt x="1036828" y="78613"/>
                </a:lnTo>
                <a:lnTo>
                  <a:pt x="1032002" y="77330"/>
                </a:lnTo>
                <a:lnTo>
                  <a:pt x="1032002" y="111887"/>
                </a:lnTo>
                <a:lnTo>
                  <a:pt x="1032002" y="120523"/>
                </a:lnTo>
                <a:lnTo>
                  <a:pt x="1029716" y="124206"/>
                </a:lnTo>
                <a:lnTo>
                  <a:pt x="1025398" y="127254"/>
                </a:lnTo>
                <a:lnTo>
                  <a:pt x="1020953" y="130302"/>
                </a:lnTo>
                <a:lnTo>
                  <a:pt x="1014984" y="131826"/>
                </a:lnTo>
                <a:lnTo>
                  <a:pt x="999236" y="131826"/>
                </a:lnTo>
                <a:lnTo>
                  <a:pt x="993013" y="130302"/>
                </a:lnTo>
                <a:lnTo>
                  <a:pt x="988568" y="127254"/>
                </a:lnTo>
                <a:lnTo>
                  <a:pt x="984250" y="124206"/>
                </a:lnTo>
                <a:lnTo>
                  <a:pt x="982091" y="120523"/>
                </a:lnTo>
                <a:lnTo>
                  <a:pt x="982091" y="111887"/>
                </a:lnTo>
                <a:lnTo>
                  <a:pt x="984250" y="108204"/>
                </a:lnTo>
                <a:lnTo>
                  <a:pt x="988695" y="105156"/>
                </a:lnTo>
                <a:lnTo>
                  <a:pt x="993140" y="101981"/>
                </a:lnTo>
                <a:lnTo>
                  <a:pt x="999363" y="100457"/>
                </a:lnTo>
                <a:lnTo>
                  <a:pt x="1014984" y="100457"/>
                </a:lnTo>
                <a:lnTo>
                  <a:pt x="1020953" y="101981"/>
                </a:lnTo>
                <a:lnTo>
                  <a:pt x="1029716" y="108204"/>
                </a:lnTo>
                <a:lnTo>
                  <a:pt x="1032002" y="111887"/>
                </a:lnTo>
                <a:lnTo>
                  <a:pt x="1032002" y="77330"/>
                </a:lnTo>
                <a:lnTo>
                  <a:pt x="1029716" y="76708"/>
                </a:lnTo>
                <a:lnTo>
                  <a:pt x="1022604" y="74676"/>
                </a:lnTo>
                <a:lnTo>
                  <a:pt x="1015111" y="73787"/>
                </a:lnTo>
                <a:lnTo>
                  <a:pt x="999236" y="73787"/>
                </a:lnTo>
                <a:lnTo>
                  <a:pt x="991616" y="74676"/>
                </a:lnTo>
                <a:lnTo>
                  <a:pt x="984504" y="76708"/>
                </a:lnTo>
                <a:lnTo>
                  <a:pt x="977392" y="78613"/>
                </a:lnTo>
                <a:lnTo>
                  <a:pt x="947801" y="109855"/>
                </a:lnTo>
                <a:lnTo>
                  <a:pt x="947801" y="121539"/>
                </a:lnTo>
                <a:lnTo>
                  <a:pt x="948944" y="126365"/>
                </a:lnTo>
                <a:lnTo>
                  <a:pt x="951153" y="130810"/>
                </a:lnTo>
                <a:lnTo>
                  <a:pt x="953262" y="135128"/>
                </a:lnTo>
                <a:lnTo>
                  <a:pt x="956056" y="139065"/>
                </a:lnTo>
                <a:lnTo>
                  <a:pt x="959866" y="142494"/>
                </a:lnTo>
                <a:lnTo>
                  <a:pt x="963549" y="146050"/>
                </a:lnTo>
                <a:lnTo>
                  <a:pt x="967867" y="148971"/>
                </a:lnTo>
                <a:lnTo>
                  <a:pt x="978027" y="153797"/>
                </a:lnTo>
                <a:lnTo>
                  <a:pt x="983488" y="155575"/>
                </a:lnTo>
                <a:lnTo>
                  <a:pt x="989457" y="156845"/>
                </a:lnTo>
                <a:lnTo>
                  <a:pt x="989457" y="177927"/>
                </a:lnTo>
                <a:lnTo>
                  <a:pt x="981760" y="178155"/>
                </a:lnTo>
                <a:lnTo>
                  <a:pt x="974090" y="178244"/>
                </a:lnTo>
                <a:lnTo>
                  <a:pt x="966406" y="178257"/>
                </a:lnTo>
                <a:lnTo>
                  <a:pt x="958723" y="178181"/>
                </a:lnTo>
                <a:lnTo>
                  <a:pt x="928878" y="177673"/>
                </a:lnTo>
                <a:lnTo>
                  <a:pt x="926973" y="177419"/>
                </a:lnTo>
                <a:lnTo>
                  <a:pt x="925703" y="177800"/>
                </a:lnTo>
                <a:lnTo>
                  <a:pt x="924941" y="178689"/>
                </a:lnTo>
                <a:lnTo>
                  <a:pt x="924306" y="179578"/>
                </a:lnTo>
                <a:lnTo>
                  <a:pt x="923925" y="180848"/>
                </a:lnTo>
                <a:lnTo>
                  <a:pt x="923988" y="203581"/>
                </a:lnTo>
                <a:lnTo>
                  <a:pt x="924179" y="204597"/>
                </a:lnTo>
                <a:lnTo>
                  <a:pt x="924814" y="205359"/>
                </a:lnTo>
                <a:lnTo>
                  <a:pt x="925449" y="206248"/>
                </a:lnTo>
                <a:lnTo>
                  <a:pt x="926719" y="206756"/>
                </a:lnTo>
                <a:lnTo>
                  <a:pt x="928878" y="206756"/>
                </a:lnTo>
                <a:lnTo>
                  <a:pt x="937945" y="206933"/>
                </a:lnTo>
                <a:lnTo>
                  <a:pt x="985964" y="206844"/>
                </a:lnTo>
                <a:lnTo>
                  <a:pt x="1025105" y="205206"/>
                </a:lnTo>
                <a:lnTo>
                  <a:pt x="1063193" y="201587"/>
                </a:lnTo>
                <a:lnTo>
                  <a:pt x="1085850" y="197358"/>
                </a:lnTo>
                <a:lnTo>
                  <a:pt x="1085977" y="195961"/>
                </a:lnTo>
                <a:close/>
              </a:path>
              <a:path w="1130300" h="249555">
                <a:moveTo>
                  <a:pt x="1130173" y="2921"/>
                </a:moveTo>
                <a:lnTo>
                  <a:pt x="1129792" y="1651"/>
                </a:lnTo>
                <a:lnTo>
                  <a:pt x="1129157" y="1016"/>
                </a:lnTo>
                <a:lnTo>
                  <a:pt x="1128522" y="254"/>
                </a:lnTo>
                <a:lnTo>
                  <a:pt x="1127125" y="0"/>
                </a:lnTo>
                <a:lnTo>
                  <a:pt x="1097153" y="0"/>
                </a:lnTo>
                <a:lnTo>
                  <a:pt x="1095883" y="254"/>
                </a:lnTo>
                <a:lnTo>
                  <a:pt x="1095248" y="1016"/>
                </a:lnTo>
                <a:lnTo>
                  <a:pt x="1094486" y="1651"/>
                </a:lnTo>
                <a:lnTo>
                  <a:pt x="1094232" y="2921"/>
                </a:lnTo>
                <a:lnTo>
                  <a:pt x="1094232" y="243713"/>
                </a:lnTo>
                <a:lnTo>
                  <a:pt x="1094486" y="245110"/>
                </a:lnTo>
                <a:lnTo>
                  <a:pt x="1095248" y="245618"/>
                </a:lnTo>
                <a:lnTo>
                  <a:pt x="1095883" y="246253"/>
                </a:lnTo>
                <a:lnTo>
                  <a:pt x="1097153" y="246507"/>
                </a:lnTo>
                <a:lnTo>
                  <a:pt x="1127125" y="246507"/>
                </a:lnTo>
                <a:lnTo>
                  <a:pt x="1128522" y="246253"/>
                </a:lnTo>
                <a:lnTo>
                  <a:pt x="1129157" y="245618"/>
                </a:lnTo>
                <a:lnTo>
                  <a:pt x="1129792" y="245110"/>
                </a:lnTo>
                <a:lnTo>
                  <a:pt x="1130173" y="243713"/>
                </a:lnTo>
                <a:lnTo>
                  <a:pt x="1130173" y="292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37255" y="1836927"/>
            <a:ext cx="654685" cy="247015"/>
          </a:xfrm>
          <a:custGeom>
            <a:avLst/>
            <a:gdLst/>
            <a:ahLst/>
            <a:cxnLst/>
            <a:rect l="l" t="t" r="r" b="b"/>
            <a:pathLst>
              <a:path w="654685" h="247014">
                <a:moveTo>
                  <a:pt x="602233" y="114426"/>
                </a:moveTo>
                <a:lnTo>
                  <a:pt x="568579" y="114426"/>
                </a:lnTo>
                <a:lnTo>
                  <a:pt x="568579" y="235712"/>
                </a:lnTo>
                <a:lnTo>
                  <a:pt x="568832" y="237109"/>
                </a:lnTo>
                <a:lnTo>
                  <a:pt x="569594" y="237617"/>
                </a:lnTo>
                <a:lnTo>
                  <a:pt x="570230" y="238125"/>
                </a:lnTo>
                <a:lnTo>
                  <a:pt x="571499" y="238379"/>
                </a:lnTo>
                <a:lnTo>
                  <a:pt x="599185" y="238379"/>
                </a:lnTo>
                <a:lnTo>
                  <a:pt x="600582" y="237998"/>
                </a:lnTo>
                <a:lnTo>
                  <a:pt x="601218" y="237489"/>
                </a:lnTo>
                <a:lnTo>
                  <a:pt x="601853" y="236855"/>
                </a:lnTo>
                <a:lnTo>
                  <a:pt x="602164" y="235712"/>
                </a:lnTo>
                <a:lnTo>
                  <a:pt x="602233" y="114426"/>
                </a:lnTo>
                <a:close/>
              </a:path>
              <a:path w="654685" h="247014">
                <a:moveTo>
                  <a:pt x="501904" y="16637"/>
                </a:moveTo>
                <a:lnTo>
                  <a:pt x="486409" y="16637"/>
                </a:lnTo>
                <a:lnTo>
                  <a:pt x="479044" y="18542"/>
                </a:lnTo>
                <a:lnTo>
                  <a:pt x="472440" y="22351"/>
                </a:lnTo>
                <a:lnTo>
                  <a:pt x="465835" y="26035"/>
                </a:lnTo>
                <a:lnTo>
                  <a:pt x="443963" y="64516"/>
                </a:lnTo>
                <a:lnTo>
                  <a:pt x="439928" y="99187"/>
                </a:lnTo>
                <a:lnTo>
                  <a:pt x="440166" y="107805"/>
                </a:lnTo>
                <a:lnTo>
                  <a:pt x="448278" y="146018"/>
                </a:lnTo>
                <a:lnTo>
                  <a:pt x="478535" y="179705"/>
                </a:lnTo>
                <a:lnTo>
                  <a:pt x="486029" y="181737"/>
                </a:lnTo>
                <a:lnTo>
                  <a:pt x="501904" y="181737"/>
                </a:lnTo>
                <a:lnTo>
                  <a:pt x="531494" y="162179"/>
                </a:lnTo>
                <a:lnTo>
                  <a:pt x="536320" y="156210"/>
                </a:lnTo>
                <a:lnTo>
                  <a:pt x="538711" y="151892"/>
                </a:lnTo>
                <a:lnTo>
                  <a:pt x="490855" y="151892"/>
                </a:lnTo>
                <a:lnTo>
                  <a:pt x="487426" y="150241"/>
                </a:lnTo>
                <a:lnTo>
                  <a:pt x="481965" y="143510"/>
                </a:lnTo>
                <a:lnTo>
                  <a:pt x="479679" y="139319"/>
                </a:lnTo>
                <a:lnTo>
                  <a:pt x="478028" y="134238"/>
                </a:lnTo>
                <a:lnTo>
                  <a:pt x="476249" y="129032"/>
                </a:lnTo>
                <a:lnTo>
                  <a:pt x="475106" y="123444"/>
                </a:lnTo>
                <a:lnTo>
                  <a:pt x="473582" y="110998"/>
                </a:lnTo>
                <a:lnTo>
                  <a:pt x="473251" y="105918"/>
                </a:lnTo>
                <a:lnTo>
                  <a:pt x="473266" y="92583"/>
                </a:lnTo>
                <a:lnTo>
                  <a:pt x="473582" y="87630"/>
                </a:lnTo>
                <a:lnTo>
                  <a:pt x="475106" y="75311"/>
                </a:lnTo>
                <a:lnTo>
                  <a:pt x="476249" y="69596"/>
                </a:lnTo>
                <a:lnTo>
                  <a:pt x="478386" y="62984"/>
                </a:lnTo>
                <a:lnTo>
                  <a:pt x="479552" y="59309"/>
                </a:lnTo>
                <a:lnTo>
                  <a:pt x="481710" y="55118"/>
                </a:lnTo>
                <a:lnTo>
                  <a:pt x="484505" y="51943"/>
                </a:lnTo>
                <a:lnTo>
                  <a:pt x="487171" y="48641"/>
                </a:lnTo>
                <a:lnTo>
                  <a:pt x="490601" y="46989"/>
                </a:lnTo>
                <a:lnTo>
                  <a:pt x="540774" y="46989"/>
                </a:lnTo>
                <a:lnTo>
                  <a:pt x="537209" y="40639"/>
                </a:lnTo>
                <a:lnTo>
                  <a:pt x="532257" y="34798"/>
                </a:lnTo>
                <a:lnTo>
                  <a:pt x="527304" y="28829"/>
                </a:lnTo>
                <a:lnTo>
                  <a:pt x="521589" y="24384"/>
                </a:lnTo>
                <a:lnTo>
                  <a:pt x="515239" y="21336"/>
                </a:lnTo>
                <a:lnTo>
                  <a:pt x="508761" y="18161"/>
                </a:lnTo>
                <a:lnTo>
                  <a:pt x="501904" y="16637"/>
                </a:lnTo>
                <a:close/>
              </a:path>
              <a:path w="654685" h="247014">
                <a:moveTo>
                  <a:pt x="540774" y="46989"/>
                </a:moveTo>
                <a:lnTo>
                  <a:pt x="498347" y="46989"/>
                </a:lnTo>
                <a:lnTo>
                  <a:pt x="501649" y="48513"/>
                </a:lnTo>
                <a:lnTo>
                  <a:pt x="504570" y="51435"/>
                </a:lnTo>
                <a:lnTo>
                  <a:pt x="507492" y="54229"/>
                </a:lnTo>
                <a:lnTo>
                  <a:pt x="509905" y="58166"/>
                </a:lnTo>
                <a:lnTo>
                  <a:pt x="511809" y="63119"/>
                </a:lnTo>
                <a:lnTo>
                  <a:pt x="513842" y="67945"/>
                </a:lnTo>
                <a:lnTo>
                  <a:pt x="515366" y="73533"/>
                </a:lnTo>
                <a:lnTo>
                  <a:pt x="517397" y="86106"/>
                </a:lnTo>
                <a:lnTo>
                  <a:pt x="517906" y="92583"/>
                </a:lnTo>
                <a:lnTo>
                  <a:pt x="517906" y="105918"/>
                </a:lnTo>
                <a:lnTo>
                  <a:pt x="507238" y="144399"/>
                </a:lnTo>
                <a:lnTo>
                  <a:pt x="498347" y="151892"/>
                </a:lnTo>
                <a:lnTo>
                  <a:pt x="538711" y="151892"/>
                </a:lnTo>
                <a:lnTo>
                  <a:pt x="550036" y="114426"/>
                </a:lnTo>
                <a:lnTo>
                  <a:pt x="602233" y="114426"/>
                </a:lnTo>
                <a:lnTo>
                  <a:pt x="602233" y="85344"/>
                </a:lnTo>
                <a:lnTo>
                  <a:pt x="550798" y="85344"/>
                </a:lnTo>
                <a:lnTo>
                  <a:pt x="549824" y="77462"/>
                </a:lnTo>
                <a:lnTo>
                  <a:pt x="548433" y="70008"/>
                </a:lnTo>
                <a:lnTo>
                  <a:pt x="546637" y="62984"/>
                </a:lnTo>
                <a:lnTo>
                  <a:pt x="544448" y="56387"/>
                </a:lnTo>
                <a:lnTo>
                  <a:pt x="541273" y="47879"/>
                </a:lnTo>
                <a:lnTo>
                  <a:pt x="540774" y="46989"/>
                </a:lnTo>
                <a:close/>
              </a:path>
              <a:path w="654685" h="247014">
                <a:moveTo>
                  <a:pt x="600582" y="4318"/>
                </a:moveTo>
                <a:lnTo>
                  <a:pt x="571499" y="4318"/>
                </a:lnTo>
                <a:lnTo>
                  <a:pt x="570230" y="4699"/>
                </a:lnTo>
                <a:lnTo>
                  <a:pt x="569594" y="5334"/>
                </a:lnTo>
                <a:lnTo>
                  <a:pt x="568832" y="5969"/>
                </a:lnTo>
                <a:lnTo>
                  <a:pt x="568579" y="7366"/>
                </a:lnTo>
                <a:lnTo>
                  <a:pt x="568579" y="85344"/>
                </a:lnTo>
                <a:lnTo>
                  <a:pt x="602233" y="85344"/>
                </a:lnTo>
                <a:lnTo>
                  <a:pt x="602233" y="5969"/>
                </a:lnTo>
                <a:lnTo>
                  <a:pt x="600582" y="4318"/>
                </a:lnTo>
                <a:close/>
              </a:path>
              <a:path w="654685" h="247014">
                <a:moveTo>
                  <a:pt x="114426" y="18923"/>
                </a:moveTo>
                <a:lnTo>
                  <a:pt x="20955" y="18923"/>
                </a:lnTo>
                <a:lnTo>
                  <a:pt x="19685" y="19304"/>
                </a:lnTo>
                <a:lnTo>
                  <a:pt x="18923" y="20066"/>
                </a:lnTo>
                <a:lnTo>
                  <a:pt x="18161" y="20955"/>
                </a:lnTo>
                <a:lnTo>
                  <a:pt x="17780" y="22351"/>
                </a:lnTo>
                <a:lnTo>
                  <a:pt x="17780" y="44576"/>
                </a:lnTo>
                <a:lnTo>
                  <a:pt x="18033" y="45974"/>
                </a:lnTo>
                <a:lnTo>
                  <a:pt x="18795" y="47751"/>
                </a:lnTo>
                <a:lnTo>
                  <a:pt x="20193" y="48260"/>
                </a:lnTo>
                <a:lnTo>
                  <a:pt x="88773" y="48260"/>
                </a:lnTo>
                <a:lnTo>
                  <a:pt x="90043" y="50037"/>
                </a:lnTo>
                <a:lnTo>
                  <a:pt x="71441" y="90070"/>
                </a:lnTo>
                <a:lnTo>
                  <a:pt x="44465" y="124856"/>
                </a:lnTo>
                <a:lnTo>
                  <a:pt x="10709" y="155368"/>
                </a:lnTo>
                <a:lnTo>
                  <a:pt x="1777" y="161671"/>
                </a:lnTo>
                <a:lnTo>
                  <a:pt x="888" y="162813"/>
                </a:lnTo>
                <a:lnTo>
                  <a:pt x="381" y="163830"/>
                </a:lnTo>
                <a:lnTo>
                  <a:pt x="0" y="164973"/>
                </a:lnTo>
                <a:lnTo>
                  <a:pt x="381" y="166497"/>
                </a:lnTo>
                <a:lnTo>
                  <a:pt x="18287" y="187579"/>
                </a:lnTo>
                <a:lnTo>
                  <a:pt x="19557" y="187198"/>
                </a:lnTo>
                <a:lnTo>
                  <a:pt x="55880" y="159512"/>
                </a:lnTo>
                <a:lnTo>
                  <a:pt x="85089" y="128270"/>
                </a:lnTo>
                <a:lnTo>
                  <a:pt x="126110" y="128270"/>
                </a:lnTo>
                <a:lnTo>
                  <a:pt x="104139" y="101726"/>
                </a:lnTo>
                <a:lnTo>
                  <a:pt x="108112" y="95081"/>
                </a:lnTo>
                <a:lnTo>
                  <a:pt x="111823" y="88471"/>
                </a:lnTo>
                <a:lnTo>
                  <a:pt x="127254" y="49530"/>
                </a:lnTo>
                <a:lnTo>
                  <a:pt x="127888" y="47498"/>
                </a:lnTo>
                <a:lnTo>
                  <a:pt x="128269" y="45338"/>
                </a:lnTo>
                <a:lnTo>
                  <a:pt x="128777" y="43180"/>
                </a:lnTo>
                <a:lnTo>
                  <a:pt x="129158" y="40894"/>
                </a:lnTo>
                <a:lnTo>
                  <a:pt x="129412" y="38608"/>
                </a:lnTo>
                <a:lnTo>
                  <a:pt x="129412" y="30480"/>
                </a:lnTo>
                <a:lnTo>
                  <a:pt x="127381" y="26288"/>
                </a:lnTo>
                <a:lnTo>
                  <a:pt x="119761" y="20447"/>
                </a:lnTo>
                <a:lnTo>
                  <a:pt x="114426" y="18923"/>
                </a:lnTo>
                <a:close/>
              </a:path>
              <a:path w="654685" h="247014">
                <a:moveTo>
                  <a:pt x="126110" y="128270"/>
                </a:moveTo>
                <a:lnTo>
                  <a:pt x="85089" y="128270"/>
                </a:lnTo>
                <a:lnTo>
                  <a:pt x="88392" y="132714"/>
                </a:lnTo>
                <a:lnTo>
                  <a:pt x="116839" y="163449"/>
                </a:lnTo>
                <a:lnTo>
                  <a:pt x="120776" y="166877"/>
                </a:lnTo>
                <a:lnTo>
                  <a:pt x="124587" y="170307"/>
                </a:lnTo>
                <a:lnTo>
                  <a:pt x="138556" y="178688"/>
                </a:lnTo>
                <a:lnTo>
                  <a:pt x="140081" y="178054"/>
                </a:lnTo>
                <a:lnTo>
                  <a:pt x="141477" y="176402"/>
                </a:lnTo>
                <a:lnTo>
                  <a:pt x="153543" y="161162"/>
                </a:lnTo>
                <a:lnTo>
                  <a:pt x="156591" y="157607"/>
                </a:lnTo>
                <a:lnTo>
                  <a:pt x="156718" y="154686"/>
                </a:lnTo>
                <a:lnTo>
                  <a:pt x="153796" y="152400"/>
                </a:lnTo>
                <a:lnTo>
                  <a:pt x="146176" y="146176"/>
                </a:lnTo>
                <a:lnTo>
                  <a:pt x="137287" y="138811"/>
                </a:lnTo>
                <a:lnTo>
                  <a:pt x="132842" y="134874"/>
                </a:lnTo>
                <a:lnTo>
                  <a:pt x="128396" y="130429"/>
                </a:lnTo>
                <a:lnTo>
                  <a:pt x="126110" y="128270"/>
                </a:lnTo>
                <a:close/>
              </a:path>
              <a:path w="654685" h="247014">
                <a:moveTo>
                  <a:pt x="287527" y="12319"/>
                </a:moveTo>
                <a:lnTo>
                  <a:pt x="285114" y="12319"/>
                </a:lnTo>
                <a:lnTo>
                  <a:pt x="283591" y="12700"/>
                </a:lnTo>
                <a:lnTo>
                  <a:pt x="281902" y="29027"/>
                </a:lnTo>
                <a:lnTo>
                  <a:pt x="281416" y="39719"/>
                </a:lnTo>
                <a:lnTo>
                  <a:pt x="276240" y="78438"/>
                </a:lnTo>
                <a:lnTo>
                  <a:pt x="263445" y="115538"/>
                </a:lnTo>
                <a:lnTo>
                  <a:pt x="239823" y="152574"/>
                </a:lnTo>
                <a:lnTo>
                  <a:pt x="223519" y="169925"/>
                </a:lnTo>
                <a:lnTo>
                  <a:pt x="222376" y="171576"/>
                </a:lnTo>
                <a:lnTo>
                  <a:pt x="222376" y="174117"/>
                </a:lnTo>
                <a:lnTo>
                  <a:pt x="223138" y="175513"/>
                </a:lnTo>
                <a:lnTo>
                  <a:pt x="224536" y="176911"/>
                </a:lnTo>
                <a:lnTo>
                  <a:pt x="238632" y="191516"/>
                </a:lnTo>
                <a:lnTo>
                  <a:pt x="240411" y="193294"/>
                </a:lnTo>
                <a:lnTo>
                  <a:pt x="241807" y="194056"/>
                </a:lnTo>
                <a:lnTo>
                  <a:pt x="242950" y="193801"/>
                </a:lnTo>
                <a:lnTo>
                  <a:pt x="244220" y="193675"/>
                </a:lnTo>
                <a:lnTo>
                  <a:pt x="245999" y="192659"/>
                </a:lnTo>
                <a:lnTo>
                  <a:pt x="248412" y="190754"/>
                </a:lnTo>
                <a:lnTo>
                  <a:pt x="252983" y="187198"/>
                </a:lnTo>
                <a:lnTo>
                  <a:pt x="257682" y="182880"/>
                </a:lnTo>
                <a:lnTo>
                  <a:pt x="262255" y="177926"/>
                </a:lnTo>
                <a:lnTo>
                  <a:pt x="266954" y="172974"/>
                </a:lnTo>
                <a:lnTo>
                  <a:pt x="291464" y="136906"/>
                </a:lnTo>
                <a:lnTo>
                  <a:pt x="298069" y="123698"/>
                </a:lnTo>
                <a:lnTo>
                  <a:pt x="335244" y="123698"/>
                </a:lnTo>
                <a:lnTo>
                  <a:pt x="314324" y="84074"/>
                </a:lnTo>
                <a:lnTo>
                  <a:pt x="312419" y="76835"/>
                </a:lnTo>
                <a:lnTo>
                  <a:pt x="314586" y="63503"/>
                </a:lnTo>
                <a:lnTo>
                  <a:pt x="316134" y="49434"/>
                </a:lnTo>
                <a:lnTo>
                  <a:pt x="317063" y="34651"/>
                </a:lnTo>
                <a:lnTo>
                  <a:pt x="317372" y="19176"/>
                </a:lnTo>
                <a:lnTo>
                  <a:pt x="317372" y="17145"/>
                </a:lnTo>
                <a:lnTo>
                  <a:pt x="317119" y="15621"/>
                </a:lnTo>
                <a:lnTo>
                  <a:pt x="316103" y="13843"/>
                </a:lnTo>
                <a:lnTo>
                  <a:pt x="314579" y="13208"/>
                </a:lnTo>
                <a:lnTo>
                  <a:pt x="312166" y="13081"/>
                </a:lnTo>
                <a:lnTo>
                  <a:pt x="287527" y="12319"/>
                </a:lnTo>
                <a:close/>
              </a:path>
              <a:path w="654685" h="247014">
                <a:moveTo>
                  <a:pt x="335244" y="123698"/>
                </a:moveTo>
                <a:lnTo>
                  <a:pt x="298069" y="123698"/>
                </a:lnTo>
                <a:lnTo>
                  <a:pt x="300736" y="129286"/>
                </a:lnTo>
                <a:lnTo>
                  <a:pt x="304038" y="135127"/>
                </a:lnTo>
                <a:lnTo>
                  <a:pt x="307975" y="141097"/>
                </a:lnTo>
                <a:lnTo>
                  <a:pt x="311785" y="147066"/>
                </a:lnTo>
                <a:lnTo>
                  <a:pt x="336677" y="176530"/>
                </a:lnTo>
                <a:lnTo>
                  <a:pt x="343534" y="182245"/>
                </a:lnTo>
                <a:lnTo>
                  <a:pt x="347471" y="185420"/>
                </a:lnTo>
                <a:lnTo>
                  <a:pt x="350646" y="185547"/>
                </a:lnTo>
                <a:lnTo>
                  <a:pt x="352806" y="182752"/>
                </a:lnTo>
                <a:lnTo>
                  <a:pt x="366648" y="165481"/>
                </a:lnTo>
                <a:lnTo>
                  <a:pt x="367538" y="163830"/>
                </a:lnTo>
                <a:lnTo>
                  <a:pt x="367665" y="160909"/>
                </a:lnTo>
                <a:lnTo>
                  <a:pt x="366521" y="159258"/>
                </a:lnTo>
                <a:lnTo>
                  <a:pt x="364108" y="157352"/>
                </a:lnTo>
                <a:lnTo>
                  <a:pt x="359664" y="153670"/>
                </a:lnTo>
                <a:lnTo>
                  <a:pt x="354838" y="148844"/>
                </a:lnTo>
                <a:lnTo>
                  <a:pt x="349631" y="142621"/>
                </a:lnTo>
                <a:lnTo>
                  <a:pt x="344423" y="136525"/>
                </a:lnTo>
                <a:lnTo>
                  <a:pt x="339344" y="129794"/>
                </a:lnTo>
                <a:lnTo>
                  <a:pt x="335244" y="123698"/>
                </a:lnTo>
                <a:close/>
              </a:path>
              <a:path w="654685" h="247014">
                <a:moveTo>
                  <a:pt x="651509" y="0"/>
                </a:moveTo>
                <a:lnTo>
                  <a:pt x="622427" y="0"/>
                </a:lnTo>
                <a:lnTo>
                  <a:pt x="621157" y="254"/>
                </a:lnTo>
                <a:lnTo>
                  <a:pt x="620394" y="1016"/>
                </a:lnTo>
                <a:lnTo>
                  <a:pt x="619632" y="1650"/>
                </a:lnTo>
                <a:lnTo>
                  <a:pt x="619252" y="2921"/>
                </a:lnTo>
                <a:lnTo>
                  <a:pt x="619252" y="243839"/>
                </a:lnTo>
                <a:lnTo>
                  <a:pt x="619506" y="245110"/>
                </a:lnTo>
                <a:lnTo>
                  <a:pt x="620268" y="245745"/>
                </a:lnTo>
                <a:lnTo>
                  <a:pt x="620903" y="246507"/>
                </a:lnTo>
                <a:lnTo>
                  <a:pt x="622172" y="246887"/>
                </a:lnTo>
                <a:lnTo>
                  <a:pt x="651509" y="246887"/>
                </a:lnTo>
                <a:lnTo>
                  <a:pt x="652780" y="246507"/>
                </a:lnTo>
                <a:lnTo>
                  <a:pt x="653415" y="245745"/>
                </a:lnTo>
                <a:lnTo>
                  <a:pt x="654049" y="245110"/>
                </a:lnTo>
                <a:lnTo>
                  <a:pt x="654431" y="243839"/>
                </a:lnTo>
                <a:lnTo>
                  <a:pt x="654431" y="2921"/>
                </a:lnTo>
                <a:lnTo>
                  <a:pt x="654049" y="1650"/>
                </a:lnTo>
                <a:lnTo>
                  <a:pt x="653415" y="1016"/>
                </a:lnTo>
                <a:lnTo>
                  <a:pt x="652780" y="254"/>
                </a:lnTo>
                <a:lnTo>
                  <a:pt x="651509" y="0"/>
                </a:lnTo>
                <a:close/>
              </a:path>
              <a:path w="654685" h="247014">
                <a:moveTo>
                  <a:pt x="421258" y="0"/>
                </a:moveTo>
                <a:lnTo>
                  <a:pt x="391794" y="0"/>
                </a:lnTo>
                <a:lnTo>
                  <a:pt x="390524" y="254"/>
                </a:lnTo>
                <a:lnTo>
                  <a:pt x="389890" y="1016"/>
                </a:lnTo>
                <a:lnTo>
                  <a:pt x="389128" y="1650"/>
                </a:lnTo>
                <a:lnTo>
                  <a:pt x="388873" y="2921"/>
                </a:lnTo>
                <a:lnTo>
                  <a:pt x="388873" y="243712"/>
                </a:lnTo>
                <a:lnTo>
                  <a:pt x="389128" y="245110"/>
                </a:lnTo>
                <a:lnTo>
                  <a:pt x="389890" y="245618"/>
                </a:lnTo>
                <a:lnTo>
                  <a:pt x="390524" y="246252"/>
                </a:lnTo>
                <a:lnTo>
                  <a:pt x="391794" y="246507"/>
                </a:lnTo>
                <a:lnTo>
                  <a:pt x="421258" y="246507"/>
                </a:lnTo>
                <a:lnTo>
                  <a:pt x="422656" y="246252"/>
                </a:lnTo>
                <a:lnTo>
                  <a:pt x="423291" y="245618"/>
                </a:lnTo>
                <a:lnTo>
                  <a:pt x="423926" y="245110"/>
                </a:lnTo>
                <a:lnTo>
                  <a:pt x="424306" y="243712"/>
                </a:lnTo>
                <a:lnTo>
                  <a:pt x="424306" y="2921"/>
                </a:lnTo>
                <a:lnTo>
                  <a:pt x="423926" y="1650"/>
                </a:lnTo>
                <a:lnTo>
                  <a:pt x="423291" y="1016"/>
                </a:lnTo>
                <a:lnTo>
                  <a:pt x="422656" y="254"/>
                </a:lnTo>
                <a:lnTo>
                  <a:pt x="421258" y="0"/>
                </a:lnTo>
                <a:close/>
              </a:path>
              <a:path w="654685" h="247014">
                <a:moveTo>
                  <a:pt x="202183" y="0"/>
                </a:moveTo>
                <a:lnTo>
                  <a:pt x="172719" y="0"/>
                </a:lnTo>
                <a:lnTo>
                  <a:pt x="171450" y="254"/>
                </a:lnTo>
                <a:lnTo>
                  <a:pt x="170814" y="1016"/>
                </a:lnTo>
                <a:lnTo>
                  <a:pt x="170052" y="1650"/>
                </a:lnTo>
                <a:lnTo>
                  <a:pt x="169799" y="2921"/>
                </a:lnTo>
                <a:lnTo>
                  <a:pt x="169799" y="243712"/>
                </a:lnTo>
                <a:lnTo>
                  <a:pt x="170052" y="245110"/>
                </a:lnTo>
                <a:lnTo>
                  <a:pt x="170814" y="245618"/>
                </a:lnTo>
                <a:lnTo>
                  <a:pt x="171450" y="246252"/>
                </a:lnTo>
                <a:lnTo>
                  <a:pt x="172719" y="246507"/>
                </a:lnTo>
                <a:lnTo>
                  <a:pt x="202183" y="246507"/>
                </a:lnTo>
                <a:lnTo>
                  <a:pt x="203581" y="246252"/>
                </a:lnTo>
                <a:lnTo>
                  <a:pt x="204216" y="245618"/>
                </a:lnTo>
                <a:lnTo>
                  <a:pt x="204850" y="245110"/>
                </a:lnTo>
                <a:lnTo>
                  <a:pt x="205231" y="243712"/>
                </a:lnTo>
                <a:lnTo>
                  <a:pt x="205231" y="2921"/>
                </a:lnTo>
                <a:lnTo>
                  <a:pt x="204850" y="1650"/>
                </a:lnTo>
                <a:lnTo>
                  <a:pt x="204216" y="1016"/>
                </a:lnTo>
                <a:lnTo>
                  <a:pt x="203581" y="254"/>
                </a:lnTo>
                <a:lnTo>
                  <a:pt x="20218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47313" y="1836927"/>
            <a:ext cx="446405" cy="247015"/>
          </a:xfrm>
          <a:custGeom>
            <a:avLst/>
            <a:gdLst/>
            <a:ahLst/>
            <a:cxnLst/>
            <a:rect l="l" t="t" r="r" b="b"/>
            <a:pathLst>
              <a:path w="446404" h="247014">
                <a:moveTo>
                  <a:pt x="139191" y="19431"/>
                </a:moveTo>
                <a:lnTo>
                  <a:pt x="86233" y="19431"/>
                </a:lnTo>
                <a:lnTo>
                  <a:pt x="81534" y="20574"/>
                </a:lnTo>
                <a:lnTo>
                  <a:pt x="76708" y="24892"/>
                </a:lnTo>
                <a:lnTo>
                  <a:pt x="75564" y="29210"/>
                </a:lnTo>
                <a:lnTo>
                  <a:pt x="75564" y="169545"/>
                </a:lnTo>
                <a:lnTo>
                  <a:pt x="92837" y="180212"/>
                </a:lnTo>
                <a:lnTo>
                  <a:pt x="95503" y="180594"/>
                </a:lnTo>
                <a:lnTo>
                  <a:pt x="138175" y="177926"/>
                </a:lnTo>
                <a:lnTo>
                  <a:pt x="150367" y="173989"/>
                </a:lnTo>
                <a:lnTo>
                  <a:pt x="150113" y="171196"/>
                </a:lnTo>
                <a:lnTo>
                  <a:pt x="147320" y="151637"/>
                </a:lnTo>
                <a:lnTo>
                  <a:pt x="147112" y="150875"/>
                </a:lnTo>
                <a:lnTo>
                  <a:pt x="109854" y="150875"/>
                </a:lnTo>
                <a:lnTo>
                  <a:pt x="108712" y="149606"/>
                </a:lnTo>
                <a:lnTo>
                  <a:pt x="108712" y="51435"/>
                </a:lnTo>
                <a:lnTo>
                  <a:pt x="108965" y="50546"/>
                </a:lnTo>
                <a:lnTo>
                  <a:pt x="109347" y="49784"/>
                </a:lnTo>
                <a:lnTo>
                  <a:pt x="109854" y="49149"/>
                </a:lnTo>
                <a:lnTo>
                  <a:pt x="110744" y="48768"/>
                </a:lnTo>
                <a:lnTo>
                  <a:pt x="139191" y="48768"/>
                </a:lnTo>
                <a:lnTo>
                  <a:pt x="140588" y="48513"/>
                </a:lnTo>
                <a:lnTo>
                  <a:pt x="141350" y="48006"/>
                </a:lnTo>
                <a:lnTo>
                  <a:pt x="142239" y="47498"/>
                </a:lnTo>
                <a:lnTo>
                  <a:pt x="142621" y="46355"/>
                </a:lnTo>
                <a:lnTo>
                  <a:pt x="142621" y="22225"/>
                </a:lnTo>
                <a:lnTo>
                  <a:pt x="142239" y="20955"/>
                </a:lnTo>
                <a:lnTo>
                  <a:pt x="141350" y="20320"/>
                </a:lnTo>
                <a:lnTo>
                  <a:pt x="140588" y="19812"/>
                </a:lnTo>
                <a:lnTo>
                  <a:pt x="139191" y="19431"/>
                </a:lnTo>
                <a:close/>
              </a:path>
              <a:path w="446404" h="247014">
                <a:moveTo>
                  <a:pt x="144525" y="148209"/>
                </a:moveTo>
                <a:lnTo>
                  <a:pt x="116586" y="150875"/>
                </a:lnTo>
                <a:lnTo>
                  <a:pt x="147112" y="150875"/>
                </a:lnTo>
                <a:lnTo>
                  <a:pt x="146938" y="150241"/>
                </a:lnTo>
                <a:lnTo>
                  <a:pt x="146558" y="149351"/>
                </a:lnTo>
                <a:lnTo>
                  <a:pt x="146176" y="148844"/>
                </a:lnTo>
                <a:lnTo>
                  <a:pt x="145669" y="148336"/>
                </a:lnTo>
                <a:lnTo>
                  <a:pt x="144525" y="148209"/>
                </a:lnTo>
                <a:close/>
              </a:path>
              <a:path w="446404" h="247014">
                <a:moveTo>
                  <a:pt x="63246" y="19431"/>
                </a:moveTo>
                <a:lnTo>
                  <a:pt x="13970" y="19431"/>
                </a:lnTo>
                <a:lnTo>
                  <a:pt x="11175" y="19685"/>
                </a:lnTo>
                <a:lnTo>
                  <a:pt x="0" y="32638"/>
                </a:lnTo>
                <a:lnTo>
                  <a:pt x="0" y="168783"/>
                </a:lnTo>
                <a:lnTo>
                  <a:pt x="17907" y="180212"/>
                </a:lnTo>
                <a:lnTo>
                  <a:pt x="20700" y="180594"/>
                </a:lnTo>
                <a:lnTo>
                  <a:pt x="62484" y="177164"/>
                </a:lnTo>
                <a:lnTo>
                  <a:pt x="70103" y="173989"/>
                </a:lnTo>
                <a:lnTo>
                  <a:pt x="69850" y="171196"/>
                </a:lnTo>
                <a:lnTo>
                  <a:pt x="67056" y="151637"/>
                </a:lnTo>
                <a:lnTo>
                  <a:pt x="66848" y="150875"/>
                </a:lnTo>
                <a:lnTo>
                  <a:pt x="34289" y="150875"/>
                </a:lnTo>
                <a:lnTo>
                  <a:pt x="33147" y="149606"/>
                </a:lnTo>
                <a:lnTo>
                  <a:pt x="33274" y="50546"/>
                </a:lnTo>
                <a:lnTo>
                  <a:pt x="33654" y="49784"/>
                </a:lnTo>
                <a:lnTo>
                  <a:pt x="34036" y="49149"/>
                </a:lnTo>
                <a:lnTo>
                  <a:pt x="35051" y="48768"/>
                </a:lnTo>
                <a:lnTo>
                  <a:pt x="63246" y="48768"/>
                </a:lnTo>
                <a:lnTo>
                  <a:pt x="64642" y="48513"/>
                </a:lnTo>
                <a:lnTo>
                  <a:pt x="66166" y="47498"/>
                </a:lnTo>
                <a:lnTo>
                  <a:pt x="66548" y="46355"/>
                </a:lnTo>
                <a:lnTo>
                  <a:pt x="66548" y="22225"/>
                </a:lnTo>
                <a:lnTo>
                  <a:pt x="66166" y="20955"/>
                </a:lnTo>
                <a:lnTo>
                  <a:pt x="65404" y="20320"/>
                </a:lnTo>
                <a:lnTo>
                  <a:pt x="64642" y="19812"/>
                </a:lnTo>
                <a:lnTo>
                  <a:pt x="63246" y="19431"/>
                </a:lnTo>
                <a:close/>
              </a:path>
              <a:path w="446404" h="247014">
                <a:moveTo>
                  <a:pt x="64135" y="148209"/>
                </a:moveTo>
                <a:lnTo>
                  <a:pt x="40894" y="150875"/>
                </a:lnTo>
                <a:lnTo>
                  <a:pt x="66848" y="150875"/>
                </a:lnTo>
                <a:lnTo>
                  <a:pt x="66675" y="150241"/>
                </a:lnTo>
                <a:lnTo>
                  <a:pt x="66294" y="149351"/>
                </a:lnTo>
                <a:lnTo>
                  <a:pt x="65277" y="148336"/>
                </a:lnTo>
                <a:lnTo>
                  <a:pt x="64135" y="148209"/>
                </a:lnTo>
                <a:close/>
              </a:path>
              <a:path w="446404" h="247014">
                <a:moveTo>
                  <a:pt x="406273" y="0"/>
                </a:moveTo>
                <a:lnTo>
                  <a:pt x="376554" y="0"/>
                </a:lnTo>
                <a:lnTo>
                  <a:pt x="375285" y="254"/>
                </a:lnTo>
                <a:lnTo>
                  <a:pt x="374523" y="1016"/>
                </a:lnTo>
                <a:lnTo>
                  <a:pt x="373761" y="1650"/>
                </a:lnTo>
                <a:lnTo>
                  <a:pt x="373379" y="2921"/>
                </a:lnTo>
                <a:lnTo>
                  <a:pt x="373379" y="243712"/>
                </a:lnTo>
                <a:lnTo>
                  <a:pt x="373761" y="245110"/>
                </a:lnTo>
                <a:lnTo>
                  <a:pt x="374523" y="245618"/>
                </a:lnTo>
                <a:lnTo>
                  <a:pt x="375285" y="246252"/>
                </a:lnTo>
                <a:lnTo>
                  <a:pt x="376554" y="246507"/>
                </a:lnTo>
                <a:lnTo>
                  <a:pt x="406273" y="246507"/>
                </a:lnTo>
                <a:lnTo>
                  <a:pt x="407542" y="246252"/>
                </a:lnTo>
                <a:lnTo>
                  <a:pt x="408177" y="245618"/>
                </a:lnTo>
                <a:lnTo>
                  <a:pt x="408813" y="245110"/>
                </a:lnTo>
                <a:lnTo>
                  <a:pt x="409066" y="243712"/>
                </a:lnTo>
                <a:lnTo>
                  <a:pt x="409066" y="121793"/>
                </a:lnTo>
                <a:lnTo>
                  <a:pt x="442467" y="121793"/>
                </a:lnTo>
                <a:lnTo>
                  <a:pt x="443738" y="121538"/>
                </a:lnTo>
                <a:lnTo>
                  <a:pt x="444753" y="120904"/>
                </a:lnTo>
                <a:lnTo>
                  <a:pt x="445642" y="120396"/>
                </a:lnTo>
                <a:lnTo>
                  <a:pt x="446150" y="118999"/>
                </a:lnTo>
                <a:lnTo>
                  <a:pt x="446150" y="94996"/>
                </a:lnTo>
                <a:lnTo>
                  <a:pt x="445642" y="93599"/>
                </a:lnTo>
                <a:lnTo>
                  <a:pt x="444753" y="93218"/>
                </a:lnTo>
                <a:lnTo>
                  <a:pt x="443738" y="92710"/>
                </a:lnTo>
                <a:lnTo>
                  <a:pt x="442467" y="92583"/>
                </a:lnTo>
                <a:lnTo>
                  <a:pt x="409066" y="92583"/>
                </a:lnTo>
                <a:lnTo>
                  <a:pt x="409066" y="2921"/>
                </a:lnTo>
                <a:lnTo>
                  <a:pt x="408813" y="1650"/>
                </a:lnTo>
                <a:lnTo>
                  <a:pt x="408177" y="1016"/>
                </a:lnTo>
                <a:lnTo>
                  <a:pt x="407542" y="254"/>
                </a:lnTo>
                <a:lnTo>
                  <a:pt x="406273" y="0"/>
                </a:lnTo>
                <a:close/>
              </a:path>
              <a:path w="446404" h="247014">
                <a:moveTo>
                  <a:pt x="190373" y="0"/>
                </a:moveTo>
                <a:lnTo>
                  <a:pt x="163195" y="0"/>
                </a:lnTo>
                <a:lnTo>
                  <a:pt x="161925" y="254"/>
                </a:lnTo>
                <a:lnTo>
                  <a:pt x="160527" y="1650"/>
                </a:lnTo>
                <a:lnTo>
                  <a:pt x="160147" y="2921"/>
                </a:lnTo>
                <a:lnTo>
                  <a:pt x="160147" y="243712"/>
                </a:lnTo>
                <a:lnTo>
                  <a:pt x="160527" y="245110"/>
                </a:lnTo>
                <a:lnTo>
                  <a:pt x="161925" y="246252"/>
                </a:lnTo>
                <a:lnTo>
                  <a:pt x="163195" y="246507"/>
                </a:lnTo>
                <a:lnTo>
                  <a:pt x="190373" y="246507"/>
                </a:lnTo>
                <a:lnTo>
                  <a:pt x="191642" y="246252"/>
                </a:lnTo>
                <a:lnTo>
                  <a:pt x="192150" y="245618"/>
                </a:lnTo>
                <a:lnTo>
                  <a:pt x="192786" y="245110"/>
                </a:lnTo>
                <a:lnTo>
                  <a:pt x="193039" y="243712"/>
                </a:lnTo>
                <a:lnTo>
                  <a:pt x="193039" y="121793"/>
                </a:lnTo>
                <a:lnTo>
                  <a:pt x="221869" y="121793"/>
                </a:lnTo>
                <a:lnTo>
                  <a:pt x="225425" y="121031"/>
                </a:lnTo>
                <a:lnTo>
                  <a:pt x="260731" y="121031"/>
                </a:lnTo>
                <a:lnTo>
                  <a:pt x="260731" y="114681"/>
                </a:lnTo>
                <a:lnTo>
                  <a:pt x="261747" y="113664"/>
                </a:lnTo>
                <a:lnTo>
                  <a:pt x="328549" y="113664"/>
                </a:lnTo>
                <a:lnTo>
                  <a:pt x="333121" y="112395"/>
                </a:lnTo>
                <a:lnTo>
                  <a:pt x="335914" y="109855"/>
                </a:lnTo>
                <a:lnTo>
                  <a:pt x="338709" y="107442"/>
                </a:lnTo>
                <a:lnTo>
                  <a:pt x="340106" y="102488"/>
                </a:lnTo>
                <a:lnTo>
                  <a:pt x="340106" y="94996"/>
                </a:lnTo>
                <a:lnTo>
                  <a:pt x="226187" y="94996"/>
                </a:lnTo>
                <a:lnTo>
                  <a:pt x="225678" y="93218"/>
                </a:lnTo>
                <a:lnTo>
                  <a:pt x="224662" y="92710"/>
                </a:lnTo>
                <a:lnTo>
                  <a:pt x="223392" y="92583"/>
                </a:lnTo>
                <a:lnTo>
                  <a:pt x="193039" y="92583"/>
                </a:lnTo>
                <a:lnTo>
                  <a:pt x="193039" y="2921"/>
                </a:lnTo>
                <a:lnTo>
                  <a:pt x="192786" y="1650"/>
                </a:lnTo>
                <a:lnTo>
                  <a:pt x="192150" y="1016"/>
                </a:lnTo>
                <a:lnTo>
                  <a:pt x="191642" y="254"/>
                </a:lnTo>
                <a:lnTo>
                  <a:pt x="190373" y="0"/>
                </a:lnTo>
                <a:close/>
              </a:path>
              <a:path w="446404" h="247014">
                <a:moveTo>
                  <a:pt x="260731" y="121031"/>
                </a:moveTo>
                <a:lnTo>
                  <a:pt x="225425" y="121031"/>
                </a:lnTo>
                <a:lnTo>
                  <a:pt x="225500" y="176149"/>
                </a:lnTo>
                <a:lnTo>
                  <a:pt x="226822" y="180594"/>
                </a:lnTo>
                <a:lnTo>
                  <a:pt x="229488" y="183261"/>
                </a:lnTo>
                <a:lnTo>
                  <a:pt x="232156" y="186055"/>
                </a:lnTo>
                <a:lnTo>
                  <a:pt x="237236" y="187452"/>
                </a:lnTo>
                <a:lnTo>
                  <a:pt x="244728" y="187706"/>
                </a:lnTo>
                <a:lnTo>
                  <a:pt x="258508" y="187975"/>
                </a:lnTo>
                <a:lnTo>
                  <a:pt x="265695" y="188009"/>
                </a:lnTo>
                <a:lnTo>
                  <a:pt x="273050" y="187960"/>
                </a:lnTo>
                <a:lnTo>
                  <a:pt x="317325" y="185229"/>
                </a:lnTo>
                <a:lnTo>
                  <a:pt x="357124" y="179450"/>
                </a:lnTo>
                <a:lnTo>
                  <a:pt x="360807" y="178054"/>
                </a:lnTo>
                <a:lnTo>
                  <a:pt x="361441" y="177419"/>
                </a:lnTo>
                <a:lnTo>
                  <a:pt x="361518" y="175895"/>
                </a:lnTo>
                <a:lnTo>
                  <a:pt x="361188" y="174244"/>
                </a:lnTo>
                <a:lnTo>
                  <a:pt x="358899" y="158746"/>
                </a:lnTo>
                <a:lnTo>
                  <a:pt x="275897" y="158746"/>
                </a:lnTo>
                <a:lnTo>
                  <a:pt x="264540" y="158623"/>
                </a:lnTo>
                <a:lnTo>
                  <a:pt x="262000" y="158623"/>
                </a:lnTo>
                <a:lnTo>
                  <a:pt x="260731" y="157480"/>
                </a:lnTo>
                <a:lnTo>
                  <a:pt x="260731" y="121031"/>
                </a:lnTo>
                <a:close/>
              </a:path>
              <a:path w="446404" h="247014">
                <a:moveTo>
                  <a:pt x="355473" y="151637"/>
                </a:moveTo>
                <a:lnTo>
                  <a:pt x="310134" y="157352"/>
                </a:lnTo>
                <a:lnTo>
                  <a:pt x="275897" y="158746"/>
                </a:lnTo>
                <a:lnTo>
                  <a:pt x="358899" y="158746"/>
                </a:lnTo>
                <a:lnTo>
                  <a:pt x="356615" y="151764"/>
                </a:lnTo>
                <a:lnTo>
                  <a:pt x="355473" y="151637"/>
                </a:lnTo>
                <a:close/>
              </a:path>
              <a:path w="446404" h="247014">
                <a:moveTo>
                  <a:pt x="326389" y="18161"/>
                </a:moveTo>
                <a:lnTo>
                  <a:pt x="230250" y="18161"/>
                </a:lnTo>
                <a:lnTo>
                  <a:pt x="228981" y="18542"/>
                </a:lnTo>
                <a:lnTo>
                  <a:pt x="227329" y="19938"/>
                </a:lnTo>
                <a:lnTo>
                  <a:pt x="226949" y="21209"/>
                </a:lnTo>
                <a:lnTo>
                  <a:pt x="226949" y="45847"/>
                </a:lnTo>
                <a:lnTo>
                  <a:pt x="228726" y="47498"/>
                </a:lnTo>
                <a:lnTo>
                  <a:pt x="302640" y="47498"/>
                </a:lnTo>
                <a:lnTo>
                  <a:pt x="303657" y="47751"/>
                </a:lnTo>
                <a:lnTo>
                  <a:pt x="304038" y="48133"/>
                </a:lnTo>
                <a:lnTo>
                  <a:pt x="304419" y="48641"/>
                </a:lnTo>
                <a:lnTo>
                  <a:pt x="304673" y="49530"/>
                </a:lnTo>
                <a:lnTo>
                  <a:pt x="304673" y="84074"/>
                </a:lnTo>
                <a:lnTo>
                  <a:pt x="304419" y="84962"/>
                </a:lnTo>
                <a:lnTo>
                  <a:pt x="304038" y="85471"/>
                </a:lnTo>
                <a:lnTo>
                  <a:pt x="303657" y="85851"/>
                </a:lnTo>
                <a:lnTo>
                  <a:pt x="302640" y="86106"/>
                </a:lnTo>
                <a:lnTo>
                  <a:pt x="235458" y="86106"/>
                </a:lnTo>
                <a:lnTo>
                  <a:pt x="231394" y="87249"/>
                </a:lnTo>
                <a:lnTo>
                  <a:pt x="229108" y="89408"/>
                </a:lnTo>
                <a:lnTo>
                  <a:pt x="227837" y="90550"/>
                </a:lnTo>
                <a:lnTo>
                  <a:pt x="226949" y="92075"/>
                </a:lnTo>
                <a:lnTo>
                  <a:pt x="226313" y="93980"/>
                </a:lnTo>
                <a:lnTo>
                  <a:pt x="226187" y="94996"/>
                </a:lnTo>
                <a:lnTo>
                  <a:pt x="340106" y="94996"/>
                </a:lnTo>
                <a:lnTo>
                  <a:pt x="340106" y="32512"/>
                </a:lnTo>
                <a:lnTo>
                  <a:pt x="339978" y="29718"/>
                </a:lnTo>
                <a:lnTo>
                  <a:pt x="339471" y="27432"/>
                </a:lnTo>
                <a:lnTo>
                  <a:pt x="339089" y="25273"/>
                </a:lnTo>
                <a:lnTo>
                  <a:pt x="338327" y="23368"/>
                </a:lnTo>
                <a:lnTo>
                  <a:pt x="337058" y="22098"/>
                </a:lnTo>
                <a:lnTo>
                  <a:pt x="335914" y="20700"/>
                </a:lnTo>
                <a:lnTo>
                  <a:pt x="334137" y="19685"/>
                </a:lnTo>
                <a:lnTo>
                  <a:pt x="331850" y="19050"/>
                </a:lnTo>
                <a:lnTo>
                  <a:pt x="329438" y="18542"/>
                </a:lnTo>
                <a:lnTo>
                  <a:pt x="326389" y="1816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4150740" y="1836927"/>
            <a:ext cx="2707005" cy="249554"/>
            <a:chOff x="4150740" y="1836927"/>
            <a:chExt cx="2707005" cy="249554"/>
          </a:xfrm>
        </p:grpSpPr>
        <p:sp>
          <p:nvSpPr>
            <p:cNvPr id="15" name="object 15"/>
            <p:cNvSpPr/>
            <p:nvPr/>
          </p:nvSpPr>
          <p:spPr>
            <a:xfrm>
              <a:off x="4150740" y="1836927"/>
              <a:ext cx="434340" cy="247015"/>
            </a:xfrm>
            <a:custGeom>
              <a:avLst/>
              <a:gdLst/>
              <a:ahLst/>
              <a:cxnLst/>
              <a:rect l="l" t="t" r="r" b="b"/>
              <a:pathLst>
                <a:path w="434339" h="247014">
                  <a:moveTo>
                    <a:pt x="272669" y="171450"/>
                  </a:moveTo>
                  <a:lnTo>
                    <a:pt x="240411" y="171450"/>
                  </a:lnTo>
                  <a:lnTo>
                    <a:pt x="238633" y="173227"/>
                  </a:lnTo>
                  <a:lnTo>
                    <a:pt x="238633" y="227584"/>
                  </a:lnTo>
                  <a:lnTo>
                    <a:pt x="238887" y="230505"/>
                  </a:lnTo>
                  <a:lnTo>
                    <a:pt x="252857" y="242443"/>
                  </a:lnTo>
                  <a:lnTo>
                    <a:pt x="402336" y="242443"/>
                  </a:lnTo>
                  <a:lnTo>
                    <a:pt x="403606" y="242316"/>
                  </a:lnTo>
                  <a:lnTo>
                    <a:pt x="404622" y="241935"/>
                  </a:lnTo>
                  <a:lnTo>
                    <a:pt x="405764" y="241554"/>
                  </a:lnTo>
                  <a:lnTo>
                    <a:pt x="406400" y="240284"/>
                  </a:lnTo>
                  <a:lnTo>
                    <a:pt x="406400" y="215900"/>
                  </a:lnTo>
                  <a:lnTo>
                    <a:pt x="405764" y="214630"/>
                  </a:lnTo>
                  <a:lnTo>
                    <a:pt x="404622" y="213995"/>
                  </a:lnTo>
                  <a:lnTo>
                    <a:pt x="403606" y="213487"/>
                  </a:lnTo>
                  <a:lnTo>
                    <a:pt x="402336" y="213106"/>
                  </a:lnTo>
                  <a:lnTo>
                    <a:pt x="275717" y="213106"/>
                  </a:lnTo>
                  <a:lnTo>
                    <a:pt x="274447" y="211836"/>
                  </a:lnTo>
                  <a:lnTo>
                    <a:pt x="274447" y="173227"/>
                  </a:lnTo>
                  <a:lnTo>
                    <a:pt x="272669" y="171450"/>
                  </a:lnTo>
                  <a:close/>
                </a:path>
                <a:path w="434339" h="247014">
                  <a:moveTo>
                    <a:pt x="179070" y="0"/>
                  </a:moveTo>
                  <a:lnTo>
                    <a:pt x="149351" y="0"/>
                  </a:lnTo>
                  <a:lnTo>
                    <a:pt x="148082" y="254"/>
                  </a:lnTo>
                  <a:lnTo>
                    <a:pt x="147320" y="1016"/>
                  </a:lnTo>
                  <a:lnTo>
                    <a:pt x="146558" y="1650"/>
                  </a:lnTo>
                  <a:lnTo>
                    <a:pt x="146176" y="2921"/>
                  </a:lnTo>
                  <a:lnTo>
                    <a:pt x="146176" y="243712"/>
                  </a:lnTo>
                  <a:lnTo>
                    <a:pt x="146558" y="245110"/>
                  </a:lnTo>
                  <a:lnTo>
                    <a:pt x="147320" y="245618"/>
                  </a:lnTo>
                  <a:lnTo>
                    <a:pt x="148082" y="246252"/>
                  </a:lnTo>
                  <a:lnTo>
                    <a:pt x="149351" y="246507"/>
                  </a:lnTo>
                  <a:lnTo>
                    <a:pt x="179070" y="246507"/>
                  </a:lnTo>
                  <a:lnTo>
                    <a:pt x="180339" y="246252"/>
                  </a:lnTo>
                  <a:lnTo>
                    <a:pt x="180975" y="245618"/>
                  </a:lnTo>
                  <a:lnTo>
                    <a:pt x="181610" y="245110"/>
                  </a:lnTo>
                  <a:lnTo>
                    <a:pt x="181863" y="243712"/>
                  </a:lnTo>
                  <a:lnTo>
                    <a:pt x="181863" y="121793"/>
                  </a:lnTo>
                  <a:lnTo>
                    <a:pt x="215264" y="121793"/>
                  </a:lnTo>
                  <a:lnTo>
                    <a:pt x="216535" y="121538"/>
                  </a:lnTo>
                  <a:lnTo>
                    <a:pt x="217550" y="120904"/>
                  </a:lnTo>
                  <a:lnTo>
                    <a:pt x="218439" y="120396"/>
                  </a:lnTo>
                  <a:lnTo>
                    <a:pt x="218948" y="118999"/>
                  </a:lnTo>
                  <a:lnTo>
                    <a:pt x="218948" y="94996"/>
                  </a:lnTo>
                  <a:lnTo>
                    <a:pt x="218439" y="93599"/>
                  </a:lnTo>
                  <a:lnTo>
                    <a:pt x="217550" y="93218"/>
                  </a:lnTo>
                  <a:lnTo>
                    <a:pt x="216535" y="92710"/>
                  </a:lnTo>
                  <a:lnTo>
                    <a:pt x="215264" y="92583"/>
                  </a:lnTo>
                  <a:lnTo>
                    <a:pt x="181863" y="92583"/>
                  </a:lnTo>
                  <a:lnTo>
                    <a:pt x="181863" y="2921"/>
                  </a:lnTo>
                  <a:lnTo>
                    <a:pt x="181610" y="1650"/>
                  </a:lnTo>
                  <a:lnTo>
                    <a:pt x="180975" y="1016"/>
                  </a:lnTo>
                  <a:lnTo>
                    <a:pt x="180339" y="254"/>
                  </a:lnTo>
                  <a:lnTo>
                    <a:pt x="179070" y="0"/>
                  </a:lnTo>
                  <a:close/>
                </a:path>
                <a:path w="434339" h="247014">
                  <a:moveTo>
                    <a:pt x="430275" y="128270"/>
                  </a:moveTo>
                  <a:lnTo>
                    <a:pt x="205994" y="128270"/>
                  </a:lnTo>
                  <a:lnTo>
                    <a:pt x="204597" y="128650"/>
                  </a:lnTo>
                  <a:lnTo>
                    <a:pt x="203326" y="130175"/>
                  </a:lnTo>
                  <a:lnTo>
                    <a:pt x="203015" y="131318"/>
                  </a:lnTo>
                  <a:lnTo>
                    <a:pt x="202946" y="152908"/>
                  </a:lnTo>
                  <a:lnTo>
                    <a:pt x="203200" y="154432"/>
                  </a:lnTo>
                  <a:lnTo>
                    <a:pt x="203708" y="155321"/>
                  </a:lnTo>
                  <a:lnTo>
                    <a:pt x="204216" y="156083"/>
                  </a:lnTo>
                  <a:lnTo>
                    <a:pt x="205612" y="156591"/>
                  </a:lnTo>
                  <a:lnTo>
                    <a:pt x="432308" y="156591"/>
                  </a:lnTo>
                  <a:lnTo>
                    <a:pt x="434086" y="154686"/>
                  </a:lnTo>
                  <a:lnTo>
                    <a:pt x="434086" y="131318"/>
                  </a:lnTo>
                  <a:lnTo>
                    <a:pt x="433578" y="129921"/>
                  </a:lnTo>
                  <a:lnTo>
                    <a:pt x="431546" y="128650"/>
                  </a:lnTo>
                  <a:lnTo>
                    <a:pt x="430275" y="128270"/>
                  </a:lnTo>
                  <a:close/>
                </a:path>
                <a:path w="434339" h="247014">
                  <a:moveTo>
                    <a:pt x="383921" y="4572"/>
                  </a:moveTo>
                  <a:lnTo>
                    <a:pt x="241681" y="4572"/>
                  </a:lnTo>
                  <a:lnTo>
                    <a:pt x="239903" y="6223"/>
                  </a:lnTo>
                  <a:lnTo>
                    <a:pt x="239903" y="30352"/>
                  </a:lnTo>
                  <a:lnTo>
                    <a:pt x="241681" y="32131"/>
                  </a:lnTo>
                  <a:lnTo>
                    <a:pt x="362838" y="32131"/>
                  </a:lnTo>
                  <a:lnTo>
                    <a:pt x="363600" y="33147"/>
                  </a:lnTo>
                  <a:lnTo>
                    <a:pt x="363600" y="44576"/>
                  </a:lnTo>
                  <a:lnTo>
                    <a:pt x="362838" y="45466"/>
                  </a:lnTo>
                  <a:lnTo>
                    <a:pt x="252857" y="45466"/>
                  </a:lnTo>
                  <a:lnTo>
                    <a:pt x="249809" y="45720"/>
                  </a:lnTo>
                  <a:lnTo>
                    <a:pt x="238633" y="102108"/>
                  </a:lnTo>
                  <a:lnTo>
                    <a:pt x="239903" y="106680"/>
                  </a:lnTo>
                  <a:lnTo>
                    <a:pt x="242443" y="109347"/>
                  </a:lnTo>
                  <a:lnTo>
                    <a:pt x="244856" y="112013"/>
                  </a:lnTo>
                  <a:lnTo>
                    <a:pt x="249936" y="113411"/>
                  </a:lnTo>
                  <a:lnTo>
                    <a:pt x="402082" y="113411"/>
                  </a:lnTo>
                  <a:lnTo>
                    <a:pt x="403733" y="111633"/>
                  </a:lnTo>
                  <a:lnTo>
                    <a:pt x="403733" y="88519"/>
                  </a:lnTo>
                  <a:lnTo>
                    <a:pt x="403351" y="87122"/>
                  </a:lnTo>
                  <a:lnTo>
                    <a:pt x="401574" y="86106"/>
                  </a:lnTo>
                  <a:lnTo>
                    <a:pt x="400304" y="85851"/>
                  </a:lnTo>
                  <a:lnTo>
                    <a:pt x="274828" y="85851"/>
                  </a:lnTo>
                  <a:lnTo>
                    <a:pt x="273938" y="84836"/>
                  </a:lnTo>
                  <a:lnTo>
                    <a:pt x="273938" y="72517"/>
                  </a:lnTo>
                  <a:lnTo>
                    <a:pt x="274700" y="71627"/>
                  </a:lnTo>
                  <a:lnTo>
                    <a:pt x="383921" y="71627"/>
                  </a:lnTo>
                  <a:lnTo>
                    <a:pt x="386969" y="71374"/>
                  </a:lnTo>
                  <a:lnTo>
                    <a:pt x="398653" y="18161"/>
                  </a:lnTo>
                  <a:lnTo>
                    <a:pt x="398399" y="15367"/>
                  </a:lnTo>
                  <a:lnTo>
                    <a:pt x="386969" y="4825"/>
                  </a:lnTo>
                  <a:lnTo>
                    <a:pt x="383921" y="4572"/>
                  </a:lnTo>
                  <a:close/>
                </a:path>
                <a:path w="434339" h="247014">
                  <a:moveTo>
                    <a:pt x="112268" y="19176"/>
                  </a:moveTo>
                  <a:lnTo>
                    <a:pt x="10541" y="19176"/>
                  </a:lnTo>
                  <a:lnTo>
                    <a:pt x="5842" y="20193"/>
                  </a:lnTo>
                  <a:lnTo>
                    <a:pt x="3556" y="22351"/>
                  </a:lnTo>
                  <a:lnTo>
                    <a:pt x="1270" y="24384"/>
                  </a:lnTo>
                  <a:lnTo>
                    <a:pt x="0" y="28829"/>
                  </a:lnTo>
                  <a:lnTo>
                    <a:pt x="42" y="167005"/>
                  </a:lnTo>
                  <a:lnTo>
                    <a:pt x="1524" y="171450"/>
                  </a:lnTo>
                  <a:lnTo>
                    <a:pt x="4620" y="173517"/>
                  </a:lnTo>
                  <a:lnTo>
                    <a:pt x="7493" y="175641"/>
                  </a:lnTo>
                  <a:lnTo>
                    <a:pt x="36843" y="177214"/>
                  </a:lnTo>
                  <a:lnTo>
                    <a:pt x="43942" y="177164"/>
                  </a:lnTo>
                  <a:lnTo>
                    <a:pt x="88820" y="174371"/>
                  </a:lnTo>
                  <a:lnTo>
                    <a:pt x="128650" y="168148"/>
                  </a:lnTo>
                  <a:lnTo>
                    <a:pt x="133350" y="164337"/>
                  </a:lnTo>
                  <a:lnTo>
                    <a:pt x="132969" y="162433"/>
                  </a:lnTo>
                  <a:lnTo>
                    <a:pt x="130497" y="147193"/>
                  </a:lnTo>
                  <a:lnTo>
                    <a:pt x="46100" y="147193"/>
                  </a:lnTo>
                  <a:lnTo>
                    <a:pt x="39878" y="147066"/>
                  </a:lnTo>
                  <a:lnTo>
                    <a:pt x="37211" y="147066"/>
                  </a:lnTo>
                  <a:lnTo>
                    <a:pt x="35813" y="145669"/>
                  </a:lnTo>
                  <a:lnTo>
                    <a:pt x="35813" y="51054"/>
                  </a:lnTo>
                  <a:lnTo>
                    <a:pt x="35941" y="50292"/>
                  </a:lnTo>
                  <a:lnTo>
                    <a:pt x="36322" y="49530"/>
                  </a:lnTo>
                  <a:lnTo>
                    <a:pt x="36703" y="48895"/>
                  </a:lnTo>
                  <a:lnTo>
                    <a:pt x="37719" y="48513"/>
                  </a:lnTo>
                  <a:lnTo>
                    <a:pt x="112268" y="48513"/>
                  </a:lnTo>
                  <a:lnTo>
                    <a:pt x="113537" y="48260"/>
                  </a:lnTo>
                  <a:lnTo>
                    <a:pt x="114426" y="47751"/>
                  </a:lnTo>
                  <a:lnTo>
                    <a:pt x="115188" y="47244"/>
                  </a:lnTo>
                  <a:lnTo>
                    <a:pt x="115570" y="46100"/>
                  </a:lnTo>
                  <a:lnTo>
                    <a:pt x="115570" y="21971"/>
                  </a:lnTo>
                  <a:lnTo>
                    <a:pt x="115188" y="20700"/>
                  </a:lnTo>
                  <a:lnTo>
                    <a:pt x="114426" y="20066"/>
                  </a:lnTo>
                  <a:lnTo>
                    <a:pt x="113537" y="19558"/>
                  </a:lnTo>
                  <a:lnTo>
                    <a:pt x="112268" y="19176"/>
                  </a:lnTo>
                  <a:close/>
                </a:path>
                <a:path w="434339" h="247014">
                  <a:moveTo>
                    <a:pt x="126364" y="139954"/>
                  </a:moveTo>
                  <a:lnTo>
                    <a:pt x="124587" y="140335"/>
                  </a:lnTo>
                  <a:lnTo>
                    <a:pt x="117856" y="141605"/>
                  </a:lnTo>
                  <a:lnTo>
                    <a:pt x="110871" y="142621"/>
                  </a:lnTo>
                  <a:lnTo>
                    <a:pt x="103378" y="143510"/>
                  </a:lnTo>
                  <a:lnTo>
                    <a:pt x="96012" y="144525"/>
                  </a:lnTo>
                  <a:lnTo>
                    <a:pt x="52705" y="147193"/>
                  </a:lnTo>
                  <a:lnTo>
                    <a:pt x="130497" y="147193"/>
                  </a:lnTo>
                  <a:lnTo>
                    <a:pt x="127635" y="140081"/>
                  </a:lnTo>
                  <a:lnTo>
                    <a:pt x="126364" y="13995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688" y="1836927"/>
              <a:ext cx="889000" cy="2491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836" y="1836927"/>
              <a:ext cx="1303401" cy="247142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6933945" y="1836927"/>
            <a:ext cx="432434" cy="248920"/>
          </a:xfrm>
          <a:custGeom>
            <a:avLst/>
            <a:gdLst/>
            <a:ahLst/>
            <a:cxnLst/>
            <a:rect l="l" t="t" r="r" b="b"/>
            <a:pathLst>
              <a:path w="432434" h="248919">
                <a:moveTo>
                  <a:pt x="103885" y="147574"/>
                </a:moveTo>
                <a:lnTo>
                  <a:pt x="65992" y="153479"/>
                </a:lnTo>
                <a:lnTo>
                  <a:pt x="27939" y="184150"/>
                </a:lnTo>
                <a:lnTo>
                  <a:pt x="25907" y="205105"/>
                </a:lnTo>
                <a:lnTo>
                  <a:pt x="27939" y="211836"/>
                </a:lnTo>
                <a:lnTo>
                  <a:pt x="59562" y="240157"/>
                </a:lnTo>
                <a:lnTo>
                  <a:pt x="103885" y="248666"/>
                </a:lnTo>
                <a:lnTo>
                  <a:pt x="111623" y="248425"/>
                </a:lnTo>
                <a:lnTo>
                  <a:pt x="153253" y="237299"/>
                </a:lnTo>
                <a:lnTo>
                  <a:pt x="174529" y="220345"/>
                </a:lnTo>
                <a:lnTo>
                  <a:pt x="103885" y="220345"/>
                </a:lnTo>
                <a:lnTo>
                  <a:pt x="94714" y="219938"/>
                </a:lnTo>
                <a:lnTo>
                  <a:pt x="62483" y="204343"/>
                </a:lnTo>
                <a:lnTo>
                  <a:pt x="62483" y="195580"/>
                </a:lnTo>
                <a:lnTo>
                  <a:pt x="63373" y="192786"/>
                </a:lnTo>
                <a:lnTo>
                  <a:pt x="67182" y="187198"/>
                </a:lnTo>
                <a:lnTo>
                  <a:pt x="69850" y="184785"/>
                </a:lnTo>
                <a:lnTo>
                  <a:pt x="73532" y="182625"/>
                </a:lnTo>
                <a:lnTo>
                  <a:pt x="77088" y="180467"/>
                </a:lnTo>
                <a:lnTo>
                  <a:pt x="81406" y="178816"/>
                </a:lnTo>
                <a:lnTo>
                  <a:pt x="91567" y="176275"/>
                </a:lnTo>
                <a:lnTo>
                  <a:pt x="97281" y="175641"/>
                </a:lnTo>
                <a:lnTo>
                  <a:pt x="174619" y="175641"/>
                </a:lnTo>
                <a:lnTo>
                  <a:pt x="171830" y="171704"/>
                </a:lnTo>
                <a:lnTo>
                  <a:pt x="133857" y="151257"/>
                </a:lnTo>
                <a:lnTo>
                  <a:pt x="111623" y="147810"/>
                </a:lnTo>
                <a:lnTo>
                  <a:pt x="103885" y="147574"/>
                </a:lnTo>
                <a:close/>
              </a:path>
              <a:path w="432434" h="248919">
                <a:moveTo>
                  <a:pt x="174619" y="175641"/>
                </a:moveTo>
                <a:lnTo>
                  <a:pt x="109727" y="175641"/>
                </a:lnTo>
                <a:lnTo>
                  <a:pt x="115188" y="176275"/>
                </a:lnTo>
                <a:lnTo>
                  <a:pt x="125475" y="178816"/>
                </a:lnTo>
                <a:lnTo>
                  <a:pt x="142494" y="189992"/>
                </a:lnTo>
                <a:lnTo>
                  <a:pt x="144652" y="192786"/>
                </a:lnTo>
                <a:lnTo>
                  <a:pt x="145796" y="195580"/>
                </a:lnTo>
                <a:lnTo>
                  <a:pt x="145796" y="201422"/>
                </a:lnTo>
                <a:lnTo>
                  <a:pt x="144652" y="204216"/>
                </a:lnTo>
                <a:lnTo>
                  <a:pt x="142494" y="206883"/>
                </a:lnTo>
                <a:lnTo>
                  <a:pt x="140461" y="209550"/>
                </a:lnTo>
                <a:lnTo>
                  <a:pt x="137540" y="211836"/>
                </a:lnTo>
                <a:lnTo>
                  <a:pt x="133857" y="213741"/>
                </a:lnTo>
                <a:lnTo>
                  <a:pt x="130175" y="215773"/>
                </a:lnTo>
                <a:lnTo>
                  <a:pt x="125729" y="217297"/>
                </a:lnTo>
                <a:lnTo>
                  <a:pt x="120523" y="218567"/>
                </a:lnTo>
                <a:lnTo>
                  <a:pt x="115443" y="219710"/>
                </a:lnTo>
                <a:lnTo>
                  <a:pt x="109854" y="220345"/>
                </a:lnTo>
                <a:lnTo>
                  <a:pt x="174529" y="220345"/>
                </a:lnTo>
                <a:lnTo>
                  <a:pt x="176149" y="218059"/>
                </a:lnTo>
                <a:lnTo>
                  <a:pt x="180339" y="211836"/>
                </a:lnTo>
                <a:lnTo>
                  <a:pt x="182499" y="205105"/>
                </a:lnTo>
                <a:lnTo>
                  <a:pt x="182499" y="190500"/>
                </a:lnTo>
                <a:lnTo>
                  <a:pt x="180339" y="183896"/>
                </a:lnTo>
                <a:lnTo>
                  <a:pt x="176149" y="177800"/>
                </a:lnTo>
                <a:lnTo>
                  <a:pt x="174619" y="175641"/>
                </a:lnTo>
                <a:close/>
              </a:path>
              <a:path w="432434" h="248919">
                <a:moveTo>
                  <a:pt x="267970" y="162179"/>
                </a:moveTo>
                <a:lnTo>
                  <a:pt x="235965" y="162179"/>
                </a:lnTo>
                <a:lnTo>
                  <a:pt x="234187" y="163957"/>
                </a:lnTo>
                <a:lnTo>
                  <a:pt x="234187" y="227584"/>
                </a:lnTo>
                <a:lnTo>
                  <a:pt x="234442" y="230505"/>
                </a:lnTo>
                <a:lnTo>
                  <a:pt x="248284" y="242443"/>
                </a:lnTo>
                <a:lnTo>
                  <a:pt x="401954" y="242443"/>
                </a:lnTo>
                <a:lnTo>
                  <a:pt x="403225" y="242316"/>
                </a:lnTo>
                <a:lnTo>
                  <a:pt x="404368" y="241935"/>
                </a:lnTo>
                <a:lnTo>
                  <a:pt x="405383" y="241554"/>
                </a:lnTo>
                <a:lnTo>
                  <a:pt x="406019" y="240284"/>
                </a:lnTo>
                <a:lnTo>
                  <a:pt x="406019" y="215900"/>
                </a:lnTo>
                <a:lnTo>
                  <a:pt x="271018" y="213106"/>
                </a:lnTo>
                <a:lnTo>
                  <a:pt x="269748" y="211836"/>
                </a:lnTo>
                <a:lnTo>
                  <a:pt x="269748" y="163957"/>
                </a:lnTo>
                <a:lnTo>
                  <a:pt x="267970" y="162179"/>
                </a:lnTo>
                <a:close/>
              </a:path>
              <a:path w="432434" h="248919">
                <a:moveTo>
                  <a:pt x="336550" y="146304"/>
                </a:moveTo>
                <a:lnTo>
                  <a:pt x="300862" y="146304"/>
                </a:lnTo>
                <a:lnTo>
                  <a:pt x="300862" y="188849"/>
                </a:lnTo>
                <a:lnTo>
                  <a:pt x="301117" y="190119"/>
                </a:lnTo>
                <a:lnTo>
                  <a:pt x="301878" y="190754"/>
                </a:lnTo>
                <a:lnTo>
                  <a:pt x="302513" y="191388"/>
                </a:lnTo>
                <a:lnTo>
                  <a:pt x="303910" y="191770"/>
                </a:lnTo>
                <a:lnTo>
                  <a:pt x="333248" y="191770"/>
                </a:lnTo>
                <a:lnTo>
                  <a:pt x="334645" y="191388"/>
                </a:lnTo>
                <a:lnTo>
                  <a:pt x="336169" y="190119"/>
                </a:lnTo>
                <a:lnTo>
                  <a:pt x="336550" y="188849"/>
                </a:lnTo>
                <a:lnTo>
                  <a:pt x="336550" y="146304"/>
                </a:lnTo>
                <a:close/>
              </a:path>
              <a:path w="432434" h="248919">
                <a:moveTo>
                  <a:pt x="430656" y="116967"/>
                </a:moveTo>
                <a:lnTo>
                  <a:pt x="203961" y="116967"/>
                </a:lnTo>
                <a:lnTo>
                  <a:pt x="202564" y="117348"/>
                </a:lnTo>
                <a:lnTo>
                  <a:pt x="201295" y="119125"/>
                </a:lnTo>
                <a:lnTo>
                  <a:pt x="201040" y="120523"/>
                </a:lnTo>
                <a:lnTo>
                  <a:pt x="201040" y="142367"/>
                </a:lnTo>
                <a:lnTo>
                  <a:pt x="201295" y="143637"/>
                </a:lnTo>
                <a:lnTo>
                  <a:pt x="201929" y="144780"/>
                </a:lnTo>
                <a:lnTo>
                  <a:pt x="202564" y="145796"/>
                </a:lnTo>
                <a:lnTo>
                  <a:pt x="203961" y="146304"/>
                </a:lnTo>
                <a:lnTo>
                  <a:pt x="430656" y="146304"/>
                </a:lnTo>
                <a:lnTo>
                  <a:pt x="432434" y="144399"/>
                </a:lnTo>
                <a:lnTo>
                  <a:pt x="432434" y="118745"/>
                </a:lnTo>
                <a:lnTo>
                  <a:pt x="430656" y="116967"/>
                </a:lnTo>
                <a:close/>
              </a:path>
              <a:path w="432434" h="248919">
                <a:moveTo>
                  <a:pt x="177164" y="0"/>
                </a:moveTo>
                <a:lnTo>
                  <a:pt x="147447" y="0"/>
                </a:lnTo>
                <a:lnTo>
                  <a:pt x="146176" y="254"/>
                </a:lnTo>
                <a:lnTo>
                  <a:pt x="145414" y="1016"/>
                </a:lnTo>
                <a:lnTo>
                  <a:pt x="144652" y="1650"/>
                </a:lnTo>
                <a:lnTo>
                  <a:pt x="144272" y="2921"/>
                </a:lnTo>
                <a:lnTo>
                  <a:pt x="144399" y="139064"/>
                </a:lnTo>
                <a:lnTo>
                  <a:pt x="145923" y="140588"/>
                </a:lnTo>
                <a:lnTo>
                  <a:pt x="178434" y="140588"/>
                </a:lnTo>
                <a:lnTo>
                  <a:pt x="179958" y="139064"/>
                </a:lnTo>
                <a:lnTo>
                  <a:pt x="179958" y="89154"/>
                </a:lnTo>
                <a:lnTo>
                  <a:pt x="215264" y="89154"/>
                </a:lnTo>
                <a:lnTo>
                  <a:pt x="217043" y="87502"/>
                </a:lnTo>
                <a:lnTo>
                  <a:pt x="217043" y="62230"/>
                </a:lnTo>
                <a:lnTo>
                  <a:pt x="216534" y="60960"/>
                </a:lnTo>
                <a:lnTo>
                  <a:pt x="215646" y="60451"/>
                </a:lnTo>
                <a:lnTo>
                  <a:pt x="214629" y="60071"/>
                </a:lnTo>
                <a:lnTo>
                  <a:pt x="213359" y="59817"/>
                </a:lnTo>
                <a:lnTo>
                  <a:pt x="179958" y="59817"/>
                </a:lnTo>
                <a:lnTo>
                  <a:pt x="179958" y="2921"/>
                </a:lnTo>
                <a:lnTo>
                  <a:pt x="179704" y="1650"/>
                </a:lnTo>
                <a:lnTo>
                  <a:pt x="179070" y="1016"/>
                </a:lnTo>
                <a:lnTo>
                  <a:pt x="178434" y="254"/>
                </a:lnTo>
                <a:lnTo>
                  <a:pt x="177164" y="0"/>
                </a:lnTo>
                <a:close/>
              </a:path>
              <a:path w="432434" h="248919">
                <a:moveTo>
                  <a:pt x="382524" y="7620"/>
                </a:moveTo>
                <a:lnTo>
                  <a:pt x="250951" y="7620"/>
                </a:lnTo>
                <a:lnTo>
                  <a:pt x="248284" y="7874"/>
                </a:lnTo>
                <a:lnTo>
                  <a:pt x="245999" y="8255"/>
                </a:lnTo>
                <a:lnTo>
                  <a:pt x="243839" y="8762"/>
                </a:lnTo>
                <a:lnTo>
                  <a:pt x="241934" y="9525"/>
                </a:lnTo>
                <a:lnTo>
                  <a:pt x="240537" y="10795"/>
                </a:lnTo>
                <a:lnTo>
                  <a:pt x="239013" y="11937"/>
                </a:lnTo>
                <a:lnTo>
                  <a:pt x="236474" y="84455"/>
                </a:lnTo>
                <a:lnTo>
                  <a:pt x="236727" y="87502"/>
                </a:lnTo>
                <a:lnTo>
                  <a:pt x="237744" y="92329"/>
                </a:lnTo>
                <a:lnTo>
                  <a:pt x="238759" y="94234"/>
                </a:lnTo>
                <a:lnTo>
                  <a:pt x="240156" y="95504"/>
                </a:lnTo>
                <a:lnTo>
                  <a:pt x="241426" y="96774"/>
                </a:lnTo>
                <a:lnTo>
                  <a:pt x="243331" y="97662"/>
                </a:lnTo>
                <a:lnTo>
                  <a:pt x="248157" y="98425"/>
                </a:lnTo>
                <a:lnTo>
                  <a:pt x="251332" y="98679"/>
                </a:lnTo>
                <a:lnTo>
                  <a:pt x="382524" y="98679"/>
                </a:lnTo>
                <a:lnTo>
                  <a:pt x="385445" y="98425"/>
                </a:lnTo>
                <a:lnTo>
                  <a:pt x="390017" y="97662"/>
                </a:lnTo>
                <a:lnTo>
                  <a:pt x="391668" y="96774"/>
                </a:lnTo>
                <a:lnTo>
                  <a:pt x="392937" y="95504"/>
                </a:lnTo>
                <a:lnTo>
                  <a:pt x="394334" y="94234"/>
                </a:lnTo>
                <a:lnTo>
                  <a:pt x="395224" y="92329"/>
                </a:lnTo>
                <a:lnTo>
                  <a:pt x="396239" y="87502"/>
                </a:lnTo>
                <a:lnTo>
                  <a:pt x="396494" y="84455"/>
                </a:lnTo>
                <a:lnTo>
                  <a:pt x="396494" y="69850"/>
                </a:lnTo>
                <a:lnTo>
                  <a:pt x="274700" y="69850"/>
                </a:lnTo>
                <a:lnTo>
                  <a:pt x="273303" y="69596"/>
                </a:lnTo>
                <a:lnTo>
                  <a:pt x="272287" y="68580"/>
                </a:lnTo>
                <a:lnTo>
                  <a:pt x="272033" y="67183"/>
                </a:lnTo>
                <a:lnTo>
                  <a:pt x="272033" y="39243"/>
                </a:lnTo>
                <a:lnTo>
                  <a:pt x="272287" y="37719"/>
                </a:lnTo>
                <a:lnTo>
                  <a:pt x="273303" y="36702"/>
                </a:lnTo>
                <a:lnTo>
                  <a:pt x="274700" y="36449"/>
                </a:lnTo>
                <a:lnTo>
                  <a:pt x="396494" y="36449"/>
                </a:lnTo>
                <a:lnTo>
                  <a:pt x="396494" y="20827"/>
                </a:lnTo>
                <a:lnTo>
                  <a:pt x="396239" y="17907"/>
                </a:lnTo>
                <a:lnTo>
                  <a:pt x="395224" y="13335"/>
                </a:lnTo>
                <a:lnTo>
                  <a:pt x="394334" y="11684"/>
                </a:lnTo>
                <a:lnTo>
                  <a:pt x="392937" y="10541"/>
                </a:lnTo>
                <a:lnTo>
                  <a:pt x="391668" y="9271"/>
                </a:lnTo>
                <a:lnTo>
                  <a:pt x="390017" y="8509"/>
                </a:lnTo>
                <a:lnTo>
                  <a:pt x="387730" y="8127"/>
                </a:lnTo>
                <a:lnTo>
                  <a:pt x="385445" y="7874"/>
                </a:lnTo>
                <a:lnTo>
                  <a:pt x="382524" y="7620"/>
                </a:lnTo>
                <a:close/>
              </a:path>
              <a:path w="432434" h="248919">
                <a:moveTo>
                  <a:pt x="396494" y="36449"/>
                </a:moveTo>
                <a:lnTo>
                  <a:pt x="358901" y="36449"/>
                </a:lnTo>
                <a:lnTo>
                  <a:pt x="360172" y="36702"/>
                </a:lnTo>
                <a:lnTo>
                  <a:pt x="360425" y="37337"/>
                </a:lnTo>
                <a:lnTo>
                  <a:pt x="360806" y="37973"/>
                </a:lnTo>
                <a:lnTo>
                  <a:pt x="360806" y="68325"/>
                </a:lnTo>
                <a:lnTo>
                  <a:pt x="360425" y="68961"/>
                </a:lnTo>
                <a:lnTo>
                  <a:pt x="360172" y="69596"/>
                </a:lnTo>
                <a:lnTo>
                  <a:pt x="358901" y="69850"/>
                </a:lnTo>
                <a:lnTo>
                  <a:pt x="396494" y="69850"/>
                </a:lnTo>
                <a:lnTo>
                  <a:pt x="396494" y="36449"/>
                </a:lnTo>
                <a:close/>
              </a:path>
              <a:path w="432434" h="248919">
                <a:moveTo>
                  <a:pt x="34035" y="7874"/>
                </a:moveTo>
                <a:lnTo>
                  <a:pt x="1524" y="7874"/>
                </a:lnTo>
                <a:lnTo>
                  <a:pt x="0" y="9525"/>
                </a:lnTo>
                <a:lnTo>
                  <a:pt x="0" y="112522"/>
                </a:lnTo>
                <a:lnTo>
                  <a:pt x="253" y="115570"/>
                </a:lnTo>
                <a:lnTo>
                  <a:pt x="15875" y="127000"/>
                </a:lnTo>
                <a:lnTo>
                  <a:pt x="105536" y="127000"/>
                </a:lnTo>
                <a:lnTo>
                  <a:pt x="110744" y="125730"/>
                </a:lnTo>
                <a:lnTo>
                  <a:pt x="115950" y="120523"/>
                </a:lnTo>
                <a:lnTo>
                  <a:pt x="117221" y="115950"/>
                </a:lnTo>
                <a:lnTo>
                  <a:pt x="117221" y="98171"/>
                </a:lnTo>
                <a:lnTo>
                  <a:pt x="36956" y="98171"/>
                </a:lnTo>
                <a:lnTo>
                  <a:pt x="35686" y="97027"/>
                </a:lnTo>
                <a:lnTo>
                  <a:pt x="35686" y="69342"/>
                </a:lnTo>
                <a:lnTo>
                  <a:pt x="117221" y="69342"/>
                </a:lnTo>
                <a:lnTo>
                  <a:pt x="117221" y="40767"/>
                </a:lnTo>
                <a:lnTo>
                  <a:pt x="35686" y="40767"/>
                </a:lnTo>
                <a:lnTo>
                  <a:pt x="35686" y="9525"/>
                </a:lnTo>
                <a:lnTo>
                  <a:pt x="34035" y="7874"/>
                </a:lnTo>
                <a:close/>
              </a:path>
              <a:path w="432434" h="248919">
                <a:moveTo>
                  <a:pt x="117221" y="69342"/>
                </a:moveTo>
                <a:lnTo>
                  <a:pt x="81533" y="69342"/>
                </a:lnTo>
                <a:lnTo>
                  <a:pt x="81533" y="97027"/>
                </a:lnTo>
                <a:lnTo>
                  <a:pt x="80136" y="98171"/>
                </a:lnTo>
                <a:lnTo>
                  <a:pt x="117221" y="98171"/>
                </a:lnTo>
                <a:lnTo>
                  <a:pt x="117221" y="69342"/>
                </a:lnTo>
                <a:close/>
              </a:path>
              <a:path w="432434" h="248919">
                <a:moveTo>
                  <a:pt x="115570" y="7366"/>
                </a:moveTo>
                <a:lnTo>
                  <a:pt x="83184" y="7366"/>
                </a:lnTo>
                <a:lnTo>
                  <a:pt x="81533" y="9144"/>
                </a:lnTo>
                <a:lnTo>
                  <a:pt x="81533" y="40767"/>
                </a:lnTo>
                <a:lnTo>
                  <a:pt x="117221" y="40767"/>
                </a:lnTo>
                <a:lnTo>
                  <a:pt x="117221" y="9144"/>
                </a:lnTo>
                <a:lnTo>
                  <a:pt x="115570" y="736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64589" y="2495168"/>
            <a:ext cx="3477895" cy="248920"/>
          </a:xfrm>
          <a:custGeom>
            <a:avLst/>
            <a:gdLst/>
            <a:ahLst/>
            <a:cxnLst/>
            <a:rect l="l" t="t" r="r" b="b"/>
            <a:pathLst>
              <a:path w="3477895" h="248919">
                <a:moveTo>
                  <a:pt x="108458" y="176022"/>
                </a:moveTo>
                <a:lnTo>
                  <a:pt x="108077" y="174117"/>
                </a:lnTo>
                <a:lnTo>
                  <a:pt x="105029" y="157861"/>
                </a:lnTo>
                <a:lnTo>
                  <a:pt x="104394" y="154432"/>
                </a:lnTo>
                <a:lnTo>
                  <a:pt x="104013" y="153416"/>
                </a:lnTo>
                <a:lnTo>
                  <a:pt x="103505" y="152908"/>
                </a:lnTo>
                <a:lnTo>
                  <a:pt x="103124" y="152273"/>
                </a:lnTo>
                <a:lnTo>
                  <a:pt x="101981" y="152146"/>
                </a:lnTo>
                <a:lnTo>
                  <a:pt x="57785" y="157480"/>
                </a:lnTo>
                <a:lnTo>
                  <a:pt x="43307" y="157861"/>
                </a:lnTo>
                <a:lnTo>
                  <a:pt x="35814" y="157861"/>
                </a:lnTo>
                <a:lnTo>
                  <a:pt x="34544" y="156718"/>
                </a:lnTo>
                <a:lnTo>
                  <a:pt x="34544" y="114808"/>
                </a:lnTo>
                <a:lnTo>
                  <a:pt x="35560" y="113665"/>
                </a:lnTo>
                <a:lnTo>
                  <a:pt x="77089" y="113665"/>
                </a:lnTo>
                <a:lnTo>
                  <a:pt x="81661" y="112395"/>
                </a:lnTo>
                <a:lnTo>
                  <a:pt x="87376" y="107442"/>
                </a:lnTo>
                <a:lnTo>
                  <a:pt x="88773" y="102616"/>
                </a:lnTo>
                <a:lnTo>
                  <a:pt x="88773" y="32512"/>
                </a:lnTo>
                <a:lnTo>
                  <a:pt x="80264" y="19177"/>
                </a:lnTo>
                <a:lnTo>
                  <a:pt x="77851" y="18542"/>
                </a:lnTo>
                <a:lnTo>
                  <a:pt x="74803" y="18288"/>
                </a:lnTo>
                <a:lnTo>
                  <a:pt x="4826" y="18288"/>
                </a:lnTo>
                <a:lnTo>
                  <a:pt x="3556" y="18542"/>
                </a:lnTo>
                <a:lnTo>
                  <a:pt x="2794" y="19304"/>
                </a:lnTo>
                <a:lnTo>
                  <a:pt x="1905" y="19939"/>
                </a:lnTo>
                <a:lnTo>
                  <a:pt x="1524" y="21209"/>
                </a:lnTo>
                <a:lnTo>
                  <a:pt x="1524" y="45974"/>
                </a:lnTo>
                <a:lnTo>
                  <a:pt x="3302" y="47498"/>
                </a:lnTo>
                <a:lnTo>
                  <a:pt x="52451" y="47498"/>
                </a:lnTo>
                <a:lnTo>
                  <a:pt x="53467" y="47752"/>
                </a:lnTo>
                <a:lnTo>
                  <a:pt x="53975" y="48133"/>
                </a:lnTo>
                <a:lnTo>
                  <a:pt x="54356" y="48641"/>
                </a:lnTo>
                <a:lnTo>
                  <a:pt x="54610" y="49657"/>
                </a:lnTo>
                <a:lnTo>
                  <a:pt x="54483" y="84582"/>
                </a:lnTo>
                <a:lnTo>
                  <a:pt x="54356" y="85090"/>
                </a:lnTo>
                <a:lnTo>
                  <a:pt x="53975" y="85471"/>
                </a:lnTo>
                <a:lnTo>
                  <a:pt x="53467" y="85852"/>
                </a:lnTo>
                <a:lnTo>
                  <a:pt x="52451" y="86106"/>
                </a:lnTo>
                <a:lnTo>
                  <a:pt x="10033" y="86106"/>
                </a:lnTo>
                <a:lnTo>
                  <a:pt x="6096" y="87249"/>
                </a:lnTo>
                <a:lnTo>
                  <a:pt x="3683" y="89535"/>
                </a:lnTo>
                <a:lnTo>
                  <a:pt x="1270" y="91694"/>
                </a:lnTo>
                <a:lnTo>
                  <a:pt x="0" y="95504"/>
                </a:lnTo>
                <a:lnTo>
                  <a:pt x="0" y="175133"/>
                </a:lnTo>
                <a:lnTo>
                  <a:pt x="1524" y="179578"/>
                </a:lnTo>
                <a:lnTo>
                  <a:pt x="7747" y="185293"/>
                </a:lnTo>
                <a:lnTo>
                  <a:pt x="12700" y="186817"/>
                </a:lnTo>
                <a:lnTo>
                  <a:pt x="26924" y="187579"/>
                </a:lnTo>
                <a:lnTo>
                  <a:pt x="34544" y="187579"/>
                </a:lnTo>
                <a:lnTo>
                  <a:pt x="78994" y="184404"/>
                </a:lnTo>
                <a:lnTo>
                  <a:pt x="104140" y="179705"/>
                </a:lnTo>
                <a:lnTo>
                  <a:pt x="106045" y="179451"/>
                </a:lnTo>
                <a:lnTo>
                  <a:pt x="107315" y="178816"/>
                </a:lnTo>
                <a:lnTo>
                  <a:pt x="108331" y="177292"/>
                </a:lnTo>
                <a:lnTo>
                  <a:pt x="108458" y="176022"/>
                </a:lnTo>
                <a:close/>
              </a:path>
              <a:path w="3477895" h="248919">
                <a:moveTo>
                  <a:pt x="157988" y="7366"/>
                </a:moveTo>
                <a:lnTo>
                  <a:pt x="157607" y="5969"/>
                </a:lnTo>
                <a:lnTo>
                  <a:pt x="156972" y="5207"/>
                </a:lnTo>
                <a:lnTo>
                  <a:pt x="156210" y="4445"/>
                </a:lnTo>
                <a:lnTo>
                  <a:pt x="154940" y="4064"/>
                </a:lnTo>
                <a:lnTo>
                  <a:pt x="125984" y="4064"/>
                </a:lnTo>
                <a:lnTo>
                  <a:pt x="124206" y="5842"/>
                </a:lnTo>
                <a:lnTo>
                  <a:pt x="124206" y="84328"/>
                </a:lnTo>
                <a:lnTo>
                  <a:pt x="102616" y="84328"/>
                </a:lnTo>
                <a:lnTo>
                  <a:pt x="101219" y="84582"/>
                </a:lnTo>
                <a:lnTo>
                  <a:pt x="98679" y="85344"/>
                </a:lnTo>
                <a:lnTo>
                  <a:pt x="98044" y="86995"/>
                </a:lnTo>
                <a:lnTo>
                  <a:pt x="98044" y="111633"/>
                </a:lnTo>
                <a:lnTo>
                  <a:pt x="98552" y="113284"/>
                </a:lnTo>
                <a:lnTo>
                  <a:pt x="100838" y="114808"/>
                </a:lnTo>
                <a:lnTo>
                  <a:pt x="102362" y="115189"/>
                </a:lnTo>
                <a:lnTo>
                  <a:pt x="124206" y="115189"/>
                </a:lnTo>
                <a:lnTo>
                  <a:pt x="124206" y="235712"/>
                </a:lnTo>
                <a:lnTo>
                  <a:pt x="124587" y="237109"/>
                </a:lnTo>
                <a:lnTo>
                  <a:pt x="125349" y="237617"/>
                </a:lnTo>
                <a:lnTo>
                  <a:pt x="126238" y="238125"/>
                </a:lnTo>
                <a:lnTo>
                  <a:pt x="127508" y="238379"/>
                </a:lnTo>
                <a:lnTo>
                  <a:pt x="154940" y="238379"/>
                </a:lnTo>
                <a:lnTo>
                  <a:pt x="156210" y="238125"/>
                </a:lnTo>
                <a:lnTo>
                  <a:pt x="156972" y="237490"/>
                </a:lnTo>
                <a:lnTo>
                  <a:pt x="157607" y="236855"/>
                </a:lnTo>
                <a:lnTo>
                  <a:pt x="157949" y="235712"/>
                </a:lnTo>
                <a:lnTo>
                  <a:pt x="157988" y="7366"/>
                </a:lnTo>
                <a:close/>
              </a:path>
              <a:path w="3477895" h="248919">
                <a:moveTo>
                  <a:pt x="210185" y="2921"/>
                </a:moveTo>
                <a:lnTo>
                  <a:pt x="209804" y="1651"/>
                </a:lnTo>
                <a:lnTo>
                  <a:pt x="209169" y="1016"/>
                </a:lnTo>
                <a:lnTo>
                  <a:pt x="208407" y="381"/>
                </a:lnTo>
                <a:lnTo>
                  <a:pt x="207137" y="0"/>
                </a:lnTo>
                <a:lnTo>
                  <a:pt x="178181" y="0"/>
                </a:lnTo>
                <a:lnTo>
                  <a:pt x="176784" y="381"/>
                </a:lnTo>
                <a:lnTo>
                  <a:pt x="175260" y="1651"/>
                </a:lnTo>
                <a:lnTo>
                  <a:pt x="174879" y="2921"/>
                </a:lnTo>
                <a:lnTo>
                  <a:pt x="174879" y="244094"/>
                </a:lnTo>
                <a:lnTo>
                  <a:pt x="175260" y="245364"/>
                </a:lnTo>
                <a:lnTo>
                  <a:pt x="175895" y="246126"/>
                </a:lnTo>
                <a:lnTo>
                  <a:pt x="176657" y="246761"/>
                </a:lnTo>
                <a:lnTo>
                  <a:pt x="177927" y="247142"/>
                </a:lnTo>
                <a:lnTo>
                  <a:pt x="207391" y="247142"/>
                </a:lnTo>
                <a:lnTo>
                  <a:pt x="208661" y="246761"/>
                </a:lnTo>
                <a:lnTo>
                  <a:pt x="209296" y="246126"/>
                </a:lnTo>
                <a:lnTo>
                  <a:pt x="209804" y="245364"/>
                </a:lnTo>
                <a:lnTo>
                  <a:pt x="210185" y="244094"/>
                </a:lnTo>
                <a:lnTo>
                  <a:pt x="210185" y="2921"/>
                </a:lnTo>
                <a:close/>
              </a:path>
              <a:path w="3477895" h="248919">
                <a:moveTo>
                  <a:pt x="369697" y="154686"/>
                </a:moveTo>
                <a:lnTo>
                  <a:pt x="366776" y="152527"/>
                </a:lnTo>
                <a:lnTo>
                  <a:pt x="363093" y="149606"/>
                </a:lnTo>
                <a:lnTo>
                  <a:pt x="359156" y="146304"/>
                </a:lnTo>
                <a:lnTo>
                  <a:pt x="354584" y="142621"/>
                </a:lnTo>
                <a:lnTo>
                  <a:pt x="350139" y="138938"/>
                </a:lnTo>
                <a:lnTo>
                  <a:pt x="345694" y="134874"/>
                </a:lnTo>
                <a:lnTo>
                  <a:pt x="341249" y="130429"/>
                </a:lnTo>
                <a:lnTo>
                  <a:pt x="339026" y="128270"/>
                </a:lnTo>
                <a:lnTo>
                  <a:pt x="317119" y="101854"/>
                </a:lnTo>
                <a:lnTo>
                  <a:pt x="321068" y="95199"/>
                </a:lnTo>
                <a:lnTo>
                  <a:pt x="324739" y="88544"/>
                </a:lnTo>
                <a:lnTo>
                  <a:pt x="340233" y="49657"/>
                </a:lnTo>
                <a:lnTo>
                  <a:pt x="340741" y="47498"/>
                </a:lnTo>
                <a:lnTo>
                  <a:pt x="341249" y="45466"/>
                </a:lnTo>
                <a:lnTo>
                  <a:pt x="341630" y="43180"/>
                </a:lnTo>
                <a:lnTo>
                  <a:pt x="342138" y="40894"/>
                </a:lnTo>
                <a:lnTo>
                  <a:pt x="342265" y="38608"/>
                </a:lnTo>
                <a:lnTo>
                  <a:pt x="342265" y="30607"/>
                </a:lnTo>
                <a:lnTo>
                  <a:pt x="340360" y="26289"/>
                </a:lnTo>
                <a:lnTo>
                  <a:pt x="336550" y="23368"/>
                </a:lnTo>
                <a:lnTo>
                  <a:pt x="332613" y="20447"/>
                </a:lnTo>
                <a:lnTo>
                  <a:pt x="327406" y="19050"/>
                </a:lnTo>
                <a:lnTo>
                  <a:pt x="233934" y="19050"/>
                </a:lnTo>
                <a:lnTo>
                  <a:pt x="232664" y="19431"/>
                </a:lnTo>
                <a:lnTo>
                  <a:pt x="231902" y="20193"/>
                </a:lnTo>
                <a:lnTo>
                  <a:pt x="231013" y="20955"/>
                </a:lnTo>
                <a:lnTo>
                  <a:pt x="230632" y="22352"/>
                </a:lnTo>
                <a:lnTo>
                  <a:pt x="230632" y="44577"/>
                </a:lnTo>
                <a:lnTo>
                  <a:pt x="230886" y="45974"/>
                </a:lnTo>
                <a:lnTo>
                  <a:pt x="231267" y="46863"/>
                </a:lnTo>
                <a:lnTo>
                  <a:pt x="231775" y="47879"/>
                </a:lnTo>
                <a:lnTo>
                  <a:pt x="233172" y="48387"/>
                </a:lnTo>
                <a:lnTo>
                  <a:pt x="301625" y="48387"/>
                </a:lnTo>
                <a:lnTo>
                  <a:pt x="302895" y="50038"/>
                </a:lnTo>
                <a:lnTo>
                  <a:pt x="284416" y="90093"/>
                </a:lnTo>
                <a:lnTo>
                  <a:pt x="257378" y="124929"/>
                </a:lnTo>
                <a:lnTo>
                  <a:pt x="223634" y="155371"/>
                </a:lnTo>
                <a:lnTo>
                  <a:pt x="216281" y="160655"/>
                </a:lnTo>
                <a:lnTo>
                  <a:pt x="214757" y="161798"/>
                </a:lnTo>
                <a:lnTo>
                  <a:pt x="213741" y="162814"/>
                </a:lnTo>
                <a:lnTo>
                  <a:pt x="213360" y="163957"/>
                </a:lnTo>
                <a:lnTo>
                  <a:pt x="212852" y="165100"/>
                </a:lnTo>
                <a:lnTo>
                  <a:pt x="231267" y="187579"/>
                </a:lnTo>
                <a:lnTo>
                  <a:pt x="232537" y="187198"/>
                </a:lnTo>
                <a:lnTo>
                  <a:pt x="268732" y="159512"/>
                </a:lnTo>
                <a:lnTo>
                  <a:pt x="298069" y="128270"/>
                </a:lnTo>
                <a:lnTo>
                  <a:pt x="301371" y="132715"/>
                </a:lnTo>
                <a:lnTo>
                  <a:pt x="329819" y="163449"/>
                </a:lnTo>
                <a:lnTo>
                  <a:pt x="351536" y="178689"/>
                </a:lnTo>
                <a:lnTo>
                  <a:pt x="353060" y="178054"/>
                </a:lnTo>
                <a:lnTo>
                  <a:pt x="354330" y="176403"/>
                </a:lnTo>
                <a:lnTo>
                  <a:pt x="366522" y="161163"/>
                </a:lnTo>
                <a:lnTo>
                  <a:pt x="369570" y="157607"/>
                </a:lnTo>
                <a:lnTo>
                  <a:pt x="369697" y="154686"/>
                </a:lnTo>
                <a:close/>
              </a:path>
              <a:path w="3477895" h="248919">
                <a:moveTo>
                  <a:pt x="418211" y="2921"/>
                </a:moveTo>
                <a:lnTo>
                  <a:pt x="417830" y="1651"/>
                </a:lnTo>
                <a:lnTo>
                  <a:pt x="417195" y="1016"/>
                </a:lnTo>
                <a:lnTo>
                  <a:pt x="416433" y="381"/>
                </a:lnTo>
                <a:lnTo>
                  <a:pt x="415163" y="0"/>
                </a:lnTo>
                <a:lnTo>
                  <a:pt x="385699" y="0"/>
                </a:lnTo>
                <a:lnTo>
                  <a:pt x="384429" y="381"/>
                </a:lnTo>
                <a:lnTo>
                  <a:pt x="383667" y="1016"/>
                </a:lnTo>
                <a:lnTo>
                  <a:pt x="383032" y="1651"/>
                </a:lnTo>
                <a:lnTo>
                  <a:pt x="382651" y="2921"/>
                </a:lnTo>
                <a:lnTo>
                  <a:pt x="382651" y="243840"/>
                </a:lnTo>
                <a:lnTo>
                  <a:pt x="383032" y="245110"/>
                </a:lnTo>
                <a:lnTo>
                  <a:pt x="383667" y="245745"/>
                </a:lnTo>
                <a:lnTo>
                  <a:pt x="384429" y="246253"/>
                </a:lnTo>
                <a:lnTo>
                  <a:pt x="385699" y="246634"/>
                </a:lnTo>
                <a:lnTo>
                  <a:pt x="415163" y="246634"/>
                </a:lnTo>
                <a:lnTo>
                  <a:pt x="416433" y="246253"/>
                </a:lnTo>
                <a:lnTo>
                  <a:pt x="417195" y="245745"/>
                </a:lnTo>
                <a:lnTo>
                  <a:pt x="417830" y="245110"/>
                </a:lnTo>
                <a:lnTo>
                  <a:pt x="418211" y="243840"/>
                </a:lnTo>
                <a:lnTo>
                  <a:pt x="418211" y="2921"/>
                </a:lnTo>
                <a:close/>
              </a:path>
              <a:path w="3477895" h="248919">
                <a:moveTo>
                  <a:pt x="782828" y="33274"/>
                </a:moveTo>
                <a:lnTo>
                  <a:pt x="781685" y="27813"/>
                </a:lnTo>
                <a:lnTo>
                  <a:pt x="778891" y="24257"/>
                </a:lnTo>
                <a:lnTo>
                  <a:pt x="776224" y="20701"/>
                </a:lnTo>
                <a:lnTo>
                  <a:pt x="770509" y="19050"/>
                </a:lnTo>
                <a:lnTo>
                  <a:pt x="666496" y="19050"/>
                </a:lnTo>
                <a:lnTo>
                  <a:pt x="665099" y="19304"/>
                </a:lnTo>
                <a:lnTo>
                  <a:pt x="664464" y="19939"/>
                </a:lnTo>
                <a:lnTo>
                  <a:pt x="663829" y="20447"/>
                </a:lnTo>
                <a:lnTo>
                  <a:pt x="663448" y="21844"/>
                </a:lnTo>
                <a:lnTo>
                  <a:pt x="663448" y="45085"/>
                </a:lnTo>
                <a:lnTo>
                  <a:pt x="663702" y="46355"/>
                </a:lnTo>
                <a:lnTo>
                  <a:pt x="664718" y="47879"/>
                </a:lnTo>
                <a:lnTo>
                  <a:pt x="666115" y="48387"/>
                </a:lnTo>
                <a:lnTo>
                  <a:pt x="743204" y="48387"/>
                </a:lnTo>
                <a:lnTo>
                  <a:pt x="744474" y="50165"/>
                </a:lnTo>
                <a:lnTo>
                  <a:pt x="727011" y="101358"/>
                </a:lnTo>
                <a:lnTo>
                  <a:pt x="690448" y="142836"/>
                </a:lnTo>
                <a:lnTo>
                  <a:pt x="655701" y="166370"/>
                </a:lnTo>
                <a:lnTo>
                  <a:pt x="654177" y="167259"/>
                </a:lnTo>
                <a:lnTo>
                  <a:pt x="653161" y="168402"/>
                </a:lnTo>
                <a:lnTo>
                  <a:pt x="652780" y="169926"/>
                </a:lnTo>
                <a:lnTo>
                  <a:pt x="652272" y="171450"/>
                </a:lnTo>
                <a:lnTo>
                  <a:pt x="652780" y="173101"/>
                </a:lnTo>
                <a:lnTo>
                  <a:pt x="653923" y="174879"/>
                </a:lnTo>
                <a:lnTo>
                  <a:pt x="654304" y="175387"/>
                </a:lnTo>
                <a:lnTo>
                  <a:pt x="562610" y="175387"/>
                </a:lnTo>
                <a:lnTo>
                  <a:pt x="562610" y="136779"/>
                </a:lnTo>
                <a:lnTo>
                  <a:pt x="570407" y="135521"/>
                </a:lnTo>
                <a:lnTo>
                  <a:pt x="577824" y="133832"/>
                </a:lnTo>
                <a:lnTo>
                  <a:pt x="613410" y="115443"/>
                </a:lnTo>
                <a:lnTo>
                  <a:pt x="620814" y="108204"/>
                </a:lnTo>
                <a:lnTo>
                  <a:pt x="624205" y="103632"/>
                </a:lnTo>
                <a:lnTo>
                  <a:pt x="627608" y="96139"/>
                </a:lnTo>
                <a:lnTo>
                  <a:pt x="630682" y="89154"/>
                </a:lnTo>
                <a:lnTo>
                  <a:pt x="632333" y="81280"/>
                </a:lnTo>
                <a:lnTo>
                  <a:pt x="632333" y="72771"/>
                </a:lnTo>
                <a:lnTo>
                  <a:pt x="620115" y="37719"/>
                </a:lnTo>
                <a:lnTo>
                  <a:pt x="618451" y="35560"/>
                </a:lnTo>
                <a:lnTo>
                  <a:pt x="613714" y="30607"/>
                </a:lnTo>
                <a:lnTo>
                  <a:pt x="608330" y="26035"/>
                </a:lnTo>
                <a:lnTo>
                  <a:pt x="602322" y="21996"/>
                </a:lnTo>
                <a:lnTo>
                  <a:pt x="596900" y="19050"/>
                </a:lnTo>
                <a:lnTo>
                  <a:pt x="596900" y="67945"/>
                </a:lnTo>
                <a:lnTo>
                  <a:pt x="596900" y="77724"/>
                </a:lnTo>
                <a:lnTo>
                  <a:pt x="595630" y="82296"/>
                </a:lnTo>
                <a:lnTo>
                  <a:pt x="590804" y="90932"/>
                </a:lnTo>
                <a:lnTo>
                  <a:pt x="587375" y="94615"/>
                </a:lnTo>
                <a:lnTo>
                  <a:pt x="582803" y="97790"/>
                </a:lnTo>
                <a:lnTo>
                  <a:pt x="578358" y="100965"/>
                </a:lnTo>
                <a:lnTo>
                  <a:pt x="572770" y="103505"/>
                </a:lnTo>
                <a:lnTo>
                  <a:pt x="559943" y="107315"/>
                </a:lnTo>
                <a:lnTo>
                  <a:pt x="552831" y="108204"/>
                </a:lnTo>
                <a:lnTo>
                  <a:pt x="536829" y="108204"/>
                </a:lnTo>
                <a:lnTo>
                  <a:pt x="498729" y="90932"/>
                </a:lnTo>
                <a:lnTo>
                  <a:pt x="492506" y="77724"/>
                </a:lnTo>
                <a:lnTo>
                  <a:pt x="492506" y="67945"/>
                </a:lnTo>
                <a:lnTo>
                  <a:pt x="493649" y="63500"/>
                </a:lnTo>
                <a:lnTo>
                  <a:pt x="496265" y="59169"/>
                </a:lnTo>
                <a:lnTo>
                  <a:pt x="498729" y="54991"/>
                </a:lnTo>
                <a:lnTo>
                  <a:pt x="536829" y="37719"/>
                </a:lnTo>
                <a:lnTo>
                  <a:pt x="552831" y="37719"/>
                </a:lnTo>
                <a:lnTo>
                  <a:pt x="590804" y="54991"/>
                </a:lnTo>
                <a:lnTo>
                  <a:pt x="593217" y="59309"/>
                </a:lnTo>
                <a:lnTo>
                  <a:pt x="595630" y="63500"/>
                </a:lnTo>
                <a:lnTo>
                  <a:pt x="596900" y="67945"/>
                </a:lnTo>
                <a:lnTo>
                  <a:pt x="596900" y="19050"/>
                </a:lnTo>
                <a:lnTo>
                  <a:pt x="554621" y="8293"/>
                </a:lnTo>
                <a:lnTo>
                  <a:pt x="544957" y="8001"/>
                </a:lnTo>
                <a:lnTo>
                  <a:pt x="535355" y="8293"/>
                </a:lnTo>
                <a:lnTo>
                  <a:pt x="494106" y="18415"/>
                </a:lnTo>
                <a:lnTo>
                  <a:pt x="463550" y="46609"/>
                </a:lnTo>
                <a:lnTo>
                  <a:pt x="457225" y="81280"/>
                </a:lnTo>
                <a:lnTo>
                  <a:pt x="458851" y="88900"/>
                </a:lnTo>
                <a:lnTo>
                  <a:pt x="462508" y="96672"/>
                </a:lnTo>
                <a:lnTo>
                  <a:pt x="465582" y="103378"/>
                </a:lnTo>
                <a:lnTo>
                  <a:pt x="498094" y="129159"/>
                </a:lnTo>
                <a:lnTo>
                  <a:pt x="526923" y="136779"/>
                </a:lnTo>
                <a:lnTo>
                  <a:pt x="526923" y="175387"/>
                </a:lnTo>
                <a:lnTo>
                  <a:pt x="432054" y="175387"/>
                </a:lnTo>
                <a:lnTo>
                  <a:pt x="430657" y="175768"/>
                </a:lnTo>
                <a:lnTo>
                  <a:pt x="430149" y="176657"/>
                </a:lnTo>
                <a:lnTo>
                  <a:pt x="429514" y="177546"/>
                </a:lnTo>
                <a:lnTo>
                  <a:pt x="429133" y="178943"/>
                </a:lnTo>
                <a:lnTo>
                  <a:pt x="429133" y="200787"/>
                </a:lnTo>
                <a:lnTo>
                  <a:pt x="429514" y="202057"/>
                </a:lnTo>
                <a:lnTo>
                  <a:pt x="430149" y="203200"/>
                </a:lnTo>
                <a:lnTo>
                  <a:pt x="430657" y="204216"/>
                </a:lnTo>
                <a:lnTo>
                  <a:pt x="432054" y="204724"/>
                </a:lnTo>
                <a:lnTo>
                  <a:pt x="658876" y="204724"/>
                </a:lnTo>
                <a:lnTo>
                  <a:pt x="660654" y="202946"/>
                </a:lnTo>
                <a:lnTo>
                  <a:pt x="660654" y="184912"/>
                </a:lnTo>
                <a:lnTo>
                  <a:pt x="665988" y="192913"/>
                </a:lnTo>
                <a:lnTo>
                  <a:pt x="667385" y="194691"/>
                </a:lnTo>
                <a:lnTo>
                  <a:pt x="668655" y="195707"/>
                </a:lnTo>
                <a:lnTo>
                  <a:pt x="671322" y="195707"/>
                </a:lnTo>
                <a:lnTo>
                  <a:pt x="673100" y="194945"/>
                </a:lnTo>
                <a:lnTo>
                  <a:pt x="675513" y="193675"/>
                </a:lnTo>
                <a:lnTo>
                  <a:pt x="687184" y="186867"/>
                </a:lnTo>
                <a:lnTo>
                  <a:pt x="690143" y="184912"/>
                </a:lnTo>
                <a:lnTo>
                  <a:pt x="698207" y="179603"/>
                </a:lnTo>
                <a:lnTo>
                  <a:pt x="727684" y="155016"/>
                </a:lnTo>
                <a:lnTo>
                  <a:pt x="757758" y="117386"/>
                </a:lnTo>
                <a:lnTo>
                  <a:pt x="776414" y="74828"/>
                </a:lnTo>
                <a:lnTo>
                  <a:pt x="782205" y="40640"/>
                </a:lnTo>
                <a:lnTo>
                  <a:pt x="782828" y="33274"/>
                </a:lnTo>
                <a:close/>
              </a:path>
              <a:path w="3477895" h="248919">
                <a:moveTo>
                  <a:pt x="883285" y="94996"/>
                </a:moveTo>
                <a:lnTo>
                  <a:pt x="882904" y="93599"/>
                </a:lnTo>
                <a:lnTo>
                  <a:pt x="881888" y="93218"/>
                </a:lnTo>
                <a:lnTo>
                  <a:pt x="880999" y="92710"/>
                </a:lnTo>
                <a:lnTo>
                  <a:pt x="879729" y="92583"/>
                </a:lnTo>
                <a:lnTo>
                  <a:pt x="846328" y="92583"/>
                </a:lnTo>
                <a:lnTo>
                  <a:pt x="846328" y="2921"/>
                </a:lnTo>
                <a:lnTo>
                  <a:pt x="845947" y="1651"/>
                </a:lnTo>
                <a:lnTo>
                  <a:pt x="845439" y="1016"/>
                </a:lnTo>
                <a:lnTo>
                  <a:pt x="844804" y="381"/>
                </a:lnTo>
                <a:lnTo>
                  <a:pt x="843534" y="0"/>
                </a:lnTo>
                <a:lnTo>
                  <a:pt x="813816" y="0"/>
                </a:lnTo>
                <a:lnTo>
                  <a:pt x="812419" y="381"/>
                </a:lnTo>
                <a:lnTo>
                  <a:pt x="810895" y="1651"/>
                </a:lnTo>
                <a:lnTo>
                  <a:pt x="810514" y="2921"/>
                </a:lnTo>
                <a:lnTo>
                  <a:pt x="810514" y="243840"/>
                </a:lnTo>
                <a:lnTo>
                  <a:pt x="810895" y="245110"/>
                </a:lnTo>
                <a:lnTo>
                  <a:pt x="811657" y="245745"/>
                </a:lnTo>
                <a:lnTo>
                  <a:pt x="812419" y="246253"/>
                </a:lnTo>
                <a:lnTo>
                  <a:pt x="813816" y="246634"/>
                </a:lnTo>
                <a:lnTo>
                  <a:pt x="843534" y="246634"/>
                </a:lnTo>
                <a:lnTo>
                  <a:pt x="844804" y="246253"/>
                </a:lnTo>
                <a:lnTo>
                  <a:pt x="845439" y="245745"/>
                </a:lnTo>
                <a:lnTo>
                  <a:pt x="845947" y="245110"/>
                </a:lnTo>
                <a:lnTo>
                  <a:pt x="846328" y="243840"/>
                </a:lnTo>
                <a:lnTo>
                  <a:pt x="846328" y="121920"/>
                </a:lnTo>
                <a:lnTo>
                  <a:pt x="879729" y="121920"/>
                </a:lnTo>
                <a:lnTo>
                  <a:pt x="880999" y="121539"/>
                </a:lnTo>
                <a:lnTo>
                  <a:pt x="881888" y="121031"/>
                </a:lnTo>
                <a:lnTo>
                  <a:pt x="882904" y="120396"/>
                </a:lnTo>
                <a:lnTo>
                  <a:pt x="883285" y="118999"/>
                </a:lnTo>
                <a:lnTo>
                  <a:pt x="883285" y="94996"/>
                </a:lnTo>
                <a:close/>
              </a:path>
              <a:path w="3477895" h="248919">
                <a:moveTo>
                  <a:pt x="1131062" y="84836"/>
                </a:moveTo>
                <a:lnTo>
                  <a:pt x="1130554" y="83566"/>
                </a:lnTo>
                <a:lnTo>
                  <a:pt x="1130173" y="83566"/>
                </a:lnTo>
                <a:lnTo>
                  <a:pt x="1128776" y="82296"/>
                </a:lnTo>
                <a:lnTo>
                  <a:pt x="1126363" y="82296"/>
                </a:lnTo>
                <a:lnTo>
                  <a:pt x="1122045" y="81026"/>
                </a:lnTo>
                <a:lnTo>
                  <a:pt x="1117473" y="79756"/>
                </a:lnTo>
                <a:lnTo>
                  <a:pt x="1112647" y="78486"/>
                </a:lnTo>
                <a:lnTo>
                  <a:pt x="1107694" y="75946"/>
                </a:lnTo>
                <a:lnTo>
                  <a:pt x="1102741" y="74676"/>
                </a:lnTo>
                <a:lnTo>
                  <a:pt x="1092454" y="72136"/>
                </a:lnTo>
                <a:lnTo>
                  <a:pt x="1087374" y="69596"/>
                </a:lnTo>
                <a:lnTo>
                  <a:pt x="1077468" y="67056"/>
                </a:lnTo>
                <a:lnTo>
                  <a:pt x="1068197" y="63246"/>
                </a:lnTo>
                <a:lnTo>
                  <a:pt x="1069213" y="63246"/>
                </a:lnTo>
                <a:lnTo>
                  <a:pt x="1070229" y="61976"/>
                </a:lnTo>
                <a:lnTo>
                  <a:pt x="1071245" y="61976"/>
                </a:lnTo>
                <a:lnTo>
                  <a:pt x="1077722" y="56896"/>
                </a:lnTo>
                <a:lnTo>
                  <a:pt x="1081278" y="54356"/>
                </a:lnTo>
                <a:lnTo>
                  <a:pt x="1084834" y="50546"/>
                </a:lnTo>
                <a:lnTo>
                  <a:pt x="1088390" y="48006"/>
                </a:lnTo>
                <a:lnTo>
                  <a:pt x="1098550" y="35306"/>
                </a:lnTo>
                <a:lnTo>
                  <a:pt x="1100074" y="31496"/>
                </a:lnTo>
                <a:lnTo>
                  <a:pt x="1101725" y="28956"/>
                </a:lnTo>
                <a:lnTo>
                  <a:pt x="1102487" y="25146"/>
                </a:lnTo>
                <a:lnTo>
                  <a:pt x="1102487" y="17526"/>
                </a:lnTo>
                <a:lnTo>
                  <a:pt x="1100455" y="14986"/>
                </a:lnTo>
                <a:lnTo>
                  <a:pt x="1096391" y="11176"/>
                </a:lnTo>
                <a:lnTo>
                  <a:pt x="1092327" y="8636"/>
                </a:lnTo>
                <a:lnTo>
                  <a:pt x="1086231" y="7366"/>
                </a:lnTo>
                <a:lnTo>
                  <a:pt x="953770" y="7366"/>
                </a:lnTo>
                <a:lnTo>
                  <a:pt x="952373" y="8636"/>
                </a:lnTo>
                <a:lnTo>
                  <a:pt x="951992" y="9906"/>
                </a:lnTo>
                <a:lnTo>
                  <a:pt x="951992" y="34036"/>
                </a:lnTo>
                <a:lnTo>
                  <a:pt x="952373" y="35306"/>
                </a:lnTo>
                <a:lnTo>
                  <a:pt x="953770" y="36576"/>
                </a:lnTo>
                <a:lnTo>
                  <a:pt x="1043178" y="36576"/>
                </a:lnTo>
                <a:lnTo>
                  <a:pt x="1044448" y="37846"/>
                </a:lnTo>
                <a:lnTo>
                  <a:pt x="1044702" y="37846"/>
                </a:lnTo>
                <a:lnTo>
                  <a:pt x="1044956" y="39116"/>
                </a:lnTo>
                <a:lnTo>
                  <a:pt x="1043813" y="40386"/>
                </a:lnTo>
                <a:lnTo>
                  <a:pt x="1041273" y="42926"/>
                </a:lnTo>
                <a:lnTo>
                  <a:pt x="1036320" y="45466"/>
                </a:lnTo>
                <a:lnTo>
                  <a:pt x="1030097" y="49276"/>
                </a:lnTo>
                <a:lnTo>
                  <a:pt x="1022731" y="53086"/>
                </a:lnTo>
                <a:lnTo>
                  <a:pt x="1017041" y="55626"/>
                </a:lnTo>
                <a:lnTo>
                  <a:pt x="1011021" y="58166"/>
                </a:lnTo>
                <a:lnTo>
                  <a:pt x="1004709" y="61976"/>
                </a:lnTo>
                <a:lnTo>
                  <a:pt x="998093" y="64516"/>
                </a:lnTo>
                <a:lnTo>
                  <a:pt x="991108" y="67056"/>
                </a:lnTo>
                <a:lnTo>
                  <a:pt x="983894" y="69596"/>
                </a:lnTo>
                <a:lnTo>
                  <a:pt x="976439" y="72136"/>
                </a:lnTo>
                <a:lnTo>
                  <a:pt x="968756" y="75946"/>
                </a:lnTo>
                <a:lnTo>
                  <a:pt x="944600" y="83566"/>
                </a:lnTo>
                <a:lnTo>
                  <a:pt x="936371" y="84836"/>
                </a:lnTo>
                <a:lnTo>
                  <a:pt x="932561" y="86106"/>
                </a:lnTo>
                <a:lnTo>
                  <a:pt x="931291" y="88646"/>
                </a:lnTo>
                <a:lnTo>
                  <a:pt x="932688" y="92456"/>
                </a:lnTo>
                <a:lnTo>
                  <a:pt x="939165" y="108966"/>
                </a:lnTo>
                <a:lnTo>
                  <a:pt x="940054" y="111506"/>
                </a:lnTo>
                <a:lnTo>
                  <a:pt x="940943" y="112776"/>
                </a:lnTo>
                <a:lnTo>
                  <a:pt x="947166" y="112776"/>
                </a:lnTo>
                <a:lnTo>
                  <a:pt x="969733" y="107696"/>
                </a:lnTo>
                <a:lnTo>
                  <a:pt x="1003681" y="96266"/>
                </a:lnTo>
                <a:lnTo>
                  <a:pt x="1014564" y="91186"/>
                </a:lnTo>
                <a:lnTo>
                  <a:pt x="1025105" y="87376"/>
                </a:lnTo>
                <a:lnTo>
                  <a:pt x="1035304" y="82296"/>
                </a:lnTo>
                <a:lnTo>
                  <a:pt x="1045387" y="86106"/>
                </a:lnTo>
                <a:lnTo>
                  <a:pt x="1087005" y="101346"/>
                </a:lnTo>
                <a:lnTo>
                  <a:pt x="1097000" y="103886"/>
                </a:lnTo>
                <a:lnTo>
                  <a:pt x="1106589" y="107696"/>
                </a:lnTo>
                <a:lnTo>
                  <a:pt x="1115822" y="108966"/>
                </a:lnTo>
                <a:lnTo>
                  <a:pt x="1117727" y="110236"/>
                </a:lnTo>
                <a:lnTo>
                  <a:pt x="1119251" y="110236"/>
                </a:lnTo>
                <a:lnTo>
                  <a:pt x="1120267" y="108966"/>
                </a:lnTo>
                <a:lnTo>
                  <a:pt x="1121410" y="108966"/>
                </a:lnTo>
                <a:lnTo>
                  <a:pt x="1122426" y="107696"/>
                </a:lnTo>
                <a:lnTo>
                  <a:pt x="1123315" y="105156"/>
                </a:lnTo>
                <a:lnTo>
                  <a:pt x="1129919" y="88646"/>
                </a:lnTo>
                <a:lnTo>
                  <a:pt x="1130808" y="86106"/>
                </a:lnTo>
                <a:lnTo>
                  <a:pt x="1131062" y="84836"/>
                </a:lnTo>
                <a:close/>
              </a:path>
              <a:path w="3477895" h="248919">
                <a:moveTo>
                  <a:pt x="1280160" y="27686"/>
                </a:moveTo>
                <a:lnTo>
                  <a:pt x="1278636" y="22606"/>
                </a:lnTo>
                <a:lnTo>
                  <a:pt x="1275588" y="18796"/>
                </a:lnTo>
                <a:lnTo>
                  <a:pt x="1272667" y="16256"/>
                </a:lnTo>
                <a:lnTo>
                  <a:pt x="1267968" y="14986"/>
                </a:lnTo>
                <a:lnTo>
                  <a:pt x="1155700" y="14986"/>
                </a:lnTo>
                <a:lnTo>
                  <a:pt x="1154557" y="16256"/>
                </a:lnTo>
                <a:lnTo>
                  <a:pt x="1153541" y="16256"/>
                </a:lnTo>
                <a:lnTo>
                  <a:pt x="1153033" y="17526"/>
                </a:lnTo>
                <a:lnTo>
                  <a:pt x="1153033" y="41656"/>
                </a:lnTo>
                <a:lnTo>
                  <a:pt x="1153541" y="42926"/>
                </a:lnTo>
                <a:lnTo>
                  <a:pt x="1154557" y="42926"/>
                </a:lnTo>
                <a:lnTo>
                  <a:pt x="1155700" y="44196"/>
                </a:lnTo>
                <a:lnTo>
                  <a:pt x="1242949" y="44196"/>
                </a:lnTo>
                <a:lnTo>
                  <a:pt x="1244219" y="46736"/>
                </a:lnTo>
                <a:lnTo>
                  <a:pt x="1244600" y="48006"/>
                </a:lnTo>
                <a:lnTo>
                  <a:pt x="1244600" y="58166"/>
                </a:lnTo>
                <a:lnTo>
                  <a:pt x="1240282" y="96266"/>
                </a:lnTo>
                <a:lnTo>
                  <a:pt x="1239901" y="97536"/>
                </a:lnTo>
                <a:lnTo>
                  <a:pt x="1239774" y="98806"/>
                </a:lnTo>
                <a:lnTo>
                  <a:pt x="1240028" y="100076"/>
                </a:lnTo>
                <a:lnTo>
                  <a:pt x="1240155" y="101346"/>
                </a:lnTo>
                <a:lnTo>
                  <a:pt x="1241552" y="102616"/>
                </a:lnTo>
                <a:lnTo>
                  <a:pt x="1244092" y="102616"/>
                </a:lnTo>
                <a:lnTo>
                  <a:pt x="1266952" y="105156"/>
                </a:lnTo>
                <a:lnTo>
                  <a:pt x="1271270" y="105156"/>
                </a:lnTo>
                <a:lnTo>
                  <a:pt x="1276477" y="86106"/>
                </a:lnTo>
                <a:lnTo>
                  <a:pt x="1277239" y="81026"/>
                </a:lnTo>
                <a:lnTo>
                  <a:pt x="1277747" y="75946"/>
                </a:lnTo>
                <a:lnTo>
                  <a:pt x="1278255" y="69596"/>
                </a:lnTo>
                <a:lnTo>
                  <a:pt x="1278890" y="63246"/>
                </a:lnTo>
                <a:lnTo>
                  <a:pt x="1279652" y="51816"/>
                </a:lnTo>
                <a:lnTo>
                  <a:pt x="1280096" y="41656"/>
                </a:lnTo>
                <a:lnTo>
                  <a:pt x="1280160" y="27686"/>
                </a:lnTo>
                <a:close/>
              </a:path>
              <a:path w="3477895" h="248919">
                <a:moveTo>
                  <a:pt x="1291463" y="141986"/>
                </a:moveTo>
                <a:lnTo>
                  <a:pt x="1289316" y="122936"/>
                </a:lnTo>
                <a:lnTo>
                  <a:pt x="1289177" y="121666"/>
                </a:lnTo>
                <a:lnTo>
                  <a:pt x="1288796" y="119126"/>
                </a:lnTo>
                <a:lnTo>
                  <a:pt x="1288161" y="117856"/>
                </a:lnTo>
                <a:lnTo>
                  <a:pt x="1282446" y="117856"/>
                </a:lnTo>
                <a:lnTo>
                  <a:pt x="1274724" y="119126"/>
                </a:lnTo>
                <a:lnTo>
                  <a:pt x="1267028" y="119126"/>
                </a:lnTo>
                <a:lnTo>
                  <a:pt x="1251712" y="121666"/>
                </a:lnTo>
                <a:lnTo>
                  <a:pt x="1236383" y="121666"/>
                </a:lnTo>
                <a:lnTo>
                  <a:pt x="1228686" y="122936"/>
                </a:lnTo>
                <a:lnTo>
                  <a:pt x="1220978" y="122936"/>
                </a:lnTo>
                <a:lnTo>
                  <a:pt x="1220978" y="77216"/>
                </a:lnTo>
                <a:lnTo>
                  <a:pt x="1220597" y="75946"/>
                </a:lnTo>
                <a:lnTo>
                  <a:pt x="1219962" y="74676"/>
                </a:lnTo>
                <a:lnTo>
                  <a:pt x="1219200" y="73406"/>
                </a:lnTo>
                <a:lnTo>
                  <a:pt x="1188212" y="73406"/>
                </a:lnTo>
                <a:lnTo>
                  <a:pt x="1187577" y="74676"/>
                </a:lnTo>
                <a:lnTo>
                  <a:pt x="1186815" y="75946"/>
                </a:lnTo>
                <a:lnTo>
                  <a:pt x="1186561" y="77216"/>
                </a:lnTo>
                <a:lnTo>
                  <a:pt x="1186561" y="124206"/>
                </a:lnTo>
                <a:lnTo>
                  <a:pt x="1155700" y="124206"/>
                </a:lnTo>
                <a:lnTo>
                  <a:pt x="1140206" y="122936"/>
                </a:lnTo>
                <a:lnTo>
                  <a:pt x="1138301" y="122936"/>
                </a:lnTo>
                <a:lnTo>
                  <a:pt x="1137031" y="124206"/>
                </a:lnTo>
                <a:lnTo>
                  <a:pt x="1136396" y="124206"/>
                </a:lnTo>
                <a:lnTo>
                  <a:pt x="1135634" y="125476"/>
                </a:lnTo>
                <a:lnTo>
                  <a:pt x="1135380" y="126746"/>
                </a:lnTo>
                <a:lnTo>
                  <a:pt x="1135380" y="130556"/>
                </a:lnTo>
                <a:lnTo>
                  <a:pt x="916432" y="130556"/>
                </a:lnTo>
                <a:lnTo>
                  <a:pt x="915924" y="131826"/>
                </a:lnTo>
                <a:lnTo>
                  <a:pt x="915289" y="133096"/>
                </a:lnTo>
                <a:lnTo>
                  <a:pt x="914908" y="134366"/>
                </a:lnTo>
                <a:lnTo>
                  <a:pt x="914908" y="155956"/>
                </a:lnTo>
                <a:lnTo>
                  <a:pt x="915289" y="157226"/>
                </a:lnTo>
                <a:lnTo>
                  <a:pt x="915924" y="158496"/>
                </a:lnTo>
                <a:lnTo>
                  <a:pt x="916432" y="159766"/>
                </a:lnTo>
                <a:lnTo>
                  <a:pt x="1012698" y="159766"/>
                </a:lnTo>
                <a:lnTo>
                  <a:pt x="1012698" y="243586"/>
                </a:lnTo>
                <a:lnTo>
                  <a:pt x="1014349" y="244856"/>
                </a:lnTo>
                <a:lnTo>
                  <a:pt x="1046734" y="244856"/>
                </a:lnTo>
                <a:lnTo>
                  <a:pt x="1048385" y="243586"/>
                </a:lnTo>
                <a:lnTo>
                  <a:pt x="1048385" y="159766"/>
                </a:lnTo>
                <a:lnTo>
                  <a:pt x="1144651" y="159766"/>
                </a:lnTo>
                <a:lnTo>
                  <a:pt x="1146429" y="158496"/>
                </a:lnTo>
                <a:lnTo>
                  <a:pt x="1146429" y="152146"/>
                </a:lnTo>
                <a:lnTo>
                  <a:pt x="1213993" y="152146"/>
                </a:lnTo>
                <a:lnTo>
                  <a:pt x="1268691" y="148336"/>
                </a:lnTo>
                <a:lnTo>
                  <a:pt x="1286510" y="145796"/>
                </a:lnTo>
                <a:lnTo>
                  <a:pt x="1288288" y="144526"/>
                </a:lnTo>
                <a:lnTo>
                  <a:pt x="1289558" y="144526"/>
                </a:lnTo>
                <a:lnTo>
                  <a:pt x="1290447" y="143256"/>
                </a:lnTo>
                <a:lnTo>
                  <a:pt x="1291209" y="143256"/>
                </a:lnTo>
                <a:lnTo>
                  <a:pt x="1291463" y="141986"/>
                </a:lnTo>
                <a:close/>
              </a:path>
              <a:path w="3477895" h="248919">
                <a:moveTo>
                  <a:pt x="1342644" y="216916"/>
                </a:moveTo>
                <a:lnTo>
                  <a:pt x="1342009" y="215646"/>
                </a:lnTo>
                <a:lnTo>
                  <a:pt x="1340993" y="214376"/>
                </a:lnTo>
                <a:lnTo>
                  <a:pt x="1214501" y="214376"/>
                </a:lnTo>
                <a:lnTo>
                  <a:pt x="1213231" y="211836"/>
                </a:lnTo>
                <a:lnTo>
                  <a:pt x="1213231" y="169926"/>
                </a:lnTo>
                <a:lnTo>
                  <a:pt x="1211453" y="167386"/>
                </a:lnTo>
                <a:lnTo>
                  <a:pt x="1179195" y="167386"/>
                </a:lnTo>
                <a:lnTo>
                  <a:pt x="1177544" y="169926"/>
                </a:lnTo>
                <a:lnTo>
                  <a:pt x="1177544" y="228346"/>
                </a:lnTo>
                <a:lnTo>
                  <a:pt x="1177798" y="230886"/>
                </a:lnTo>
                <a:lnTo>
                  <a:pt x="1178814" y="235966"/>
                </a:lnTo>
                <a:lnTo>
                  <a:pt x="1179703" y="237236"/>
                </a:lnTo>
                <a:lnTo>
                  <a:pt x="1182243" y="241046"/>
                </a:lnTo>
                <a:lnTo>
                  <a:pt x="1184021" y="241046"/>
                </a:lnTo>
                <a:lnTo>
                  <a:pt x="1186434" y="242316"/>
                </a:lnTo>
                <a:lnTo>
                  <a:pt x="1188720" y="242316"/>
                </a:lnTo>
                <a:lnTo>
                  <a:pt x="1191641" y="243586"/>
                </a:lnTo>
                <a:lnTo>
                  <a:pt x="1339850" y="243586"/>
                </a:lnTo>
                <a:lnTo>
                  <a:pt x="1340993" y="242316"/>
                </a:lnTo>
                <a:lnTo>
                  <a:pt x="1342009" y="242316"/>
                </a:lnTo>
                <a:lnTo>
                  <a:pt x="1342644" y="241046"/>
                </a:lnTo>
                <a:lnTo>
                  <a:pt x="1342644" y="216916"/>
                </a:lnTo>
                <a:close/>
              </a:path>
              <a:path w="3477895" h="248919">
                <a:moveTo>
                  <a:pt x="1369060" y="86106"/>
                </a:moveTo>
                <a:lnTo>
                  <a:pt x="1368679" y="84836"/>
                </a:lnTo>
                <a:lnTo>
                  <a:pt x="1367663" y="83566"/>
                </a:lnTo>
                <a:lnTo>
                  <a:pt x="1333627" y="83566"/>
                </a:lnTo>
                <a:lnTo>
                  <a:pt x="1333627" y="3556"/>
                </a:lnTo>
                <a:lnTo>
                  <a:pt x="1333246" y="2286"/>
                </a:lnTo>
                <a:lnTo>
                  <a:pt x="1332611" y="2286"/>
                </a:lnTo>
                <a:lnTo>
                  <a:pt x="1331849" y="1016"/>
                </a:lnTo>
                <a:lnTo>
                  <a:pt x="1299591" y="1016"/>
                </a:lnTo>
                <a:lnTo>
                  <a:pt x="1298829" y="2286"/>
                </a:lnTo>
                <a:lnTo>
                  <a:pt x="1298194" y="2286"/>
                </a:lnTo>
                <a:lnTo>
                  <a:pt x="1297813" y="3556"/>
                </a:lnTo>
                <a:lnTo>
                  <a:pt x="1297813" y="175006"/>
                </a:lnTo>
                <a:lnTo>
                  <a:pt x="1298194" y="177546"/>
                </a:lnTo>
                <a:lnTo>
                  <a:pt x="1299591" y="177546"/>
                </a:lnTo>
                <a:lnTo>
                  <a:pt x="1300861" y="178816"/>
                </a:lnTo>
                <a:lnTo>
                  <a:pt x="1330579" y="178816"/>
                </a:lnTo>
                <a:lnTo>
                  <a:pt x="1331849" y="177546"/>
                </a:lnTo>
                <a:lnTo>
                  <a:pt x="1333246" y="177546"/>
                </a:lnTo>
                <a:lnTo>
                  <a:pt x="1333627" y="175006"/>
                </a:lnTo>
                <a:lnTo>
                  <a:pt x="1333627" y="112776"/>
                </a:lnTo>
                <a:lnTo>
                  <a:pt x="1367155" y="112776"/>
                </a:lnTo>
                <a:lnTo>
                  <a:pt x="1367917" y="111506"/>
                </a:lnTo>
                <a:lnTo>
                  <a:pt x="1368679" y="111506"/>
                </a:lnTo>
                <a:lnTo>
                  <a:pt x="1369060" y="110236"/>
                </a:lnTo>
                <a:lnTo>
                  <a:pt x="1369060" y="86106"/>
                </a:lnTo>
                <a:close/>
              </a:path>
              <a:path w="3477895" h="248919">
                <a:moveTo>
                  <a:pt x="1470914" y="4826"/>
                </a:moveTo>
                <a:lnTo>
                  <a:pt x="1469009" y="2286"/>
                </a:lnTo>
                <a:lnTo>
                  <a:pt x="1395730" y="2286"/>
                </a:lnTo>
                <a:lnTo>
                  <a:pt x="1394587" y="3556"/>
                </a:lnTo>
                <a:lnTo>
                  <a:pt x="1393571" y="3556"/>
                </a:lnTo>
                <a:lnTo>
                  <a:pt x="1392936" y="6096"/>
                </a:lnTo>
                <a:lnTo>
                  <a:pt x="1392936" y="26416"/>
                </a:lnTo>
                <a:lnTo>
                  <a:pt x="1393571" y="28956"/>
                </a:lnTo>
                <a:lnTo>
                  <a:pt x="1395730" y="28956"/>
                </a:lnTo>
                <a:lnTo>
                  <a:pt x="1397000" y="30226"/>
                </a:lnTo>
                <a:lnTo>
                  <a:pt x="1467612" y="30226"/>
                </a:lnTo>
                <a:lnTo>
                  <a:pt x="1469136" y="28956"/>
                </a:lnTo>
                <a:lnTo>
                  <a:pt x="1469898" y="28956"/>
                </a:lnTo>
                <a:lnTo>
                  <a:pt x="1470533" y="27686"/>
                </a:lnTo>
                <a:lnTo>
                  <a:pt x="1470914" y="26416"/>
                </a:lnTo>
                <a:lnTo>
                  <a:pt x="1470914" y="4826"/>
                </a:lnTo>
                <a:close/>
              </a:path>
              <a:path w="3477895" h="248919">
                <a:moveTo>
                  <a:pt x="1489710" y="112776"/>
                </a:moveTo>
                <a:lnTo>
                  <a:pt x="1488186" y="106426"/>
                </a:lnTo>
                <a:lnTo>
                  <a:pt x="1485138" y="101346"/>
                </a:lnTo>
                <a:lnTo>
                  <a:pt x="1484401" y="100076"/>
                </a:lnTo>
                <a:lnTo>
                  <a:pt x="1482217" y="96266"/>
                </a:lnTo>
                <a:lnTo>
                  <a:pt x="1478153" y="91186"/>
                </a:lnTo>
                <a:lnTo>
                  <a:pt x="1472946" y="87376"/>
                </a:lnTo>
                <a:lnTo>
                  <a:pt x="1467866" y="83566"/>
                </a:lnTo>
                <a:lnTo>
                  <a:pt x="1461770" y="79756"/>
                </a:lnTo>
                <a:lnTo>
                  <a:pt x="1456436" y="78790"/>
                </a:lnTo>
                <a:lnTo>
                  <a:pt x="1456436" y="114046"/>
                </a:lnTo>
                <a:lnTo>
                  <a:pt x="1456436" y="124206"/>
                </a:lnTo>
                <a:lnTo>
                  <a:pt x="1454404" y="129286"/>
                </a:lnTo>
                <a:lnTo>
                  <a:pt x="1445768" y="136906"/>
                </a:lnTo>
                <a:lnTo>
                  <a:pt x="1440053" y="138176"/>
                </a:lnTo>
                <a:lnTo>
                  <a:pt x="1425575" y="138176"/>
                </a:lnTo>
                <a:lnTo>
                  <a:pt x="1419860" y="136906"/>
                </a:lnTo>
                <a:lnTo>
                  <a:pt x="1415669" y="133096"/>
                </a:lnTo>
                <a:lnTo>
                  <a:pt x="1411351" y="129286"/>
                </a:lnTo>
                <a:lnTo>
                  <a:pt x="1409192" y="124206"/>
                </a:lnTo>
                <a:lnTo>
                  <a:pt x="1409192" y="114046"/>
                </a:lnTo>
                <a:lnTo>
                  <a:pt x="1411224" y="110236"/>
                </a:lnTo>
                <a:lnTo>
                  <a:pt x="1415415" y="106426"/>
                </a:lnTo>
                <a:lnTo>
                  <a:pt x="1419733" y="102616"/>
                </a:lnTo>
                <a:lnTo>
                  <a:pt x="1425448" y="100076"/>
                </a:lnTo>
                <a:lnTo>
                  <a:pt x="1440180" y="100076"/>
                </a:lnTo>
                <a:lnTo>
                  <a:pt x="1446022" y="102616"/>
                </a:lnTo>
                <a:lnTo>
                  <a:pt x="1454404" y="110236"/>
                </a:lnTo>
                <a:lnTo>
                  <a:pt x="1456436" y="114046"/>
                </a:lnTo>
                <a:lnTo>
                  <a:pt x="1456436" y="78790"/>
                </a:lnTo>
                <a:lnTo>
                  <a:pt x="1454785" y="78486"/>
                </a:lnTo>
                <a:lnTo>
                  <a:pt x="1447927" y="75946"/>
                </a:lnTo>
                <a:lnTo>
                  <a:pt x="1440561" y="74676"/>
                </a:lnTo>
                <a:lnTo>
                  <a:pt x="1425067" y="74676"/>
                </a:lnTo>
                <a:lnTo>
                  <a:pt x="1417828" y="75946"/>
                </a:lnTo>
                <a:lnTo>
                  <a:pt x="1410843" y="78486"/>
                </a:lnTo>
                <a:lnTo>
                  <a:pt x="1403858" y="79756"/>
                </a:lnTo>
                <a:lnTo>
                  <a:pt x="1376045" y="112776"/>
                </a:lnTo>
                <a:lnTo>
                  <a:pt x="1376045" y="125476"/>
                </a:lnTo>
                <a:lnTo>
                  <a:pt x="1403858" y="158496"/>
                </a:lnTo>
                <a:lnTo>
                  <a:pt x="1424813" y="163576"/>
                </a:lnTo>
                <a:lnTo>
                  <a:pt x="1440434" y="163576"/>
                </a:lnTo>
                <a:lnTo>
                  <a:pt x="1472946" y="150876"/>
                </a:lnTo>
                <a:lnTo>
                  <a:pt x="1478153" y="147066"/>
                </a:lnTo>
                <a:lnTo>
                  <a:pt x="1482217" y="141986"/>
                </a:lnTo>
                <a:lnTo>
                  <a:pt x="1484401" y="138176"/>
                </a:lnTo>
                <a:lnTo>
                  <a:pt x="1485138" y="136906"/>
                </a:lnTo>
                <a:lnTo>
                  <a:pt x="1488186" y="131826"/>
                </a:lnTo>
                <a:lnTo>
                  <a:pt x="1489710" y="125476"/>
                </a:lnTo>
                <a:lnTo>
                  <a:pt x="1489710" y="112776"/>
                </a:lnTo>
                <a:close/>
              </a:path>
              <a:path w="3477895" h="248919">
                <a:moveTo>
                  <a:pt x="1503807" y="41656"/>
                </a:moveTo>
                <a:lnTo>
                  <a:pt x="1501902" y="40386"/>
                </a:lnTo>
                <a:lnTo>
                  <a:pt x="1359916" y="40386"/>
                </a:lnTo>
                <a:lnTo>
                  <a:pt x="1358011" y="41656"/>
                </a:lnTo>
                <a:lnTo>
                  <a:pt x="1358011" y="64516"/>
                </a:lnTo>
                <a:lnTo>
                  <a:pt x="1359789" y="67056"/>
                </a:lnTo>
                <a:lnTo>
                  <a:pt x="1501902" y="67056"/>
                </a:lnTo>
                <a:lnTo>
                  <a:pt x="1503807" y="65786"/>
                </a:lnTo>
                <a:lnTo>
                  <a:pt x="1503807" y="41656"/>
                </a:lnTo>
                <a:close/>
              </a:path>
              <a:path w="3477895" h="248919">
                <a:moveTo>
                  <a:pt x="1561719" y="218186"/>
                </a:moveTo>
                <a:lnTo>
                  <a:pt x="1561084" y="216916"/>
                </a:lnTo>
                <a:lnTo>
                  <a:pt x="1560068" y="215646"/>
                </a:lnTo>
                <a:lnTo>
                  <a:pt x="1435354" y="215646"/>
                </a:lnTo>
                <a:lnTo>
                  <a:pt x="1434084" y="214376"/>
                </a:lnTo>
                <a:lnTo>
                  <a:pt x="1434084" y="177546"/>
                </a:lnTo>
                <a:lnTo>
                  <a:pt x="1432306" y="176276"/>
                </a:lnTo>
                <a:lnTo>
                  <a:pt x="1400048" y="176276"/>
                </a:lnTo>
                <a:lnTo>
                  <a:pt x="1398397" y="177546"/>
                </a:lnTo>
                <a:lnTo>
                  <a:pt x="1398397" y="228346"/>
                </a:lnTo>
                <a:lnTo>
                  <a:pt x="1407287" y="243586"/>
                </a:lnTo>
                <a:lnTo>
                  <a:pt x="1561084" y="243586"/>
                </a:lnTo>
                <a:lnTo>
                  <a:pt x="1561719" y="241046"/>
                </a:lnTo>
                <a:lnTo>
                  <a:pt x="1561719" y="218186"/>
                </a:lnTo>
                <a:close/>
              </a:path>
              <a:path w="3477895" h="248919">
                <a:moveTo>
                  <a:pt x="1587881" y="88646"/>
                </a:moveTo>
                <a:lnTo>
                  <a:pt x="1587373" y="86106"/>
                </a:lnTo>
                <a:lnTo>
                  <a:pt x="1551686" y="86106"/>
                </a:lnTo>
                <a:lnTo>
                  <a:pt x="1551686" y="2286"/>
                </a:lnTo>
                <a:lnTo>
                  <a:pt x="1550162" y="1016"/>
                </a:lnTo>
                <a:lnTo>
                  <a:pt x="1517650" y="1016"/>
                </a:lnTo>
                <a:lnTo>
                  <a:pt x="1515872" y="2286"/>
                </a:lnTo>
                <a:lnTo>
                  <a:pt x="1515872" y="185166"/>
                </a:lnTo>
                <a:lnTo>
                  <a:pt x="1516253" y="186436"/>
                </a:lnTo>
                <a:lnTo>
                  <a:pt x="1517777" y="187706"/>
                </a:lnTo>
                <a:lnTo>
                  <a:pt x="1519174" y="188976"/>
                </a:lnTo>
                <a:lnTo>
                  <a:pt x="1548892" y="188976"/>
                </a:lnTo>
                <a:lnTo>
                  <a:pt x="1550162" y="187706"/>
                </a:lnTo>
                <a:lnTo>
                  <a:pt x="1550797" y="187706"/>
                </a:lnTo>
                <a:lnTo>
                  <a:pt x="1551305" y="186436"/>
                </a:lnTo>
                <a:lnTo>
                  <a:pt x="1551686" y="185166"/>
                </a:lnTo>
                <a:lnTo>
                  <a:pt x="1551686" y="115316"/>
                </a:lnTo>
                <a:lnTo>
                  <a:pt x="1585595" y="115316"/>
                </a:lnTo>
                <a:lnTo>
                  <a:pt x="1586484" y="114046"/>
                </a:lnTo>
                <a:lnTo>
                  <a:pt x="1587500" y="114046"/>
                </a:lnTo>
                <a:lnTo>
                  <a:pt x="1587881" y="112776"/>
                </a:lnTo>
                <a:lnTo>
                  <a:pt x="1587881" y="88646"/>
                </a:lnTo>
                <a:close/>
              </a:path>
              <a:path w="3477895" h="248919">
                <a:moveTo>
                  <a:pt x="1755775" y="157226"/>
                </a:moveTo>
                <a:lnTo>
                  <a:pt x="1755648" y="154940"/>
                </a:lnTo>
                <a:lnTo>
                  <a:pt x="1754886" y="153670"/>
                </a:lnTo>
                <a:lnTo>
                  <a:pt x="1753235" y="152527"/>
                </a:lnTo>
                <a:lnTo>
                  <a:pt x="1749806" y="149733"/>
                </a:lnTo>
                <a:lnTo>
                  <a:pt x="1722755" y="117856"/>
                </a:lnTo>
                <a:lnTo>
                  <a:pt x="1719834" y="113284"/>
                </a:lnTo>
                <a:lnTo>
                  <a:pt x="1717421" y="108966"/>
                </a:lnTo>
                <a:lnTo>
                  <a:pt x="1715516" y="104648"/>
                </a:lnTo>
                <a:lnTo>
                  <a:pt x="1718818" y="97612"/>
                </a:lnTo>
                <a:lnTo>
                  <a:pt x="1721891" y="90589"/>
                </a:lnTo>
                <a:lnTo>
                  <a:pt x="1734515" y="50165"/>
                </a:lnTo>
                <a:lnTo>
                  <a:pt x="1734820" y="48006"/>
                </a:lnTo>
                <a:lnTo>
                  <a:pt x="1735582" y="43561"/>
                </a:lnTo>
                <a:lnTo>
                  <a:pt x="1735836" y="41275"/>
                </a:lnTo>
                <a:lnTo>
                  <a:pt x="1736090" y="39243"/>
                </a:lnTo>
                <a:lnTo>
                  <a:pt x="1736090" y="31496"/>
                </a:lnTo>
                <a:lnTo>
                  <a:pt x="1734566" y="27178"/>
                </a:lnTo>
                <a:lnTo>
                  <a:pt x="1728724" y="21844"/>
                </a:lnTo>
                <a:lnTo>
                  <a:pt x="1723517" y="20574"/>
                </a:lnTo>
                <a:lnTo>
                  <a:pt x="1642478" y="20574"/>
                </a:lnTo>
                <a:lnTo>
                  <a:pt x="1641094" y="20955"/>
                </a:lnTo>
                <a:lnTo>
                  <a:pt x="1640586" y="21844"/>
                </a:lnTo>
                <a:lnTo>
                  <a:pt x="1639951" y="22733"/>
                </a:lnTo>
                <a:lnTo>
                  <a:pt x="1639570" y="24003"/>
                </a:lnTo>
                <a:lnTo>
                  <a:pt x="1639570" y="45974"/>
                </a:lnTo>
                <a:lnTo>
                  <a:pt x="1639824" y="47244"/>
                </a:lnTo>
                <a:lnTo>
                  <a:pt x="1640065" y="48133"/>
                </a:lnTo>
                <a:lnTo>
                  <a:pt x="1640459" y="49149"/>
                </a:lnTo>
                <a:lnTo>
                  <a:pt x="1641856" y="49657"/>
                </a:lnTo>
                <a:lnTo>
                  <a:pt x="1695704" y="49657"/>
                </a:lnTo>
                <a:lnTo>
                  <a:pt x="1697101" y="50165"/>
                </a:lnTo>
                <a:lnTo>
                  <a:pt x="1697355" y="52578"/>
                </a:lnTo>
                <a:lnTo>
                  <a:pt x="1697355" y="53848"/>
                </a:lnTo>
                <a:lnTo>
                  <a:pt x="1681111" y="95377"/>
                </a:lnTo>
                <a:lnTo>
                  <a:pt x="1658442" y="129120"/>
                </a:lnTo>
                <a:lnTo>
                  <a:pt x="1623695" y="162560"/>
                </a:lnTo>
                <a:lnTo>
                  <a:pt x="1623060" y="165481"/>
                </a:lnTo>
                <a:lnTo>
                  <a:pt x="1625473" y="168148"/>
                </a:lnTo>
                <a:lnTo>
                  <a:pt x="1639062" y="184658"/>
                </a:lnTo>
                <a:lnTo>
                  <a:pt x="1640713" y="186563"/>
                </a:lnTo>
                <a:lnTo>
                  <a:pt x="1641856" y="187579"/>
                </a:lnTo>
                <a:lnTo>
                  <a:pt x="1643761" y="187833"/>
                </a:lnTo>
                <a:lnTo>
                  <a:pt x="1645412" y="187198"/>
                </a:lnTo>
                <a:lnTo>
                  <a:pt x="1674495" y="162306"/>
                </a:lnTo>
                <a:lnTo>
                  <a:pt x="1696974" y="135001"/>
                </a:lnTo>
                <a:lnTo>
                  <a:pt x="1699260" y="138811"/>
                </a:lnTo>
                <a:lnTo>
                  <a:pt x="1701800" y="142621"/>
                </a:lnTo>
                <a:lnTo>
                  <a:pt x="1704848" y="146685"/>
                </a:lnTo>
                <a:lnTo>
                  <a:pt x="1707769" y="150749"/>
                </a:lnTo>
                <a:lnTo>
                  <a:pt x="1710944" y="154559"/>
                </a:lnTo>
                <a:lnTo>
                  <a:pt x="1717294" y="161925"/>
                </a:lnTo>
                <a:lnTo>
                  <a:pt x="1720469" y="165481"/>
                </a:lnTo>
                <a:lnTo>
                  <a:pt x="1723644" y="168656"/>
                </a:lnTo>
                <a:lnTo>
                  <a:pt x="1726819" y="171958"/>
                </a:lnTo>
                <a:lnTo>
                  <a:pt x="1729740" y="174625"/>
                </a:lnTo>
                <a:lnTo>
                  <a:pt x="1732407" y="176911"/>
                </a:lnTo>
                <a:lnTo>
                  <a:pt x="1734312" y="178435"/>
                </a:lnTo>
                <a:lnTo>
                  <a:pt x="1735836" y="179197"/>
                </a:lnTo>
                <a:lnTo>
                  <a:pt x="1737106" y="179070"/>
                </a:lnTo>
                <a:lnTo>
                  <a:pt x="1738249" y="179070"/>
                </a:lnTo>
                <a:lnTo>
                  <a:pt x="1739519" y="178054"/>
                </a:lnTo>
                <a:lnTo>
                  <a:pt x="1740916" y="176403"/>
                </a:lnTo>
                <a:lnTo>
                  <a:pt x="1753235" y="160909"/>
                </a:lnTo>
                <a:lnTo>
                  <a:pt x="1755013" y="158877"/>
                </a:lnTo>
                <a:lnTo>
                  <a:pt x="1755775" y="157226"/>
                </a:lnTo>
                <a:close/>
              </a:path>
              <a:path w="3477895" h="248919">
                <a:moveTo>
                  <a:pt x="1798574" y="5842"/>
                </a:moveTo>
                <a:lnTo>
                  <a:pt x="1796923" y="4064"/>
                </a:lnTo>
                <a:lnTo>
                  <a:pt x="1766697" y="4064"/>
                </a:lnTo>
                <a:lnTo>
                  <a:pt x="1764919" y="5842"/>
                </a:lnTo>
                <a:lnTo>
                  <a:pt x="1764919" y="86106"/>
                </a:lnTo>
                <a:lnTo>
                  <a:pt x="1736979" y="86106"/>
                </a:lnTo>
                <a:lnTo>
                  <a:pt x="1735836" y="86360"/>
                </a:lnTo>
                <a:lnTo>
                  <a:pt x="1734947" y="86868"/>
                </a:lnTo>
                <a:lnTo>
                  <a:pt x="1733931" y="87376"/>
                </a:lnTo>
                <a:lnTo>
                  <a:pt x="1733626" y="88582"/>
                </a:lnTo>
                <a:lnTo>
                  <a:pt x="1733550" y="112141"/>
                </a:lnTo>
                <a:lnTo>
                  <a:pt x="1733931" y="113538"/>
                </a:lnTo>
                <a:lnTo>
                  <a:pt x="1734820" y="114173"/>
                </a:lnTo>
                <a:lnTo>
                  <a:pt x="1735582" y="114808"/>
                </a:lnTo>
                <a:lnTo>
                  <a:pt x="1736852" y="115189"/>
                </a:lnTo>
                <a:lnTo>
                  <a:pt x="1764919" y="115189"/>
                </a:lnTo>
                <a:lnTo>
                  <a:pt x="1764919" y="235712"/>
                </a:lnTo>
                <a:lnTo>
                  <a:pt x="1765300" y="237109"/>
                </a:lnTo>
                <a:lnTo>
                  <a:pt x="1766189" y="237617"/>
                </a:lnTo>
                <a:lnTo>
                  <a:pt x="1766951" y="238125"/>
                </a:lnTo>
                <a:lnTo>
                  <a:pt x="1768348" y="238379"/>
                </a:lnTo>
                <a:lnTo>
                  <a:pt x="1795526" y="238379"/>
                </a:lnTo>
                <a:lnTo>
                  <a:pt x="1796796" y="238125"/>
                </a:lnTo>
                <a:lnTo>
                  <a:pt x="1797558" y="237490"/>
                </a:lnTo>
                <a:lnTo>
                  <a:pt x="1798193" y="236855"/>
                </a:lnTo>
                <a:lnTo>
                  <a:pt x="1798535" y="235712"/>
                </a:lnTo>
                <a:lnTo>
                  <a:pt x="1798574" y="5842"/>
                </a:lnTo>
                <a:close/>
              </a:path>
              <a:path w="3477895" h="248919">
                <a:moveTo>
                  <a:pt x="1850263" y="2921"/>
                </a:moveTo>
                <a:lnTo>
                  <a:pt x="1849882" y="1651"/>
                </a:lnTo>
                <a:lnTo>
                  <a:pt x="1849247" y="1016"/>
                </a:lnTo>
                <a:lnTo>
                  <a:pt x="1848485" y="381"/>
                </a:lnTo>
                <a:lnTo>
                  <a:pt x="1847215" y="0"/>
                </a:lnTo>
                <a:lnTo>
                  <a:pt x="1818259" y="0"/>
                </a:lnTo>
                <a:lnTo>
                  <a:pt x="1816989" y="381"/>
                </a:lnTo>
                <a:lnTo>
                  <a:pt x="1815465" y="1651"/>
                </a:lnTo>
                <a:lnTo>
                  <a:pt x="1814957" y="2921"/>
                </a:lnTo>
                <a:lnTo>
                  <a:pt x="1814957" y="244094"/>
                </a:lnTo>
                <a:lnTo>
                  <a:pt x="1815338" y="245364"/>
                </a:lnTo>
                <a:lnTo>
                  <a:pt x="1816735" y="246761"/>
                </a:lnTo>
                <a:lnTo>
                  <a:pt x="1818005" y="247142"/>
                </a:lnTo>
                <a:lnTo>
                  <a:pt x="1847215" y="247142"/>
                </a:lnTo>
                <a:lnTo>
                  <a:pt x="1848485" y="246761"/>
                </a:lnTo>
                <a:lnTo>
                  <a:pt x="1849247" y="246126"/>
                </a:lnTo>
                <a:lnTo>
                  <a:pt x="1849882" y="245364"/>
                </a:lnTo>
                <a:lnTo>
                  <a:pt x="1850263" y="244094"/>
                </a:lnTo>
                <a:lnTo>
                  <a:pt x="1850263" y="2921"/>
                </a:lnTo>
                <a:close/>
              </a:path>
              <a:path w="3477895" h="248919">
                <a:moveTo>
                  <a:pt x="1983740" y="12954"/>
                </a:moveTo>
                <a:lnTo>
                  <a:pt x="1982089" y="11303"/>
                </a:lnTo>
                <a:lnTo>
                  <a:pt x="1949704" y="11303"/>
                </a:lnTo>
                <a:lnTo>
                  <a:pt x="1947926" y="12954"/>
                </a:lnTo>
                <a:lnTo>
                  <a:pt x="1947926" y="47244"/>
                </a:lnTo>
                <a:lnTo>
                  <a:pt x="1947926" y="76073"/>
                </a:lnTo>
                <a:lnTo>
                  <a:pt x="1947926" y="106172"/>
                </a:lnTo>
                <a:lnTo>
                  <a:pt x="1946656" y="107442"/>
                </a:lnTo>
                <a:lnTo>
                  <a:pt x="1903476" y="107442"/>
                </a:lnTo>
                <a:lnTo>
                  <a:pt x="1902206" y="106172"/>
                </a:lnTo>
                <a:lnTo>
                  <a:pt x="1902206" y="76073"/>
                </a:lnTo>
                <a:lnTo>
                  <a:pt x="1947926" y="76073"/>
                </a:lnTo>
                <a:lnTo>
                  <a:pt x="1947926" y="47244"/>
                </a:lnTo>
                <a:lnTo>
                  <a:pt x="1902206" y="47244"/>
                </a:lnTo>
                <a:lnTo>
                  <a:pt x="1902206" y="13462"/>
                </a:lnTo>
                <a:lnTo>
                  <a:pt x="1900428" y="11811"/>
                </a:lnTo>
                <a:lnTo>
                  <a:pt x="1867916" y="11811"/>
                </a:lnTo>
                <a:lnTo>
                  <a:pt x="1866392" y="13462"/>
                </a:lnTo>
                <a:lnTo>
                  <a:pt x="1866392" y="121539"/>
                </a:lnTo>
                <a:lnTo>
                  <a:pt x="1866646" y="124587"/>
                </a:lnTo>
                <a:lnTo>
                  <a:pt x="1867662" y="129413"/>
                </a:lnTo>
                <a:lnTo>
                  <a:pt x="1868678" y="131318"/>
                </a:lnTo>
                <a:lnTo>
                  <a:pt x="1870202" y="132588"/>
                </a:lnTo>
                <a:lnTo>
                  <a:pt x="1871599" y="133858"/>
                </a:lnTo>
                <a:lnTo>
                  <a:pt x="1873631" y="134747"/>
                </a:lnTo>
                <a:lnTo>
                  <a:pt x="1878965" y="135763"/>
                </a:lnTo>
                <a:lnTo>
                  <a:pt x="1882394" y="136017"/>
                </a:lnTo>
                <a:lnTo>
                  <a:pt x="1972056" y="136017"/>
                </a:lnTo>
                <a:lnTo>
                  <a:pt x="1977263" y="134747"/>
                </a:lnTo>
                <a:lnTo>
                  <a:pt x="1979803" y="132207"/>
                </a:lnTo>
                <a:lnTo>
                  <a:pt x="1982343" y="129540"/>
                </a:lnTo>
                <a:lnTo>
                  <a:pt x="1983740" y="125095"/>
                </a:lnTo>
                <a:lnTo>
                  <a:pt x="1983740" y="107442"/>
                </a:lnTo>
                <a:lnTo>
                  <a:pt x="1983740" y="76073"/>
                </a:lnTo>
                <a:lnTo>
                  <a:pt x="1983740" y="47244"/>
                </a:lnTo>
                <a:lnTo>
                  <a:pt x="1983740" y="12954"/>
                </a:lnTo>
                <a:close/>
              </a:path>
              <a:path w="3477895" h="248919">
                <a:moveTo>
                  <a:pt x="2057019" y="215900"/>
                </a:moveTo>
                <a:lnTo>
                  <a:pt x="2056384" y="214630"/>
                </a:lnTo>
                <a:lnTo>
                  <a:pt x="2055368" y="214122"/>
                </a:lnTo>
                <a:lnTo>
                  <a:pt x="2054225" y="213487"/>
                </a:lnTo>
                <a:lnTo>
                  <a:pt x="2052955" y="213233"/>
                </a:lnTo>
                <a:lnTo>
                  <a:pt x="1930527" y="213233"/>
                </a:lnTo>
                <a:lnTo>
                  <a:pt x="1929130" y="211836"/>
                </a:lnTo>
                <a:lnTo>
                  <a:pt x="1929130" y="163068"/>
                </a:lnTo>
                <a:lnTo>
                  <a:pt x="1927479" y="161163"/>
                </a:lnTo>
                <a:lnTo>
                  <a:pt x="1895221" y="161163"/>
                </a:lnTo>
                <a:lnTo>
                  <a:pt x="1893443" y="163068"/>
                </a:lnTo>
                <a:lnTo>
                  <a:pt x="1893443" y="231140"/>
                </a:lnTo>
                <a:lnTo>
                  <a:pt x="1894586" y="236093"/>
                </a:lnTo>
                <a:lnTo>
                  <a:pt x="1899158" y="241173"/>
                </a:lnTo>
                <a:lnTo>
                  <a:pt x="1904111" y="242443"/>
                </a:lnTo>
                <a:lnTo>
                  <a:pt x="2052955" y="242443"/>
                </a:lnTo>
                <a:lnTo>
                  <a:pt x="2054225" y="242316"/>
                </a:lnTo>
                <a:lnTo>
                  <a:pt x="2055368" y="241935"/>
                </a:lnTo>
                <a:lnTo>
                  <a:pt x="2056384" y="241681"/>
                </a:lnTo>
                <a:lnTo>
                  <a:pt x="2057019" y="240284"/>
                </a:lnTo>
                <a:lnTo>
                  <a:pt x="2057019" y="215900"/>
                </a:lnTo>
                <a:close/>
              </a:path>
              <a:path w="3477895" h="248919">
                <a:moveTo>
                  <a:pt x="2083435" y="75438"/>
                </a:moveTo>
                <a:lnTo>
                  <a:pt x="2082927" y="74168"/>
                </a:lnTo>
                <a:lnTo>
                  <a:pt x="2080895" y="73406"/>
                </a:lnTo>
                <a:lnTo>
                  <a:pt x="2079752" y="73279"/>
                </a:lnTo>
                <a:lnTo>
                  <a:pt x="2046478" y="73279"/>
                </a:lnTo>
                <a:lnTo>
                  <a:pt x="2046478" y="1651"/>
                </a:lnTo>
                <a:lnTo>
                  <a:pt x="2044954" y="0"/>
                </a:lnTo>
                <a:lnTo>
                  <a:pt x="2012442" y="0"/>
                </a:lnTo>
                <a:lnTo>
                  <a:pt x="2010664" y="1651"/>
                </a:lnTo>
                <a:lnTo>
                  <a:pt x="2010664" y="170053"/>
                </a:lnTo>
                <a:lnTo>
                  <a:pt x="2011045" y="171323"/>
                </a:lnTo>
                <a:lnTo>
                  <a:pt x="2011807" y="172085"/>
                </a:lnTo>
                <a:lnTo>
                  <a:pt x="2012569" y="172720"/>
                </a:lnTo>
                <a:lnTo>
                  <a:pt x="2013966" y="173101"/>
                </a:lnTo>
                <a:lnTo>
                  <a:pt x="2043684" y="173101"/>
                </a:lnTo>
                <a:lnTo>
                  <a:pt x="2044954" y="172720"/>
                </a:lnTo>
                <a:lnTo>
                  <a:pt x="2045589" y="172085"/>
                </a:lnTo>
                <a:lnTo>
                  <a:pt x="2046097" y="171323"/>
                </a:lnTo>
                <a:lnTo>
                  <a:pt x="2046478" y="170053"/>
                </a:lnTo>
                <a:lnTo>
                  <a:pt x="2046478" y="102616"/>
                </a:lnTo>
                <a:lnTo>
                  <a:pt x="2079879" y="102616"/>
                </a:lnTo>
                <a:lnTo>
                  <a:pt x="2081149" y="102235"/>
                </a:lnTo>
                <a:lnTo>
                  <a:pt x="2082038" y="101727"/>
                </a:lnTo>
                <a:lnTo>
                  <a:pt x="2083054" y="101092"/>
                </a:lnTo>
                <a:lnTo>
                  <a:pt x="2083435" y="99822"/>
                </a:lnTo>
                <a:lnTo>
                  <a:pt x="2083435" y="75438"/>
                </a:lnTo>
                <a:close/>
              </a:path>
              <a:path w="3477895" h="248919">
                <a:moveTo>
                  <a:pt x="2320036" y="28067"/>
                </a:moveTo>
                <a:lnTo>
                  <a:pt x="2318639" y="22987"/>
                </a:lnTo>
                <a:lnTo>
                  <a:pt x="2315591" y="20193"/>
                </a:lnTo>
                <a:lnTo>
                  <a:pt x="2312543" y="17272"/>
                </a:lnTo>
                <a:lnTo>
                  <a:pt x="2307971" y="15875"/>
                </a:lnTo>
                <a:lnTo>
                  <a:pt x="2149602" y="15875"/>
                </a:lnTo>
                <a:lnTo>
                  <a:pt x="2148332" y="16129"/>
                </a:lnTo>
                <a:lnTo>
                  <a:pt x="2147316" y="16637"/>
                </a:lnTo>
                <a:lnTo>
                  <a:pt x="2146173" y="17145"/>
                </a:lnTo>
                <a:lnTo>
                  <a:pt x="2145665" y="18415"/>
                </a:lnTo>
                <a:lnTo>
                  <a:pt x="2145665" y="42799"/>
                </a:lnTo>
                <a:lnTo>
                  <a:pt x="2146173" y="44196"/>
                </a:lnTo>
                <a:lnTo>
                  <a:pt x="2147316" y="44577"/>
                </a:lnTo>
                <a:lnTo>
                  <a:pt x="2148332" y="45085"/>
                </a:lnTo>
                <a:lnTo>
                  <a:pt x="2149602" y="45212"/>
                </a:lnTo>
                <a:lnTo>
                  <a:pt x="2280031" y="45212"/>
                </a:lnTo>
                <a:lnTo>
                  <a:pt x="2282444" y="45847"/>
                </a:lnTo>
                <a:lnTo>
                  <a:pt x="2283206" y="46863"/>
                </a:lnTo>
                <a:lnTo>
                  <a:pt x="2283968" y="48006"/>
                </a:lnTo>
                <a:lnTo>
                  <a:pt x="2284349" y="49911"/>
                </a:lnTo>
                <a:lnTo>
                  <a:pt x="2284285" y="62357"/>
                </a:lnTo>
                <a:lnTo>
                  <a:pt x="2282596" y="101981"/>
                </a:lnTo>
                <a:lnTo>
                  <a:pt x="2277872" y="136779"/>
                </a:lnTo>
                <a:lnTo>
                  <a:pt x="2277605" y="138684"/>
                </a:lnTo>
                <a:lnTo>
                  <a:pt x="2304923" y="146050"/>
                </a:lnTo>
                <a:lnTo>
                  <a:pt x="2307463" y="146431"/>
                </a:lnTo>
                <a:lnTo>
                  <a:pt x="2309241" y="146304"/>
                </a:lnTo>
                <a:lnTo>
                  <a:pt x="2310003" y="145796"/>
                </a:lnTo>
                <a:lnTo>
                  <a:pt x="2310892" y="145288"/>
                </a:lnTo>
                <a:lnTo>
                  <a:pt x="2311527" y="143764"/>
                </a:lnTo>
                <a:lnTo>
                  <a:pt x="2311908" y="141224"/>
                </a:lnTo>
                <a:lnTo>
                  <a:pt x="2313559" y="131318"/>
                </a:lnTo>
                <a:lnTo>
                  <a:pt x="2318740" y="81978"/>
                </a:lnTo>
                <a:lnTo>
                  <a:pt x="2319959" y="42799"/>
                </a:lnTo>
                <a:lnTo>
                  <a:pt x="2320036" y="28067"/>
                </a:lnTo>
                <a:close/>
              </a:path>
              <a:path w="3477895" h="248919">
                <a:moveTo>
                  <a:pt x="2346579" y="175895"/>
                </a:moveTo>
                <a:lnTo>
                  <a:pt x="2344801" y="174117"/>
                </a:lnTo>
                <a:lnTo>
                  <a:pt x="2262505" y="174117"/>
                </a:lnTo>
                <a:lnTo>
                  <a:pt x="2262505" y="103251"/>
                </a:lnTo>
                <a:lnTo>
                  <a:pt x="2262124" y="101981"/>
                </a:lnTo>
                <a:lnTo>
                  <a:pt x="2260727" y="100584"/>
                </a:lnTo>
                <a:lnTo>
                  <a:pt x="2259330" y="100330"/>
                </a:lnTo>
                <a:lnTo>
                  <a:pt x="2229866" y="100330"/>
                </a:lnTo>
                <a:lnTo>
                  <a:pt x="2228469" y="100584"/>
                </a:lnTo>
                <a:lnTo>
                  <a:pt x="2227072" y="101981"/>
                </a:lnTo>
                <a:lnTo>
                  <a:pt x="2226691" y="103251"/>
                </a:lnTo>
                <a:lnTo>
                  <a:pt x="2226691" y="174117"/>
                </a:lnTo>
                <a:lnTo>
                  <a:pt x="2206117" y="174117"/>
                </a:lnTo>
                <a:lnTo>
                  <a:pt x="2206117" y="103251"/>
                </a:lnTo>
                <a:lnTo>
                  <a:pt x="2205863" y="101981"/>
                </a:lnTo>
                <a:lnTo>
                  <a:pt x="2205101" y="101346"/>
                </a:lnTo>
                <a:lnTo>
                  <a:pt x="2204466" y="100584"/>
                </a:lnTo>
                <a:lnTo>
                  <a:pt x="2203069" y="100330"/>
                </a:lnTo>
                <a:lnTo>
                  <a:pt x="2173478" y="100330"/>
                </a:lnTo>
                <a:lnTo>
                  <a:pt x="2172081" y="100584"/>
                </a:lnTo>
                <a:lnTo>
                  <a:pt x="2171446" y="101346"/>
                </a:lnTo>
                <a:lnTo>
                  <a:pt x="2170811" y="101981"/>
                </a:lnTo>
                <a:lnTo>
                  <a:pt x="2170430" y="103251"/>
                </a:lnTo>
                <a:lnTo>
                  <a:pt x="2170430" y="174117"/>
                </a:lnTo>
                <a:lnTo>
                  <a:pt x="2117979" y="174117"/>
                </a:lnTo>
                <a:lnTo>
                  <a:pt x="2116582" y="174498"/>
                </a:lnTo>
                <a:lnTo>
                  <a:pt x="2116074" y="175387"/>
                </a:lnTo>
                <a:lnTo>
                  <a:pt x="2115439" y="176276"/>
                </a:lnTo>
                <a:lnTo>
                  <a:pt x="2115058" y="177546"/>
                </a:lnTo>
                <a:lnTo>
                  <a:pt x="2115058" y="199517"/>
                </a:lnTo>
                <a:lnTo>
                  <a:pt x="2115439" y="200787"/>
                </a:lnTo>
                <a:lnTo>
                  <a:pt x="2116074" y="201803"/>
                </a:lnTo>
                <a:lnTo>
                  <a:pt x="2116582" y="202946"/>
                </a:lnTo>
                <a:lnTo>
                  <a:pt x="2117979" y="203454"/>
                </a:lnTo>
                <a:lnTo>
                  <a:pt x="2344801" y="203454"/>
                </a:lnTo>
                <a:lnTo>
                  <a:pt x="2346579" y="201549"/>
                </a:lnTo>
                <a:lnTo>
                  <a:pt x="2346579" y="175895"/>
                </a:lnTo>
                <a:close/>
              </a:path>
              <a:path w="3477895" h="248919">
                <a:moveTo>
                  <a:pt x="2532507" y="43688"/>
                </a:moveTo>
                <a:lnTo>
                  <a:pt x="2530475" y="37211"/>
                </a:lnTo>
                <a:lnTo>
                  <a:pt x="2526360" y="31115"/>
                </a:lnTo>
                <a:lnTo>
                  <a:pt x="2522601" y="25527"/>
                </a:lnTo>
                <a:lnTo>
                  <a:pt x="2495677" y="10058"/>
                </a:lnTo>
                <a:lnTo>
                  <a:pt x="2495677" y="45593"/>
                </a:lnTo>
                <a:lnTo>
                  <a:pt x="2495677" y="55880"/>
                </a:lnTo>
                <a:lnTo>
                  <a:pt x="2459977" y="70345"/>
                </a:lnTo>
                <a:lnTo>
                  <a:pt x="2449703" y="70739"/>
                </a:lnTo>
                <a:lnTo>
                  <a:pt x="2442337" y="70739"/>
                </a:lnTo>
                <a:lnTo>
                  <a:pt x="2404110" y="55626"/>
                </a:lnTo>
                <a:lnTo>
                  <a:pt x="2403094" y="53340"/>
                </a:lnTo>
                <a:lnTo>
                  <a:pt x="2403094" y="45593"/>
                </a:lnTo>
                <a:lnTo>
                  <a:pt x="2439124" y="31483"/>
                </a:lnTo>
                <a:lnTo>
                  <a:pt x="2449703" y="31115"/>
                </a:lnTo>
                <a:lnTo>
                  <a:pt x="2459977" y="31483"/>
                </a:lnTo>
                <a:lnTo>
                  <a:pt x="2495677" y="45593"/>
                </a:lnTo>
                <a:lnTo>
                  <a:pt x="2495677" y="10058"/>
                </a:lnTo>
                <a:lnTo>
                  <a:pt x="2449703" y="3048"/>
                </a:lnTo>
                <a:lnTo>
                  <a:pt x="2440597" y="3263"/>
                </a:lnTo>
                <a:lnTo>
                  <a:pt x="2401595" y="10706"/>
                </a:lnTo>
                <a:lnTo>
                  <a:pt x="2368296" y="37211"/>
                </a:lnTo>
                <a:lnTo>
                  <a:pt x="2366391" y="43688"/>
                </a:lnTo>
                <a:lnTo>
                  <a:pt x="2366416" y="58039"/>
                </a:lnTo>
                <a:lnTo>
                  <a:pt x="2395283" y="88201"/>
                </a:lnTo>
                <a:lnTo>
                  <a:pt x="2440597" y="98221"/>
                </a:lnTo>
                <a:lnTo>
                  <a:pt x="2449703" y="98425"/>
                </a:lnTo>
                <a:lnTo>
                  <a:pt x="2458745" y="98221"/>
                </a:lnTo>
                <a:lnTo>
                  <a:pt x="2497671" y="90893"/>
                </a:lnTo>
                <a:lnTo>
                  <a:pt x="2526360" y="70739"/>
                </a:lnTo>
                <a:lnTo>
                  <a:pt x="2530475" y="64643"/>
                </a:lnTo>
                <a:lnTo>
                  <a:pt x="2532507" y="58039"/>
                </a:lnTo>
                <a:lnTo>
                  <a:pt x="2532507" y="43688"/>
                </a:lnTo>
                <a:close/>
              </a:path>
              <a:path w="3477895" h="248919">
                <a:moveTo>
                  <a:pt x="2565654" y="112649"/>
                </a:moveTo>
                <a:lnTo>
                  <a:pt x="2563876" y="110871"/>
                </a:lnTo>
                <a:lnTo>
                  <a:pt x="2471039" y="110871"/>
                </a:lnTo>
                <a:lnTo>
                  <a:pt x="2471039" y="139573"/>
                </a:lnTo>
                <a:lnTo>
                  <a:pt x="2471039" y="160655"/>
                </a:lnTo>
                <a:lnTo>
                  <a:pt x="2428621" y="160655"/>
                </a:lnTo>
                <a:lnTo>
                  <a:pt x="2428621" y="139573"/>
                </a:lnTo>
                <a:lnTo>
                  <a:pt x="2471039" y="139573"/>
                </a:lnTo>
                <a:lnTo>
                  <a:pt x="2471039" y="110871"/>
                </a:lnTo>
                <a:lnTo>
                  <a:pt x="2337054" y="110871"/>
                </a:lnTo>
                <a:lnTo>
                  <a:pt x="2335657" y="111252"/>
                </a:lnTo>
                <a:lnTo>
                  <a:pt x="2335149" y="112141"/>
                </a:lnTo>
                <a:lnTo>
                  <a:pt x="2334514" y="112903"/>
                </a:lnTo>
                <a:lnTo>
                  <a:pt x="2334133" y="114300"/>
                </a:lnTo>
                <a:lnTo>
                  <a:pt x="2334171" y="136779"/>
                </a:lnTo>
                <a:lnTo>
                  <a:pt x="2334514" y="137922"/>
                </a:lnTo>
                <a:lnTo>
                  <a:pt x="2335276" y="138557"/>
                </a:lnTo>
                <a:lnTo>
                  <a:pt x="2335911" y="139319"/>
                </a:lnTo>
                <a:lnTo>
                  <a:pt x="2337308" y="139573"/>
                </a:lnTo>
                <a:lnTo>
                  <a:pt x="2393061" y="139573"/>
                </a:lnTo>
                <a:lnTo>
                  <a:pt x="2393061" y="160655"/>
                </a:lnTo>
                <a:lnTo>
                  <a:pt x="2367280" y="160655"/>
                </a:lnTo>
                <a:lnTo>
                  <a:pt x="2366137" y="160909"/>
                </a:lnTo>
                <a:lnTo>
                  <a:pt x="2364994" y="161290"/>
                </a:lnTo>
                <a:lnTo>
                  <a:pt x="2363978" y="161798"/>
                </a:lnTo>
                <a:lnTo>
                  <a:pt x="2363470" y="163195"/>
                </a:lnTo>
                <a:lnTo>
                  <a:pt x="2363470" y="187579"/>
                </a:lnTo>
                <a:lnTo>
                  <a:pt x="2363978" y="188722"/>
                </a:lnTo>
                <a:lnTo>
                  <a:pt x="2364994" y="189230"/>
                </a:lnTo>
                <a:lnTo>
                  <a:pt x="2366137" y="189738"/>
                </a:lnTo>
                <a:lnTo>
                  <a:pt x="2367280" y="189992"/>
                </a:lnTo>
                <a:lnTo>
                  <a:pt x="2494661" y="189992"/>
                </a:lnTo>
                <a:lnTo>
                  <a:pt x="2495931" y="191262"/>
                </a:lnTo>
                <a:lnTo>
                  <a:pt x="2495931" y="244856"/>
                </a:lnTo>
                <a:lnTo>
                  <a:pt x="2497709" y="246634"/>
                </a:lnTo>
                <a:lnTo>
                  <a:pt x="2529840" y="246634"/>
                </a:lnTo>
                <a:lnTo>
                  <a:pt x="2531491" y="244856"/>
                </a:lnTo>
                <a:lnTo>
                  <a:pt x="2531402" y="175387"/>
                </a:lnTo>
                <a:lnTo>
                  <a:pt x="2522601" y="161671"/>
                </a:lnTo>
                <a:lnTo>
                  <a:pt x="2520315" y="161036"/>
                </a:lnTo>
                <a:lnTo>
                  <a:pt x="2517267" y="160655"/>
                </a:lnTo>
                <a:lnTo>
                  <a:pt x="2506472" y="160655"/>
                </a:lnTo>
                <a:lnTo>
                  <a:pt x="2506472" y="139573"/>
                </a:lnTo>
                <a:lnTo>
                  <a:pt x="2561844" y="139573"/>
                </a:lnTo>
                <a:lnTo>
                  <a:pt x="2563114" y="139319"/>
                </a:lnTo>
                <a:lnTo>
                  <a:pt x="2564130" y="138684"/>
                </a:lnTo>
                <a:lnTo>
                  <a:pt x="2565146" y="138176"/>
                </a:lnTo>
                <a:lnTo>
                  <a:pt x="2565654" y="136779"/>
                </a:lnTo>
                <a:lnTo>
                  <a:pt x="2565654" y="112649"/>
                </a:lnTo>
                <a:close/>
              </a:path>
              <a:path w="3477895" h="248919">
                <a:moveTo>
                  <a:pt x="2699639" y="101600"/>
                </a:moveTo>
                <a:lnTo>
                  <a:pt x="2692387" y="59067"/>
                </a:lnTo>
                <a:lnTo>
                  <a:pt x="2667012" y="25742"/>
                </a:lnTo>
                <a:lnTo>
                  <a:pt x="2664079" y="24053"/>
                </a:lnTo>
                <a:lnTo>
                  <a:pt x="2664079" y="109093"/>
                </a:lnTo>
                <a:lnTo>
                  <a:pt x="2663317" y="116078"/>
                </a:lnTo>
                <a:lnTo>
                  <a:pt x="2660523" y="129159"/>
                </a:lnTo>
                <a:lnTo>
                  <a:pt x="2658364" y="134874"/>
                </a:lnTo>
                <a:lnTo>
                  <a:pt x="2655697" y="139573"/>
                </a:lnTo>
                <a:lnTo>
                  <a:pt x="2653030" y="144399"/>
                </a:lnTo>
                <a:lnTo>
                  <a:pt x="2649855" y="148209"/>
                </a:lnTo>
                <a:lnTo>
                  <a:pt x="2646172" y="150876"/>
                </a:lnTo>
                <a:lnTo>
                  <a:pt x="2642489" y="153670"/>
                </a:lnTo>
                <a:lnTo>
                  <a:pt x="2638425" y="155067"/>
                </a:lnTo>
                <a:lnTo>
                  <a:pt x="2629281" y="155067"/>
                </a:lnTo>
                <a:lnTo>
                  <a:pt x="2625217" y="153670"/>
                </a:lnTo>
                <a:lnTo>
                  <a:pt x="2621534" y="150876"/>
                </a:lnTo>
                <a:lnTo>
                  <a:pt x="2617851" y="148209"/>
                </a:lnTo>
                <a:lnTo>
                  <a:pt x="2614676" y="144399"/>
                </a:lnTo>
                <a:lnTo>
                  <a:pt x="2612009" y="139573"/>
                </a:lnTo>
                <a:lnTo>
                  <a:pt x="2609342" y="134874"/>
                </a:lnTo>
                <a:lnTo>
                  <a:pt x="2607310" y="129159"/>
                </a:lnTo>
                <a:lnTo>
                  <a:pt x="2605913" y="122682"/>
                </a:lnTo>
                <a:lnTo>
                  <a:pt x="2604389" y="116078"/>
                </a:lnTo>
                <a:lnTo>
                  <a:pt x="2603627" y="109093"/>
                </a:lnTo>
                <a:lnTo>
                  <a:pt x="2603716" y="92786"/>
                </a:lnTo>
                <a:lnTo>
                  <a:pt x="2604389" y="86360"/>
                </a:lnTo>
                <a:lnTo>
                  <a:pt x="2605913" y="79756"/>
                </a:lnTo>
                <a:lnTo>
                  <a:pt x="2607310" y="73025"/>
                </a:lnTo>
                <a:lnTo>
                  <a:pt x="2629281" y="47244"/>
                </a:lnTo>
                <a:lnTo>
                  <a:pt x="2638425" y="47244"/>
                </a:lnTo>
                <a:lnTo>
                  <a:pt x="2663317" y="86360"/>
                </a:lnTo>
                <a:lnTo>
                  <a:pt x="2664079" y="109093"/>
                </a:lnTo>
                <a:lnTo>
                  <a:pt x="2664079" y="24053"/>
                </a:lnTo>
                <a:lnTo>
                  <a:pt x="2633726" y="16129"/>
                </a:lnTo>
                <a:lnTo>
                  <a:pt x="2626461" y="16535"/>
                </a:lnTo>
                <a:lnTo>
                  <a:pt x="2590647" y="34759"/>
                </a:lnTo>
                <a:lnTo>
                  <a:pt x="2571013" y="75311"/>
                </a:lnTo>
                <a:lnTo>
                  <a:pt x="2568448" y="102108"/>
                </a:lnTo>
                <a:lnTo>
                  <a:pt x="2568727" y="111163"/>
                </a:lnTo>
                <a:lnTo>
                  <a:pt x="2578671" y="150406"/>
                </a:lnTo>
                <a:lnTo>
                  <a:pt x="2606802" y="179959"/>
                </a:lnTo>
                <a:lnTo>
                  <a:pt x="2633726" y="186182"/>
                </a:lnTo>
                <a:lnTo>
                  <a:pt x="2641142" y="185801"/>
                </a:lnTo>
                <a:lnTo>
                  <a:pt x="2677350" y="168033"/>
                </a:lnTo>
                <a:lnTo>
                  <a:pt x="2686888" y="155067"/>
                </a:lnTo>
                <a:lnTo>
                  <a:pt x="2689352" y="150622"/>
                </a:lnTo>
                <a:lnTo>
                  <a:pt x="2699321" y="111163"/>
                </a:lnTo>
                <a:lnTo>
                  <a:pt x="2699397" y="109093"/>
                </a:lnTo>
                <a:lnTo>
                  <a:pt x="2699639" y="101600"/>
                </a:lnTo>
                <a:close/>
              </a:path>
              <a:path w="3477895" h="248919">
                <a:moveTo>
                  <a:pt x="2761361" y="2921"/>
                </a:moveTo>
                <a:lnTo>
                  <a:pt x="2760980" y="1651"/>
                </a:lnTo>
                <a:lnTo>
                  <a:pt x="2760345" y="1016"/>
                </a:lnTo>
                <a:lnTo>
                  <a:pt x="2759583" y="381"/>
                </a:lnTo>
                <a:lnTo>
                  <a:pt x="2758313" y="0"/>
                </a:lnTo>
                <a:lnTo>
                  <a:pt x="2728849" y="0"/>
                </a:lnTo>
                <a:lnTo>
                  <a:pt x="2727579" y="381"/>
                </a:lnTo>
                <a:lnTo>
                  <a:pt x="2726817" y="1016"/>
                </a:lnTo>
                <a:lnTo>
                  <a:pt x="2726182" y="1651"/>
                </a:lnTo>
                <a:lnTo>
                  <a:pt x="2725801" y="2921"/>
                </a:lnTo>
                <a:lnTo>
                  <a:pt x="2725801" y="243840"/>
                </a:lnTo>
                <a:lnTo>
                  <a:pt x="2726182" y="245110"/>
                </a:lnTo>
                <a:lnTo>
                  <a:pt x="2726817" y="245745"/>
                </a:lnTo>
                <a:lnTo>
                  <a:pt x="2727579" y="246253"/>
                </a:lnTo>
                <a:lnTo>
                  <a:pt x="2728849" y="246634"/>
                </a:lnTo>
                <a:lnTo>
                  <a:pt x="2758313" y="246634"/>
                </a:lnTo>
                <a:lnTo>
                  <a:pt x="2759583" y="246253"/>
                </a:lnTo>
                <a:lnTo>
                  <a:pt x="2760345" y="245745"/>
                </a:lnTo>
                <a:lnTo>
                  <a:pt x="2760980" y="245110"/>
                </a:lnTo>
                <a:lnTo>
                  <a:pt x="2761361" y="243840"/>
                </a:lnTo>
                <a:lnTo>
                  <a:pt x="2761361" y="2921"/>
                </a:lnTo>
                <a:close/>
              </a:path>
              <a:path w="3477895" h="248919">
                <a:moveTo>
                  <a:pt x="2924556" y="163322"/>
                </a:moveTo>
                <a:lnTo>
                  <a:pt x="2924302" y="160655"/>
                </a:lnTo>
                <a:lnTo>
                  <a:pt x="2921571" y="145415"/>
                </a:lnTo>
                <a:lnTo>
                  <a:pt x="2920492" y="139319"/>
                </a:lnTo>
                <a:lnTo>
                  <a:pt x="2920111" y="138557"/>
                </a:lnTo>
                <a:lnTo>
                  <a:pt x="2919095" y="137033"/>
                </a:lnTo>
                <a:lnTo>
                  <a:pt x="2918460" y="136398"/>
                </a:lnTo>
                <a:lnTo>
                  <a:pt x="2917190" y="136271"/>
                </a:lnTo>
                <a:lnTo>
                  <a:pt x="2908935" y="138176"/>
                </a:lnTo>
                <a:lnTo>
                  <a:pt x="2902204" y="139446"/>
                </a:lnTo>
                <a:lnTo>
                  <a:pt x="2894965" y="140462"/>
                </a:lnTo>
                <a:lnTo>
                  <a:pt x="2887853" y="141605"/>
                </a:lnTo>
                <a:lnTo>
                  <a:pt x="2880487" y="142621"/>
                </a:lnTo>
                <a:lnTo>
                  <a:pt x="2865501" y="144145"/>
                </a:lnTo>
                <a:lnTo>
                  <a:pt x="2858262" y="144653"/>
                </a:lnTo>
                <a:lnTo>
                  <a:pt x="2844038" y="145415"/>
                </a:lnTo>
                <a:lnTo>
                  <a:pt x="2837561" y="145415"/>
                </a:lnTo>
                <a:lnTo>
                  <a:pt x="2831719" y="145034"/>
                </a:lnTo>
                <a:lnTo>
                  <a:pt x="2827782" y="144907"/>
                </a:lnTo>
                <a:lnTo>
                  <a:pt x="2825877" y="142875"/>
                </a:lnTo>
                <a:lnTo>
                  <a:pt x="2825877" y="17145"/>
                </a:lnTo>
                <a:lnTo>
                  <a:pt x="2823972" y="15367"/>
                </a:lnTo>
                <a:lnTo>
                  <a:pt x="2791714" y="15367"/>
                </a:lnTo>
                <a:lnTo>
                  <a:pt x="2790063" y="17145"/>
                </a:lnTo>
                <a:lnTo>
                  <a:pt x="2790139" y="163322"/>
                </a:lnTo>
                <a:lnTo>
                  <a:pt x="2791587" y="167767"/>
                </a:lnTo>
                <a:lnTo>
                  <a:pt x="2794508" y="170434"/>
                </a:lnTo>
                <a:lnTo>
                  <a:pt x="2797429" y="173228"/>
                </a:lnTo>
                <a:lnTo>
                  <a:pt x="2802382" y="174879"/>
                </a:lnTo>
                <a:lnTo>
                  <a:pt x="2816352" y="175895"/>
                </a:lnTo>
                <a:lnTo>
                  <a:pt x="2824226" y="176022"/>
                </a:lnTo>
                <a:lnTo>
                  <a:pt x="2840367" y="175729"/>
                </a:lnTo>
                <a:lnTo>
                  <a:pt x="2884767" y="171894"/>
                </a:lnTo>
                <a:lnTo>
                  <a:pt x="2923159" y="164973"/>
                </a:lnTo>
                <a:lnTo>
                  <a:pt x="2924556" y="163322"/>
                </a:lnTo>
                <a:close/>
              </a:path>
              <a:path w="3477895" h="248919">
                <a:moveTo>
                  <a:pt x="3007360" y="95250"/>
                </a:moveTo>
                <a:lnTo>
                  <a:pt x="3006979" y="93853"/>
                </a:lnTo>
                <a:lnTo>
                  <a:pt x="3005963" y="93472"/>
                </a:lnTo>
                <a:lnTo>
                  <a:pt x="3005074" y="93091"/>
                </a:lnTo>
                <a:lnTo>
                  <a:pt x="3003804" y="92837"/>
                </a:lnTo>
                <a:lnTo>
                  <a:pt x="2970403" y="92837"/>
                </a:lnTo>
                <a:lnTo>
                  <a:pt x="2970403" y="2921"/>
                </a:lnTo>
                <a:lnTo>
                  <a:pt x="2970022" y="1651"/>
                </a:lnTo>
                <a:lnTo>
                  <a:pt x="2969514" y="1016"/>
                </a:lnTo>
                <a:lnTo>
                  <a:pt x="2968879" y="381"/>
                </a:lnTo>
                <a:lnTo>
                  <a:pt x="2967609" y="0"/>
                </a:lnTo>
                <a:lnTo>
                  <a:pt x="2937891" y="0"/>
                </a:lnTo>
                <a:lnTo>
                  <a:pt x="2936494" y="381"/>
                </a:lnTo>
                <a:lnTo>
                  <a:pt x="2934970" y="1651"/>
                </a:lnTo>
                <a:lnTo>
                  <a:pt x="2934589" y="2921"/>
                </a:lnTo>
                <a:lnTo>
                  <a:pt x="2934589" y="243840"/>
                </a:lnTo>
                <a:lnTo>
                  <a:pt x="2934970" y="245110"/>
                </a:lnTo>
                <a:lnTo>
                  <a:pt x="2935732" y="245745"/>
                </a:lnTo>
                <a:lnTo>
                  <a:pt x="2936494" y="246253"/>
                </a:lnTo>
                <a:lnTo>
                  <a:pt x="2937891" y="246634"/>
                </a:lnTo>
                <a:lnTo>
                  <a:pt x="2967609" y="246634"/>
                </a:lnTo>
                <a:lnTo>
                  <a:pt x="2968879" y="246253"/>
                </a:lnTo>
                <a:lnTo>
                  <a:pt x="2969514" y="245745"/>
                </a:lnTo>
                <a:lnTo>
                  <a:pt x="2970022" y="245110"/>
                </a:lnTo>
                <a:lnTo>
                  <a:pt x="2970403" y="243840"/>
                </a:lnTo>
                <a:lnTo>
                  <a:pt x="2970403" y="122174"/>
                </a:lnTo>
                <a:lnTo>
                  <a:pt x="3003804" y="122174"/>
                </a:lnTo>
                <a:lnTo>
                  <a:pt x="3005074" y="121793"/>
                </a:lnTo>
                <a:lnTo>
                  <a:pt x="3005963" y="121285"/>
                </a:lnTo>
                <a:lnTo>
                  <a:pt x="3006979" y="120650"/>
                </a:lnTo>
                <a:lnTo>
                  <a:pt x="3007360" y="119253"/>
                </a:lnTo>
                <a:lnTo>
                  <a:pt x="3007360" y="95250"/>
                </a:lnTo>
                <a:close/>
              </a:path>
              <a:path w="3477895" h="248919">
                <a:moveTo>
                  <a:pt x="3207131" y="165735"/>
                </a:moveTo>
                <a:lnTo>
                  <a:pt x="3206750" y="163322"/>
                </a:lnTo>
                <a:lnTo>
                  <a:pt x="3204438" y="147828"/>
                </a:lnTo>
                <a:lnTo>
                  <a:pt x="3204400" y="147574"/>
                </a:lnTo>
                <a:lnTo>
                  <a:pt x="3203956" y="144526"/>
                </a:lnTo>
                <a:lnTo>
                  <a:pt x="3203879" y="144272"/>
                </a:lnTo>
                <a:lnTo>
                  <a:pt x="3203194" y="141986"/>
                </a:lnTo>
                <a:lnTo>
                  <a:pt x="3201670" y="140970"/>
                </a:lnTo>
                <a:lnTo>
                  <a:pt x="3199257" y="141732"/>
                </a:lnTo>
                <a:lnTo>
                  <a:pt x="3195447" y="142240"/>
                </a:lnTo>
                <a:lnTo>
                  <a:pt x="3191764" y="142621"/>
                </a:lnTo>
                <a:lnTo>
                  <a:pt x="3187954" y="143129"/>
                </a:lnTo>
                <a:lnTo>
                  <a:pt x="3176397" y="144272"/>
                </a:lnTo>
                <a:lnTo>
                  <a:pt x="3176397" y="48895"/>
                </a:lnTo>
                <a:lnTo>
                  <a:pt x="3197098" y="48895"/>
                </a:lnTo>
                <a:lnTo>
                  <a:pt x="3198749" y="46990"/>
                </a:lnTo>
                <a:lnTo>
                  <a:pt x="3198749" y="21463"/>
                </a:lnTo>
                <a:lnTo>
                  <a:pt x="3197098" y="19558"/>
                </a:lnTo>
                <a:lnTo>
                  <a:pt x="3141599" y="19558"/>
                </a:lnTo>
                <a:lnTo>
                  <a:pt x="3141599" y="48895"/>
                </a:lnTo>
                <a:lnTo>
                  <a:pt x="3141599" y="146558"/>
                </a:lnTo>
                <a:lnTo>
                  <a:pt x="3137027" y="146939"/>
                </a:lnTo>
                <a:lnTo>
                  <a:pt x="3113405" y="147574"/>
                </a:lnTo>
                <a:lnTo>
                  <a:pt x="3113405" y="48895"/>
                </a:lnTo>
                <a:lnTo>
                  <a:pt x="3141599" y="48895"/>
                </a:lnTo>
                <a:lnTo>
                  <a:pt x="3141599" y="19558"/>
                </a:lnTo>
                <a:lnTo>
                  <a:pt x="3056128" y="19558"/>
                </a:lnTo>
                <a:lnTo>
                  <a:pt x="3054223" y="21463"/>
                </a:lnTo>
                <a:lnTo>
                  <a:pt x="3054223" y="46990"/>
                </a:lnTo>
                <a:lnTo>
                  <a:pt x="3056128" y="48895"/>
                </a:lnTo>
                <a:lnTo>
                  <a:pt x="3078353" y="48895"/>
                </a:lnTo>
                <a:lnTo>
                  <a:pt x="3078353" y="147828"/>
                </a:lnTo>
                <a:lnTo>
                  <a:pt x="3058922" y="147828"/>
                </a:lnTo>
                <a:lnTo>
                  <a:pt x="3054985" y="147574"/>
                </a:lnTo>
                <a:lnTo>
                  <a:pt x="3052953" y="147574"/>
                </a:lnTo>
                <a:lnTo>
                  <a:pt x="3051556" y="147955"/>
                </a:lnTo>
                <a:lnTo>
                  <a:pt x="3050159" y="149352"/>
                </a:lnTo>
                <a:lnTo>
                  <a:pt x="3049905" y="150622"/>
                </a:lnTo>
                <a:lnTo>
                  <a:pt x="3049968" y="173482"/>
                </a:lnTo>
                <a:lnTo>
                  <a:pt x="3050159" y="174498"/>
                </a:lnTo>
                <a:lnTo>
                  <a:pt x="3051175" y="176276"/>
                </a:lnTo>
                <a:lnTo>
                  <a:pt x="3052572" y="176657"/>
                </a:lnTo>
                <a:lnTo>
                  <a:pt x="3054985" y="176657"/>
                </a:lnTo>
                <a:lnTo>
                  <a:pt x="3064459" y="176898"/>
                </a:lnTo>
                <a:lnTo>
                  <a:pt x="3074060" y="177038"/>
                </a:lnTo>
                <a:lnTo>
                  <a:pt x="3083801" y="177088"/>
                </a:lnTo>
                <a:lnTo>
                  <a:pt x="3103600" y="176923"/>
                </a:lnTo>
                <a:lnTo>
                  <a:pt x="3151898" y="174904"/>
                </a:lnTo>
                <a:lnTo>
                  <a:pt x="3195599" y="170535"/>
                </a:lnTo>
                <a:lnTo>
                  <a:pt x="3206496" y="167894"/>
                </a:lnTo>
                <a:lnTo>
                  <a:pt x="3207004" y="167259"/>
                </a:lnTo>
                <a:lnTo>
                  <a:pt x="3207131" y="165735"/>
                </a:lnTo>
                <a:close/>
              </a:path>
              <a:path w="3477895" h="248919">
                <a:moveTo>
                  <a:pt x="3256661" y="2921"/>
                </a:moveTo>
                <a:lnTo>
                  <a:pt x="3256280" y="1651"/>
                </a:lnTo>
                <a:lnTo>
                  <a:pt x="3255645" y="1016"/>
                </a:lnTo>
                <a:lnTo>
                  <a:pt x="3254883" y="381"/>
                </a:lnTo>
                <a:lnTo>
                  <a:pt x="3253613" y="0"/>
                </a:lnTo>
                <a:lnTo>
                  <a:pt x="3224149" y="0"/>
                </a:lnTo>
                <a:lnTo>
                  <a:pt x="3222879" y="381"/>
                </a:lnTo>
                <a:lnTo>
                  <a:pt x="3222117" y="1016"/>
                </a:lnTo>
                <a:lnTo>
                  <a:pt x="3221482" y="1651"/>
                </a:lnTo>
                <a:lnTo>
                  <a:pt x="3221101" y="2921"/>
                </a:lnTo>
                <a:lnTo>
                  <a:pt x="3221101" y="243840"/>
                </a:lnTo>
                <a:lnTo>
                  <a:pt x="3221482" y="245110"/>
                </a:lnTo>
                <a:lnTo>
                  <a:pt x="3222117" y="245745"/>
                </a:lnTo>
                <a:lnTo>
                  <a:pt x="3222879" y="246253"/>
                </a:lnTo>
                <a:lnTo>
                  <a:pt x="3224149" y="246634"/>
                </a:lnTo>
                <a:lnTo>
                  <a:pt x="3253613" y="246634"/>
                </a:lnTo>
                <a:lnTo>
                  <a:pt x="3254883" y="246253"/>
                </a:lnTo>
                <a:lnTo>
                  <a:pt x="3255645" y="245745"/>
                </a:lnTo>
                <a:lnTo>
                  <a:pt x="3256280" y="245110"/>
                </a:lnTo>
                <a:lnTo>
                  <a:pt x="3256661" y="243840"/>
                </a:lnTo>
                <a:lnTo>
                  <a:pt x="3256661" y="2921"/>
                </a:lnTo>
                <a:close/>
              </a:path>
              <a:path w="3477895" h="248919">
                <a:moveTo>
                  <a:pt x="3421888" y="114427"/>
                </a:moveTo>
                <a:lnTo>
                  <a:pt x="3421380" y="112395"/>
                </a:lnTo>
                <a:lnTo>
                  <a:pt x="3418840" y="110871"/>
                </a:lnTo>
                <a:lnTo>
                  <a:pt x="3412871" y="107442"/>
                </a:lnTo>
                <a:lnTo>
                  <a:pt x="3407118" y="103886"/>
                </a:lnTo>
                <a:lnTo>
                  <a:pt x="3376168" y="80518"/>
                </a:lnTo>
                <a:lnTo>
                  <a:pt x="3382594" y="70954"/>
                </a:lnTo>
                <a:lnTo>
                  <a:pt x="3388169" y="61277"/>
                </a:lnTo>
                <a:lnTo>
                  <a:pt x="3392881" y="51523"/>
                </a:lnTo>
                <a:lnTo>
                  <a:pt x="3396742" y="41656"/>
                </a:lnTo>
                <a:lnTo>
                  <a:pt x="3399663" y="32893"/>
                </a:lnTo>
                <a:lnTo>
                  <a:pt x="3400044" y="26035"/>
                </a:lnTo>
                <a:lnTo>
                  <a:pt x="3397758" y="21082"/>
                </a:lnTo>
                <a:lnTo>
                  <a:pt x="3395599" y="16129"/>
                </a:lnTo>
                <a:lnTo>
                  <a:pt x="3389249" y="13589"/>
                </a:lnTo>
                <a:lnTo>
                  <a:pt x="3290951" y="13589"/>
                </a:lnTo>
                <a:lnTo>
                  <a:pt x="3289300" y="15367"/>
                </a:lnTo>
                <a:lnTo>
                  <a:pt x="3289427" y="40767"/>
                </a:lnTo>
                <a:lnTo>
                  <a:pt x="3289935" y="41783"/>
                </a:lnTo>
                <a:lnTo>
                  <a:pt x="3290316" y="42672"/>
                </a:lnTo>
                <a:lnTo>
                  <a:pt x="3291713" y="43180"/>
                </a:lnTo>
                <a:lnTo>
                  <a:pt x="3353435" y="43180"/>
                </a:lnTo>
                <a:lnTo>
                  <a:pt x="3354959" y="43815"/>
                </a:lnTo>
                <a:lnTo>
                  <a:pt x="3334105" y="77901"/>
                </a:lnTo>
                <a:lnTo>
                  <a:pt x="3303143" y="105537"/>
                </a:lnTo>
                <a:lnTo>
                  <a:pt x="3274568" y="123444"/>
                </a:lnTo>
                <a:lnTo>
                  <a:pt x="3273425" y="125857"/>
                </a:lnTo>
                <a:lnTo>
                  <a:pt x="3275330" y="128524"/>
                </a:lnTo>
                <a:lnTo>
                  <a:pt x="3286125" y="146304"/>
                </a:lnTo>
                <a:lnTo>
                  <a:pt x="3287014" y="147828"/>
                </a:lnTo>
                <a:lnTo>
                  <a:pt x="3288030" y="148844"/>
                </a:lnTo>
                <a:lnTo>
                  <a:pt x="3289579" y="149567"/>
                </a:lnTo>
                <a:lnTo>
                  <a:pt x="3290189" y="149860"/>
                </a:lnTo>
                <a:lnTo>
                  <a:pt x="3292221" y="149479"/>
                </a:lnTo>
                <a:lnTo>
                  <a:pt x="3328162" y="127889"/>
                </a:lnTo>
                <a:lnTo>
                  <a:pt x="3356356" y="103886"/>
                </a:lnTo>
                <a:lnTo>
                  <a:pt x="3360166" y="107442"/>
                </a:lnTo>
                <a:lnTo>
                  <a:pt x="3392424" y="131953"/>
                </a:lnTo>
                <a:lnTo>
                  <a:pt x="3404870" y="138557"/>
                </a:lnTo>
                <a:lnTo>
                  <a:pt x="3405886" y="138303"/>
                </a:lnTo>
                <a:lnTo>
                  <a:pt x="3406775" y="138176"/>
                </a:lnTo>
                <a:lnTo>
                  <a:pt x="3407664" y="137414"/>
                </a:lnTo>
                <a:lnTo>
                  <a:pt x="3408629" y="135890"/>
                </a:lnTo>
                <a:lnTo>
                  <a:pt x="3420364" y="116967"/>
                </a:lnTo>
                <a:lnTo>
                  <a:pt x="3421888" y="114427"/>
                </a:lnTo>
                <a:close/>
              </a:path>
              <a:path w="3477895" h="248919">
                <a:moveTo>
                  <a:pt x="3475990" y="3429"/>
                </a:moveTo>
                <a:lnTo>
                  <a:pt x="3475736" y="2286"/>
                </a:lnTo>
                <a:lnTo>
                  <a:pt x="3475355" y="1397"/>
                </a:lnTo>
                <a:lnTo>
                  <a:pt x="3474847" y="508"/>
                </a:lnTo>
                <a:lnTo>
                  <a:pt x="3473577" y="0"/>
                </a:lnTo>
                <a:lnTo>
                  <a:pt x="3444367" y="0"/>
                </a:lnTo>
                <a:lnTo>
                  <a:pt x="3442970" y="254"/>
                </a:lnTo>
                <a:lnTo>
                  <a:pt x="3440938" y="1270"/>
                </a:lnTo>
                <a:lnTo>
                  <a:pt x="3440430" y="2667"/>
                </a:lnTo>
                <a:lnTo>
                  <a:pt x="3440430" y="58293"/>
                </a:lnTo>
                <a:lnTo>
                  <a:pt x="3404997" y="58293"/>
                </a:lnTo>
                <a:lnTo>
                  <a:pt x="3403727" y="58547"/>
                </a:lnTo>
                <a:lnTo>
                  <a:pt x="3402838" y="59055"/>
                </a:lnTo>
                <a:lnTo>
                  <a:pt x="3401822" y="59436"/>
                </a:lnTo>
                <a:lnTo>
                  <a:pt x="3401314" y="60833"/>
                </a:lnTo>
                <a:lnTo>
                  <a:pt x="3401314" y="85725"/>
                </a:lnTo>
                <a:lnTo>
                  <a:pt x="3403092" y="87376"/>
                </a:lnTo>
                <a:lnTo>
                  <a:pt x="3440430" y="87376"/>
                </a:lnTo>
                <a:lnTo>
                  <a:pt x="3440430" y="141478"/>
                </a:lnTo>
                <a:lnTo>
                  <a:pt x="3442081" y="143002"/>
                </a:lnTo>
                <a:lnTo>
                  <a:pt x="3474339" y="143002"/>
                </a:lnTo>
                <a:lnTo>
                  <a:pt x="3475863" y="141478"/>
                </a:lnTo>
                <a:lnTo>
                  <a:pt x="3475990" y="3429"/>
                </a:lnTo>
                <a:close/>
              </a:path>
              <a:path w="3477895" h="248919">
                <a:moveTo>
                  <a:pt x="3477768" y="191008"/>
                </a:moveTo>
                <a:lnTo>
                  <a:pt x="3475609" y="184404"/>
                </a:lnTo>
                <a:lnTo>
                  <a:pt x="3470110" y="176657"/>
                </a:lnTo>
                <a:lnTo>
                  <a:pt x="3466973" y="172212"/>
                </a:lnTo>
                <a:lnTo>
                  <a:pt x="3440938" y="156248"/>
                </a:lnTo>
                <a:lnTo>
                  <a:pt x="3440938" y="196088"/>
                </a:lnTo>
                <a:lnTo>
                  <a:pt x="3440938" y="201930"/>
                </a:lnTo>
                <a:lnTo>
                  <a:pt x="3404743" y="220345"/>
                </a:lnTo>
                <a:lnTo>
                  <a:pt x="3398774" y="220345"/>
                </a:lnTo>
                <a:lnTo>
                  <a:pt x="3361309" y="209931"/>
                </a:lnTo>
                <a:lnTo>
                  <a:pt x="3357626" y="204851"/>
                </a:lnTo>
                <a:lnTo>
                  <a:pt x="3357626" y="193040"/>
                </a:lnTo>
                <a:lnTo>
                  <a:pt x="3398774" y="176657"/>
                </a:lnTo>
                <a:lnTo>
                  <a:pt x="3404743" y="176657"/>
                </a:lnTo>
                <a:lnTo>
                  <a:pt x="3428873" y="183388"/>
                </a:lnTo>
                <a:lnTo>
                  <a:pt x="3432683" y="185420"/>
                </a:lnTo>
                <a:lnTo>
                  <a:pt x="3435604" y="187833"/>
                </a:lnTo>
                <a:lnTo>
                  <a:pt x="3437763" y="190500"/>
                </a:lnTo>
                <a:lnTo>
                  <a:pt x="3439922" y="193294"/>
                </a:lnTo>
                <a:lnTo>
                  <a:pt x="3440938" y="196088"/>
                </a:lnTo>
                <a:lnTo>
                  <a:pt x="3440938" y="156248"/>
                </a:lnTo>
                <a:lnTo>
                  <a:pt x="3398774" y="148590"/>
                </a:lnTo>
                <a:lnTo>
                  <a:pt x="3390557" y="148831"/>
                </a:lnTo>
                <a:lnTo>
                  <a:pt x="3348799" y="159905"/>
                </a:lnTo>
                <a:lnTo>
                  <a:pt x="3321278" y="191008"/>
                </a:lnTo>
                <a:lnTo>
                  <a:pt x="3321177" y="205613"/>
                </a:lnTo>
                <a:lnTo>
                  <a:pt x="3323082" y="212344"/>
                </a:lnTo>
                <a:lnTo>
                  <a:pt x="3354705" y="240499"/>
                </a:lnTo>
                <a:lnTo>
                  <a:pt x="3398774" y="248666"/>
                </a:lnTo>
                <a:lnTo>
                  <a:pt x="3406648" y="248437"/>
                </a:lnTo>
                <a:lnTo>
                  <a:pt x="3448494" y="237718"/>
                </a:lnTo>
                <a:lnTo>
                  <a:pt x="3470046" y="220345"/>
                </a:lnTo>
                <a:lnTo>
                  <a:pt x="3475609" y="212344"/>
                </a:lnTo>
                <a:lnTo>
                  <a:pt x="3477768" y="205613"/>
                </a:lnTo>
                <a:lnTo>
                  <a:pt x="3477768" y="1910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98871" y="2495169"/>
            <a:ext cx="427355" cy="248285"/>
          </a:xfrm>
          <a:custGeom>
            <a:avLst/>
            <a:gdLst/>
            <a:ahLst/>
            <a:cxnLst/>
            <a:rect l="l" t="t" r="r" b="b"/>
            <a:pathLst>
              <a:path w="427354" h="248285">
                <a:moveTo>
                  <a:pt x="115569" y="154558"/>
                </a:moveTo>
                <a:lnTo>
                  <a:pt x="73310" y="160091"/>
                </a:lnTo>
                <a:lnTo>
                  <a:pt x="38480" y="183006"/>
                </a:lnTo>
                <a:lnTo>
                  <a:pt x="34798" y="188721"/>
                </a:lnTo>
                <a:lnTo>
                  <a:pt x="33019" y="194817"/>
                </a:lnTo>
                <a:lnTo>
                  <a:pt x="33019" y="207898"/>
                </a:lnTo>
                <a:lnTo>
                  <a:pt x="34798" y="213994"/>
                </a:lnTo>
                <a:lnTo>
                  <a:pt x="38480" y="219582"/>
                </a:lnTo>
                <a:lnTo>
                  <a:pt x="42163" y="225297"/>
                </a:lnTo>
                <a:lnTo>
                  <a:pt x="80644" y="244601"/>
                </a:lnTo>
                <a:lnTo>
                  <a:pt x="115569" y="248157"/>
                </a:lnTo>
                <a:lnTo>
                  <a:pt x="125043" y="247923"/>
                </a:lnTo>
                <a:lnTo>
                  <a:pt x="164464" y="240252"/>
                </a:lnTo>
                <a:lnTo>
                  <a:pt x="191388" y="221106"/>
                </a:lnTo>
                <a:lnTo>
                  <a:pt x="108457" y="221106"/>
                </a:lnTo>
                <a:lnTo>
                  <a:pt x="102107" y="220598"/>
                </a:lnTo>
                <a:lnTo>
                  <a:pt x="69468" y="203961"/>
                </a:lnTo>
                <a:lnTo>
                  <a:pt x="69468" y="196341"/>
                </a:lnTo>
                <a:lnTo>
                  <a:pt x="105542" y="182475"/>
                </a:lnTo>
                <a:lnTo>
                  <a:pt x="115569" y="182117"/>
                </a:lnTo>
                <a:lnTo>
                  <a:pt x="191825" y="182117"/>
                </a:lnTo>
                <a:lnTo>
                  <a:pt x="188594" y="177164"/>
                </a:lnTo>
                <a:lnTo>
                  <a:pt x="150367" y="158114"/>
                </a:lnTo>
                <a:lnTo>
                  <a:pt x="125043" y="154775"/>
                </a:lnTo>
                <a:lnTo>
                  <a:pt x="115569" y="154558"/>
                </a:lnTo>
                <a:close/>
              </a:path>
              <a:path w="427354" h="248285">
                <a:moveTo>
                  <a:pt x="191825" y="182117"/>
                </a:moveTo>
                <a:lnTo>
                  <a:pt x="115569" y="182117"/>
                </a:lnTo>
                <a:lnTo>
                  <a:pt x="125523" y="182475"/>
                </a:lnTo>
                <a:lnTo>
                  <a:pt x="134429" y="183546"/>
                </a:lnTo>
                <a:lnTo>
                  <a:pt x="142287" y="185332"/>
                </a:lnTo>
                <a:lnTo>
                  <a:pt x="149098" y="187832"/>
                </a:lnTo>
                <a:lnTo>
                  <a:pt x="157352" y="191642"/>
                </a:lnTo>
                <a:lnTo>
                  <a:pt x="161543" y="196341"/>
                </a:lnTo>
                <a:lnTo>
                  <a:pt x="161543" y="203961"/>
                </a:lnTo>
                <a:lnTo>
                  <a:pt x="122554" y="221106"/>
                </a:lnTo>
                <a:lnTo>
                  <a:pt x="191388" y="221106"/>
                </a:lnTo>
                <a:lnTo>
                  <a:pt x="192404" y="219582"/>
                </a:lnTo>
                <a:lnTo>
                  <a:pt x="196214" y="213994"/>
                </a:lnTo>
                <a:lnTo>
                  <a:pt x="198119" y="207898"/>
                </a:lnTo>
                <a:lnTo>
                  <a:pt x="198119" y="194817"/>
                </a:lnTo>
                <a:lnTo>
                  <a:pt x="196214" y="188721"/>
                </a:lnTo>
                <a:lnTo>
                  <a:pt x="191825" y="182117"/>
                </a:lnTo>
                <a:close/>
              </a:path>
              <a:path w="427354" h="248285">
                <a:moveTo>
                  <a:pt x="226313" y="163829"/>
                </a:moveTo>
                <a:lnTo>
                  <a:pt x="222885" y="163829"/>
                </a:lnTo>
                <a:lnTo>
                  <a:pt x="221233" y="165607"/>
                </a:lnTo>
                <a:lnTo>
                  <a:pt x="221233" y="189610"/>
                </a:lnTo>
                <a:lnTo>
                  <a:pt x="221487" y="191007"/>
                </a:lnTo>
                <a:lnTo>
                  <a:pt x="222250" y="191769"/>
                </a:lnTo>
                <a:lnTo>
                  <a:pt x="222885" y="192658"/>
                </a:lnTo>
                <a:lnTo>
                  <a:pt x="224281" y="193166"/>
                </a:lnTo>
                <a:lnTo>
                  <a:pt x="226313" y="193166"/>
                </a:lnTo>
                <a:lnTo>
                  <a:pt x="235529" y="193331"/>
                </a:lnTo>
                <a:lnTo>
                  <a:pt x="254388" y="193470"/>
                </a:lnTo>
                <a:lnTo>
                  <a:pt x="264032" y="193420"/>
                </a:lnTo>
                <a:lnTo>
                  <a:pt x="283479" y="192928"/>
                </a:lnTo>
                <a:lnTo>
                  <a:pt x="322421" y="191103"/>
                </a:lnTo>
                <a:lnTo>
                  <a:pt x="360489" y="187483"/>
                </a:lnTo>
                <a:lnTo>
                  <a:pt x="382650" y="182625"/>
                </a:lnTo>
                <a:lnTo>
                  <a:pt x="382142" y="179450"/>
                </a:lnTo>
                <a:lnTo>
                  <a:pt x="380329" y="164133"/>
                </a:lnTo>
                <a:lnTo>
                  <a:pt x="253996" y="164133"/>
                </a:lnTo>
                <a:lnTo>
                  <a:pt x="235414" y="163994"/>
                </a:lnTo>
                <a:lnTo>
                  <a:pt x="226313" y="163829"/>
                </a:lnTo>
                <a:close/>
              </a:path>
              <a:path w="427354" h="248285">
                <a:moveTo>
                  <a:pt x="376300" y="155955"/>
                </a:moveTo>
                <a:lnTo>
                  <a:pt x="330130" y="161083"/>
                </a:lnTo>
                <a:lnTo>
                  <a:pt x="263525" y="164083"/>
                </a:lnTo>
                <a:lnTo>
                  <a:pt x="253996" y="164133"/>
                </a:lnTo>
                <a:lnTo>
                  <a:pt x="380329" y="164133"/>
                </a:lnTo>
                <a:lnTo>
                  <a:pt x="379856" y="160146"/>
                </a:lnTo>
                <a:lnTo>
                  <a:pt x="379729" y="158368"/>
                </a:lnTo>
                <a:lnTo>
                  <a:pt x="379222" y="157098"/>
                </a:lnTo>
                <a:lnTo>
                  <a:pt x="377951" y="156082"/>
                </a:lnTo>
                <a:lnTo>
                  <a:pt x="376300" y="155955"/>
                </a:lnTo>
                <a:close/>
              </a:path>
              <a:path w="427354" h="248285">
                <a:moveTo>
                  <a:pt x="227456" y="110616"/>
                </a:moveTo>
                <a:lnTo>
                  <a:pt x="3175" y="110616"/>
                </a:lnTo>
                <a:lnTo>
                  <a:pt x="1777" y="110997"/>
                </a:lnTo>
                <a:lnTo>
                  <a:pt x="1142" y="111759"/>
                </a:lnTo>
                <a:lnTo>
                  <a:pt x="380" y="112521"/>
                </a:lnTo>
                <a:lnTo>
                  <a:pt x="38" y="113664"/>
                </a:lnTo>
                <a:lnTo>
                  <a:pt x="0" y="136270"/>
                </a:lnTo>
                <a:lnTo>
                  <a:pt x="253" y="137667"/>
                </a:lnTo>
                <a:lnTo>
                  <a:pt x="888" y="138429"/>
                </a:lnTo>
                <a:lnTo>
                  <a:pt x="1397" y="139191"/>
                </a:lnTo>
                <a:lnTo>
                  <a:pt x="2793" y="139572"/>
                </a:lnTo>
                <a:lnTo>
                  <a:pt x="229488" y="139572"/>
                </a:lnTo>
                <a:lnTo>
                  <a:pt x="231266" y="137794"/>
                </a:lnTo>
                <a:lnTo>
                  <a:pt x="231266" y="113664"/>
                </a:lnTo>
                <a:lnTo>
                  <a:pt x="230758" y="112267"/>
                </a:lnTo>
                <a:lnTo>
                  <a:pt x="229742" y="111632"/>
                </a:lnTo>
                <a:lnTo>
                  <a:pt x="228726" y="110870"/>
                </a:lnTo>
                <a:lnTo>
                  <a:pt x="227456" y="110616"/>
                </a:lnTo>
                <a:close/>
              </a:path>
              <a:path w="427354" h="248285">
                <a:moveTo>
                  <a:pt x="298576" y="14096"/>
                </a:moveTo>
                <a:lnTo>
                  <a:pt x="289813" y="14096"/>
                </a:lnTo>
                <a:lnTo>
                  <a:pt x="281558" y="15620"/>
                </a:lnTo>
                <a:lnTo>
                  <a:pt x="273685" y="18668"/>
                </a:lnTo>
                <a:lnTo>
                  <a:pt x="265811" y="21589"/>
                </a:lnTo>
                <a:lnTo>
                  <a:pt x="258825" y="25780"/>
                </a:lnTo>
                <a:lnTo>
                  <a:pt x="252983" y="31241"/>
                </a:lnTo>
                <a:lnTo>
                  <a:pt x="247014" y="36575"/>
                </a:lnTo>
                <a:lnTo>
                  <a:pt x="242315" y="43052"/>
                </a:lnTo>
                <a:lnTo>
                  <a:pt x="235457" y="57784"/>
                </a:lnTo>
                <a:lnTo>
                  <a:pt x="233833" y="65658"/>
                </a:lnTo>
                <a:lnTo>
                  <a:pt x="233884" y="83819"/>
                </a:lnTo>
                <a:lnTo>
                  <a:pt x="235457" y="91566"/>
                </a:lnTo>
                <a:lnTo>
                  <a:pt x="238887" y="98678"/>
                </a:lnTo>
                <a:lnTo>
                  <a:pt x="242315" y="105917"/>
                </a:lnTo>
                <a:lnTo>
                  <a:pt x="247014" y="112140"/>
                </a:lnTo>
                <a:lnTo>
                  <a:pt x="252983" y="117347"/>
                </a:lnTo>
                <a:lnTo>
                  <a:pt x="258825" y="122554"/>
                </a:lnTo>
                <a:lnTo>
                  <a:pt x="265683" y="126618"/>
                </a:lnTo>
                <a:lnTo>
                  <a:pt x="273557" y="129412"/>
                </a:lnTo>
                <a:lnTo>
                  <a:pt x="281304" y="132333"/>
                </a:lnTo>
                <a:lnTo>
                  <a:pt x="289560" y="133730"/>
                </a:lnTo>
                <a:lnTo>
                  <a:pt x="298323" y="133730"/>
                </a:lnTo>
                <a:lnTo>
                  <a:pt x="338327" y="122554"/>
                </a:lnTo>
                <a:lnTo>
                  <a:pt x="355715" y="104647"/>
                </a:lnTo>
                <a:lnTo>
                  <a:pt x="290067" y="104647"/>
                </a:lnTo>
                <a:lnTo>
                  <a:pt x="282955" y="101980"/>
                </a:lnTo>
                <a:lnTo>
                  <a:pt x="277494" y="96519"/>
                </a:lnTo>
                <a:lnTo>
                  <a:pt x="272033" y="91185"/>
                </a:lnTo>
                <a:lnTo>
                  <a:pt x="269239" y="83819"/>
                </a:lnTo>
                <a:lnTo>
                  <a:pt x="269239" y="65658"/>
                </a:lnTo>
                <a:lnTo>
                  <a:pt x="272033" y="58292"/>
                </a:lnTo>
                <a:lnTo>
                  <a:pt x="277622" y="52704"/>
                </a:lnTo>
                <a:lnTo>
                  <a:pt x="283210" y="46989"/>
                </a:lnTo>
                <a:lnTo>
                  <a:pt x="290194" y="44195"/>
                </a:lnTo>
                <a:lnTo>
                  <a:pt x="355643" y="44195"/>
                </a:lnTo>
                <a:lnTo>
                  <a:pt x="355091" y="43052"/>
                </a:lnTo>
                <a:lnTo>
                  <a:pt x="323850" y="18668"/>
                </a:lnTo>
                <a:lnTo>
                  <a:pt x="305169" y="14382"/>
                </a:lnTo>
                <a:lnTo>
                  <a:pt x="298576" y="14096"/>
                </a:lnTo>
                <a:close/>
              </a:path>
              <a:path w="427354" h="248285">
                <a:moveTo>
                  <a:pt x="355643" y="44195"/>
                </a:moveTo>
                <a:lnTo>
                  <a:pt x="302767" y="44195"/>
                </a:lnTo>
                <a:lnTo>
                  <a:pt x="306577" y="44957"/>
                </a:lnTo>
                <a:lnTo>
                  <a:pt x="310261" y="46354"/>
                </a:lnTo>
                <a:lnTo>
                  <a:pt x="328422" y="70230"/>
                </a:lnTo>
                <a:lnTo>
                  <a:pt x="328422" y="83819"/>
                </a:lnTo>
                <a:lnTo>
                  <a:pt x="325500" y="91185"/>
                </a:lnTo>
                <a:lnTo>
                  <a:pt x="319786" y="96519"/>
                </a:lnTo>
                <a:lnTo>
                  <a:pt x="314070" y="101980"/>
                </a:lnTo>
                <a:lnTo>
                  <a:pt x="306958" y="104647"/>
                </a:lnTo>
                <a:lnTo>
                  <a:pt x="355715" y="104647"/>
                </a:lnTo>
                <a:lnTo>
                  <a:pt x="358648" y="98678"/>
                </a:lnTo>
                <a:lnTo>
                  <a:pt x="362203" y="91566"/>
                </a:lnTo>
                <a:lnTo>
                  <a:pt x="363898" y="83819"/>
                </a:lnTo>
                <a:lnTo>
                  <a:pt x="363953" y="65658"/>
                </a:lnTo>
                <a:lnTo>
                  <a:pt x="362203" y="57784"/>
                </a:lnTo>
                <a:lnTo>
                  <a:pt x="355643" y="44195"/>
                </a:lnTo>
                <a:close/>
              </a:path>
              <a:path w="427354" h="248285">
                <a:moveTo>
                  <a:pt x="194437" y="4063"/>
                </a:moveTo>
                <a:lnTo>
                  <a:pt x="48132" y="4063"/>
                </a:lnTo>
                <a:lnTo>
                  <a:pt x="43052" y="5206"/>
                </a:lnTo>
                <a:lnTo>
                  <a:pt x="37083" y="9905"/>
                </a:lnTo>
                <a:lnTo>
                  <a:pt x="35560" y="14731"/>
                </a:lnTo>
                <a:lnTo>
                  <a:pt x="35560" y="79247"/>
                </a:lnTo>
                <a:lnTo>
                  <a:pt x="37083" y="84327"/>
                </a:lnTo>
                <a:lnTo>
                  <a:pt x="40258" y="87756"/>
                </a:lnTo>
                <a:lnTo>
                  <a:pt x="43433" y="91312"/>
                </a:lnTo>
                <a:lnTo>
                  <a:pt x="48894" y="93090"/>
                </a:lnTo>
                <a:lnTo>
                  <a:pt x="196214" y="93090"/>
                </a:lnTo>
                <a:lnTo>
                  <a:pt x="198119" y="91312"/>
                </a:lnTo>
                <a:lnTo>
                  <a:pt x="198119" y="66039"/>
                </a:lnTo>
                <a:lnTo>
                  <a:pt x="196214" y="64515"/>
                </a:lnTo>
                <a:lnTo>
                  <a:pt x="72898" y="64515"/>
                </a:lnTo>
                <a:lnTo>
                  <a:pt x="71500" y="63118"/>
                </a:lnTo>
                <a:lnTo>
                  <a:pt x="71500" y="34289"/>
                </a:lnTo>
                <a:lnTo>
                  <a:pt x="72898" y="32892"/>
                </a:lnTo>
                <a:lnTo>
                  <a:pt x="193039" y="32892"/>
                </a:lnTo>
                <a:lnTo>
                  <a:pt x="194310" y="32511"/>
                </a:lnTo>
                <a:lnTo>
                  <a:pt x="194944" y="31876"/>
                </a:lnTo>
                <a:lnTo>
                  <a:pt x="195706" y="31241"/>
                </a:lnTo>
                <a:lnTo>
                  <a:pt x="195961" y="29844"/>
                </a:lnTo>
                <a:lnTo>
                  <a:pt x="195961" y="5714"/>
                </a:lnTo>
                <a:lnTo>
                  <a:pt x="194437" y="4063"/>
                </a:lnTo>
                <a:close/>
              </a:path>
              <a:path w="427354" h="248285">
                <a:moveTo>
                  <a:pt x="424179" y="0"/>
                </a:moveTo>
                <a:lnTo>
                  <a:pt x="394715" y="0"/>
                </a:lnTo>
                <a:lnTo>
                  <a:pt x="393445" y="380"/>
                </a:lnTo>
                <a:lnTo>
                  <a:pt x="392683" y="1015"/>
                </a:lnTo>
                <a:lnTo>
                  <a:pt x="392049" y="1650"/>
                </a:lnTo>
                <a:lnTo>
                  <a:pt x="391667" y="2920"/>
                </a:lnTo>
                <a:lnTo>
                  <a:pt x="391667" y="243839"/>
                </a:lnTo>
                <a:lnTo>
                  <a:pt x="392049" y="245109"/>
                </a:lnTo>
                <a:lnTo>
                  <a:pt x="392683" y="245744"/>
                </a:lnTo>
                <a:lnTo>
                  <a:pt x="393445" y="246252"/>
                </a:lnTo>
                <a:lnTo>
                  <a:pt x="394715" y="246633"/>
                </a:lnTo>
                <a:lnTo>
                  <a:pt x="424179" y="246633"/>
                </a:lnTo>
                <a:lnTo>
                  <a:pt x="425450" y="246252"/>
                </a:lnTo>
                <a:lnTo>
                  <a:pt x="426212" y="245744"/>
                </a:lnTo>
                <a:lnTo>
                  <a:pt x="426847" y="245109"/>
                </a:lnTo>
                <a:lnTo>
                  <a:pt x="427227" y="243839"/>
                </a:lnTo>
                <a:lnTo>
                  <a:pt x="427227" y="2920"/>
                </a:lnTo>
                <a:lnTo>
                  <a:pt x="426847" y="1650"/>
                </a:lnTo>
                <a:lnTo>
                  <a:pt x="426212" y="1015"/>
                </a:lnTo>
                <a:lnTo>
                  <a:pt x="425450" y="380"/>
                </a:lnTo>
                <a:lnTo>
                  <a:pt x="42417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97854" y="2495169"/>
            <a:ext cx="424180" cy="246379"/>
          </a:xfrm>
          <a:custGeom>
            <a:avLst/>
            <a:gdLst/>
            <a:ahLst/>
            <a:cxnLst/>
            <a:rect l="l" t="t" r="r" b="b"/>
            <a:pathLst>
              <a:path w="424179" h="246380">
                <a:moveTo>
                  <a:pt x="179197" y="157098"/>
                </a:moveTo>
                <a:lnTo>
                  <a:pt x="51435" y="157098"/>
                </a:lnTo>
                <a:lnTo>
                  <a:pt x="46482" y="158368"/>
                </a:lnTo>
                <a:lnTo>
                  <a:pt x="43942" y="160908"/>
                </a:lnTo>
                <a:lnTo>
                  <a:pt x="41402" y="163575"/>
                </a:lnTo>
                <a:lnTo>
                  <a:pt x="40132" y="168655"/>
                </a:lnTo>
                <a:lnTo>
                  <a:pt x="40152" y="227964"/>
                </a:lnTo>
                <a:lnTo>
                  <a:pt x="55880" y="242696"/>
                </a:lnTo>
                <a:lnTo>
                  <a:pt x="179705" y="242696"/>
                </a:lnTo>
                <a:lnTo>
                  <a:pt x="182753" y="242442"/>
                </a:lnTo>
                <a:lnTo>
                  <a:pt x="187579" y="241426"/>
                </a:lnTo>
                <a:lnTo>
                  <a:pt x="189484" y="240537"/>
                </a:lnTo>
                <a:lnTo>
                  <a:pt x="190881" y="239140"/>
                </a:lnTo>
                <a:lnTo>
                  <a:pt x="192405" y="237743"/>
                </a:lnTo>
                <a:lnTo>
                  <a:pt x="193421" y="235838"/>
                </a:lnTo>
                <a:lnTo>
                  <a:pt x="194056" y="233552"/>
                </a:lnTo>
                <a:lnTo>
                  <a:pt x="194564" y="231139"/>
                </a:lnTo>
                <a:lnTo>
                  <a:pt x="194945" y="227964"/>
                </a:lnTo>
                <a:lnTo>
                  <a:pt x="194945" y="213740"/>
                </a:lnTo>
                <a:lnTo>
                  <a:pt x="76581" y="213740"/>
                </a:lnTo>
                <a:lnTo>
                  <a:pt x="75565" y="212597"/>
                </a:lnTo>
                <a:lnTo>
                  <a:pt x="75677" y="187197"/>
                </a:lnTo>
                <a:lnTo>
                  <a:pt x="76581" y="186181"/>
                </a:lnTo>
                <a:lnTo>
                  <a:pt x="194945" y="186181"/>
                </a:lnTo>
                <a:lnTo>
                  <a:pt x="194945" y="172592"/>
                </a:lnTo>
                <a:lnTo>
                  <a:pt x="182625" y="157352"/>
                </a:lnTo>
                <a:lnTo>
                  <a:pt x="179197" y="157098"/>
                </a:lnTo>
                <a:close/>
              </a:path>
              <a:path w="424179" h="246380">
                <a:moveTo>
                  <a:pt x="194945" y="186181"/>
                </a:moveTo>
                <a:lnTo>
                  <a:pt x="158242" y="186181"/>
                </a:lnTo>
                <a:lnTo>
                  <a:pt x="159131" y="187197"/>
                </a:lnTo>
                <a:lnTo>
                  <a:pt x="159004" y="213105"/>
                </a:lnTo>
                <a:lnTo>
                  <a:pt x="158496" y="213359"/>
                </a:lnTo>
                <a:lnTo>
                  <a:pt x="158115" y="213613"/>
                </a:lnTo>
                <a:lnTo>
                  <a:pt x="157225" y="213740"/>
                </a:lnTo>
                <a:lnTo>
                  <a:pt x="194945" y="213740"/>
                </a:lnTo>
                <a:lnTo>
                  <a:pt x="194945" y="186181"/>
                </a:lnTo>
                <a:close/>
              </a:path>
              <a:path w="424179" h="246380">
                <a:moveTo>
                  <a:pt x="409321" y="154304"/>
                </a:moveTo>
                <a:lnTo>
                  <a:pt x="268350" y="154304"/>
                </a:lnTo>
                <a:lnTo>
                  <a:pt x="267208" y="154431"/>
                </a:lnTo>
                <a:lnTo>
                  <a:pt x="266192" y="154939"/>
                </a:lnTo>
                <a:lnTo>
                  <a:pt x="265303" y="155320"/>
                </a:lnTo>
                <a:lnTo>
                  <a:pt x="264795" y="156717"/>
                </a:lnTo>
                <a:lnTo>
                  <a:pt x="264795" y="181101"/>
                </a:lnTo>
                <a:lnTo>
                  <a:pt x="265303" y="182371"/>
                </a:lnTo>
                <a:lnTo>
                  <a:pt x="266192" y="182879"/>
                </a:lnTo>
                <a:lnTo>
                  <a:pt x="267208" y="183387"/>
                </a:lnTo>
                <a:lnTo>
                  <a:pt x="268350" y="183641"/>
                </a:lnTo>
                <a:lnTo>
                  <a:pt x="386715" y="183641"/>
                </a:lnTo>
                <a:lnTo>
                  <a:pt x="387985" y="184911"/>
                </a:lnTo>
                <a:lnTo>
                  <a:pt x="387985" y="244347"/>
                </a:lnTo>
                <a:lnTo>
                  <a:pt x="389763" y="246125"/>
                </a:lnTo>
                <a:lnTo>
                  <a:pt x="422148" y="246125"/>
                </a:lnTo>
                <a:lnTo>
                  <a:pt x="423799" y="244347"/>
                </a:lnTo>
                <a:lnTo>
                  <a:pt x="423799" y="169925"/>
                </a:lnTo>
                <a:lnTo>
                  <a:pt x="423545" y="166877"/>
                </a:lnTo>
                <a:lnTo>
                  <a:pt x="423037" y="164464"/>
                </a:lnTo>
                <a:lnTo>
                  <a:pt x="422529" y="161925"/>
                </a:lnTo>
                <a:lnTo>
                  <a:pt x="421513" y="159892"/>
                </a:lnTo>
                <a:lnTo>
                  <a:pt x="418973" y="156844"/>
                </a:lnTo>
                <a:lnTo>
                  <a:pt x="417195" y="155828"/>
                </a:lnTo>
                <a:lnTo>
                  <a:pt x="412369" y="154558"/>
                </a:lnTo>
                <a:lnTo>
                  <a:pt x="409321" y="154304"/>
                </a:lnTo>
                <a:close/>
              </a:path>
              <a:path w="424179" h="246380">
                <a:moveTo>
                  <a:pt x="118110" y="38607"/>
                </a:moveTo>
                <a:lnTo>
                  <a:pt x="15240" y="38607"/>
                </a:lnTo>
                <a:lnTo>
                  <a:pt x="13589" y="40385"/>
                </a:lnTo>
                <a:lnTo>
                  <a:pt x="13589" y="64769"/>
                </a:lnTo>
                <a:lnTo>
                  <a:pt x="15112" y="66547"/>
                </a:lnTo>
                <a:lnTo>
                  <a:pt x="83566" y="66547"/>
                </a:lnTo>
                <a:lnTo>
                  <a:pt x="84200" y="68833"/>
                </a:lnTo>
                <a:lnTo>
                  <a:pt x="80768" y="73282"/>
                </a:lnTo>
                <a:lnTo>
                  <a:pt x="77597" y="77342"/>
                </a:lnTo>
                <a:lnTo>
                  <a:pt x="73533" y="81787"/>
                </a:lnTo>
                <a:lnTo>
                  <a:pt x="68199" y="86486"/>
                </a:lnTo>
                <a:lnTo>
                  <a:pt x="62992" y="91185"/>
                </a:lnTo>
                <a:lnTo>
                  <a:pt x="28956" y="114045"/>
                </a:lnTo>
                <a:lnTo>
                  <a:pt x="1016" y="127253"/>
                </a:lnTo>
                <a:lnTo>
                  <a:pt x="0" y="129666"/>
                </a:lnTo>
                <a:lnTo>
                  <a:pt x="1778" y="132968"/>
                </a:lnTo>
                <a:lnTo>
                  <a:pt x="10795" y="150621"/>
                </a:lnTo>
                <a:lnTo>
                  <a:pt x="11684" y="152272"/>
                </a:lnTo>
                <a:lnTo>
                  <a:pt x="12573" y="153161"/>
                </a:lnTo>
                <a:lnTo>
                  <a:pt x="14859" y="153669"/>
                </a:lnTo>
                <a:lnTo>
                  <a:pt x="16891" y="153288"/>
                </a:lnTo>
                <a:lnTo>
                  <a:pt x="53467" y="136525"/>
                </a:lnTo>
                <a:lnTo>
                  <a:pt x="84836" y="114934"/>
                </a:lnTo>
                <a:lnTo>
                  <a:pt x="142413" y="114934"/>
                </a:lnTo>
                <a:lnTo>
                  <a:pt x="140589" y="114045"/>
                </a:lnTo>
                <a:lnTo>
                  <a:pt x="134493" y="110997"/>
                </a:lnTo>
                <a:lnTo>
                  <a:pt x="127254" y="107187"/>
                </a:lnTo>
                <a:lnTo>
                  <a:pt x="120015" y="103504"/>
                </a:lnTo>
                <a:lnTo>
                  <a:pt x="113157" y="99059"/>
                </a:lnTo>
                <a:lnTo>
                  <a:pt x="106680" y="94106"/>
                </a:lnTo>
                <a:lnTo>
                  <a:pt x="112537" y="87086"/>
                </a:lnTo>
                <a:lnTo>
                  <a:pt x="117538" y="80137"/>
                </a:lnTo>
                <a:lnTo>
                  <a:pt x="121683" y="73278"/>
                </a:lnTo>
                <a:lnTo>
                  <a:pt x="124968" y="66547"/>
                </a:lnTo>
                <a:lnTo>
                  <a:pt x="128524" y="57784"/>
                </a:lnTo>
                <a:lnTo>
                  <a:pt x="129159" y="50926"/>
                </a:lnTo>
                <a:lnTo>
                  <a:pt x="124587" y="41020"/>
                </a:lnTo>
                <a:lnTo>
                  <a:pt x="118110" y="38607"/>
                </a:lnTo>
                <a:close/>
              </a:path>
              <a:path w="424179" h="246380">
                <a:moveTo>
                  <a:pt x="142413" y="114934"/>
                </a:moveTo>
                <a:lnTo>
                  <a:pt x="84836" y="114934"/>
                </a:lnTo>
                <a:lnTo>
                  <a:pt x="88646" y="117982"/>
                </a:lnTo>
                <a:lnTo>
                  <a:pt x="120777" y="138048"/>
                </a:lnTo>
                <a:lnTo>
                  <a:pt x="124460" y="139953"/>
                </a:lnTo>
                <a:lnTo>
                  <a:pt x="127635" y="141477"/>
                </a:lnTo>
                <a:lnTo>
                  <a:pt x="130302" y="142493"/>
                </a:lnTo>
                <a:lnTo>
                  <a:pt x="132207" y="143255"/>
                </a:lnTo>
                <a:lnTo>
                  <a:pt x="133731" y="143636"/>
                </a:lnTo>
                <a:lnTo>
                  <a:pt x="134874" y="143509"/>
                </a:lnTo>
                <a:lnTo>
                  <a:pt x="136017" y="143255"/>
                </a:lnTo>
                <a:lnTo>
                  <a:pt x="136906" y="142493"/>
                </a:lnTo>
                <a:lnTo>
                  <a:pt x="137795" y="140969"/>
                </a:lnTo>
                <a:lnTo>
                  <a:pt x="147320" y="123697"/>
                </a:lnTo>
                <a:lnTo>
                  <a:pt x="149352" y="120268"/>
                </a:lnTo>
                <a:lnTo>
                  <a:pt x="148844" y="117855"/>
                </a:lnTo>
                <a:lnTo>
                  <a:pt x="145542" y="116458"/>
                </a:lnTo>
                <a:lnTo>
                  <a:pt x="142413" y="114934"/>
                </a:lnTo>
                <a:close/>
              </a:path>
              <a:path w="424179" h="246380">
                <a:moveTo>
                  <a:pt x="283972" y="5714"/>
                </a:moveTo>
                <a:lnTo>
                  <a:pt x="280543" y="11810"/>
                </a:lnTo>
                <a:lnTo>
                  <a:pt x="280350" y="19387"/>
                </a:lnTo>
                <a:lnTo>
                  <a:pt x="270867" y="63303"/>
                </a:lnTo>
                <a:lnTo>
                  <a:pt x="245921" y="101590"/>
                </a:lnTo>
                <a:lnTo>
                  <a:pt x="225171" y="118490"/>
                </a:lnTo>
                <a:lnTo>
                  <a:pt x="223900" y="119887"/>
                </a:lnTo>
                <a:lnTo>
                  <a:pt x="223393" y="121030"/>
                </a:lnTo>
                <a:lnTo>
                  <a:pt x="222885" y="122046"/>
                </a:lnTo>
                <a:lnTo>
                  <a:pt x="223647" y="123825"/>
                </a:lnTo>
                <a:lnTo>
                  <a:pt x="225425" y="126237"/>
                </a:lnTo>
                <a:lnTo>
                  <a:pt x="238215" y="142366"/>
                </a:lnTo>
                <a:lnTo>
                  <a:pt x="239395" y="144017"/>
                </a:lnTo>
                <a:lnTo>
                  <a:pt x="240665" y="145033"/>
                </a:lnTo>
                <a:lnTo>
                  <a:pt x="242950" y="144779"/>
                </a:lnTo>
                <a:lnTo>
                  <a:pt x="245110" y="143763"/>
                </a:lnTo>
                <a:lnTo>
                  <a:pt x="275732" y="119872"/>
                </a:lnTo>
                <a:lnTo>
                  <a:pt x="295910" y="92328"/>
                </a:lnTo>
                <a:lnTo>
                  <a:pt x="338074" y="92328"/>
                </a:lnTo>
                <a:lnTo>
                  <a:pt x="333375" y="87756"/>
                </a:lnTo>
                <a:lnTo>
                  <a:pt x="328675" y="83311"/>
                </a:lnTo>
                <a:lnTo>
                  <a:pt x="324231" y="78358"/>
                </a:lnTo>
                <a:lnTo>
                  <a:pt x="320294" y="73025"/>
                </a:lnTo>
                <a:lnTo>
                  <a:pt x="316230" y="67690"/>
                </a:lnTo>
                <a:lnTo>
                  <a:pt x="312928" y="62229"/>
                </a:lnTo>
                <a:lnTo>
                  <a:pt x="310388" y="56514"/>
                </a:lnTo>
                <a:lnTo>
                  <a:pt x="312721" y="45940"/>
                </a:lnTo>
                <a:lnTo>
                  <a:pt x="314388" y="34972"/>
                </a:lnTo>
                <a:lnTo>
                  <a:pt x="315388" y="23600"/>
                </a:lnTo>
                <a:lnTo>
                  <a:pt x="315722" y="11810"/>
                </a:lnTo>
                <a:lnTo>
                  <a:pt x="315722" y="9905"/>
                </a:lnTo>
                <a:lnTo>
                  <a:pt x="315341" y="8635"/>
                </a:lnTo>
                <a:lnTo>
                  <a:pt x="314706" y="8127"/>
                </a:lnTo>
                <a:lnTo>
                  <a:pt x="314071" y="7492"/>
                </a:lnTo>
                <a:lnTo>
                  <a:pt x="312800" y="7111"/>
                </a:lnTo>
                <a:lnTo>
                  <a:pt x="310896" y="6857"/>
                </a:lnTo>
                <a:lnTo>
                  <a:pt x="286385" y="5841"/>
                </a:lnTo>
                <a:lnTo>
                  <a:pt x="283972" y="5714"/>
                </a:lnTo>
                <a:close/>
              </a:path>
              <a:path w="424179" h="246380">
                <a:moveTo>
                  <a:pt x="192912" y="0"/>
                </a:moveTo>
                <a:lnTo>
                  <a:pt x="160400" y="0"/>
                </a:lnTo>
                <a:lnTo>
                  <a:pt x="158623" y="1650"/>
                </a:lnTo>
                <a:lnTo>
                  <a:pt x="158623" y="141731"/>
                </a:lnTo>
                <a:lnTo>
                  <a:pt x="160400" y="143509"/>
                </a:lnTo>
                <a:lnTo>
                  <a:pt x="191643" y="143509"/>
                </a:lnTo>
                <a:lnTo>
                  <a:pt x="192912" y="143128"/>
                </a:lnTo>
                <a:lnTo>
                  <a:pt x="193548" y="142366"/>
                </a:lnTo>
                <a:lnTo>
                  <a:pt x="194056" y="141604"/>
                </a:lnTo>
                <a:lnTo>
                  <a:pt x="194402" y="140334"/>
                </a:lnTo>
                <a:lnTo>
                  <a:pt x="194437" y="93852"/>
                </a:lnTo>
                <a:lnTo>
                  <a:pt x="227837" y="93852"/>
                </a:lnTo>
                <a:lnTo>
                  <a:pt x="229108" y="93471"/>
                </a:lnTo>
                <a:lnTo>
                  <a:pt x="229997" y="92836"/>
                </a:lnTo>
                <a:lnTo>
                  <a:pt x="231012" y="92075"/>
                </a:lnTo>
                <a:lnTo>
                  <a:pt x="231394" y="90804"/>
                </a:lnTo>
                <a:lnTo>
                  <a:pt x="231394" y="66928"/>
                </a:lnTo>
                <a:lnTo>
                  <a:pt x="231012" y="65658"/>
                </a:lnTo>
                <a:lnTo>
                  <a:pt x="229997" y="65150"/>
                </a:lnTo>
                <a:lnTo>
                  <a:pt x="229108" y="64769"/>
                </a:lnTo>
                <a:lnTo>
                  <a:pt x="227837" y="64515"/>
                </a:lnTo>
                <a:lnTo>
                  <a:pt x="194437" y="64515"/>
                </a:lnTo>
                <a:lnTo>
                  <a:pt x="194437" y="1650"/>
                </a:lnTo>
                <a:lnTo>
                  <a:pt x="192912" y="0"/>
                </a:lnTo>
                <a:close/>
              </a:path>
              <a:path w="424179" h="246380">
                <a:moveTo>
                  <a:pt x="421640" y="0"/>
                </a:moveTo>
                <a:lnTo>
                  <a:pt x="391922" y="0"/>
                </a:lnTo>
                <a:lnTo>
                  <a:pt x="390652" y="253"/>
                </a:lnTo>
                <a:lnTo>
                  <a:pt x="389636" y="761"/>
                </a:lnTo>
                <a:lnTo>
                  <a:pt x="388747" y="1269"/>
                </a:lnTo>
                <a:lnTo>
                  <a:pt x="388239" y="2666"/>
                </a:lnTo>
                <a:lnTo>
                  <a:pt x="388239" y="48386"/>
                </a:lnTo>
                <a:lnTo>
                  <a:pt x="346583" y="48386"/>
                </a:lnTo>
                <a:lnTo>
                  <a:pt x="345313" y="48513"/>
                </a:lnTo>
                <a:lnTo>
                  <a:pt x="344317" y="49067"/>
                </a:lnTo>
                <a:lnTo>
                  <a:pt x="343535" y="49402"/>
                </a:lnTo>
                <a:lnTo>
                  <a:pt x="343027" y="50800"/>
                </a:lnTo>
                <a:lnTo>
                  <a:pt x="343027" y="75691"/>
                </a:lnTo>
                <a:lnTo>
                  <a:pt x="344678" y="77342"/>
                </a:lnTo>
                <a:lnTo>
                  <a:pt x="388239" y="77342"/>
                </a:lnTo>
                <a:lnTo>
                  <a:pt x="388239" y="137667"/>
                </a:lnTo>
                <a:lnTo>
                  <a:pt x="388620" y="138937"/>
                </a:lnTo>
                <a:lnTo>
                  <a:pt x="390017" y="140080"/>
                </a:lnTo>
                <a:lnTo>
                  <a:pt x="391287" y="140334"/>
                </a:lnTo>
                <a:lnTo>
                  <a:pt x="420750" y="140334"/>
                </a:lnTo>
                <a:lnTo>
                  <a:pt x="422021" y="140080"/>
                </a:lnTo>
                <a:lnTo>
                  <a:pt x="423418" y="138683"/>
                </a:lnTo>
                <a:lnTo>
                  <a:pt x="423722" y="137667"/>
                </a:lnTo>
                <a:lnTo>
                  <a:pt x="423799" y="3428"/>
                </a:lnTo>
                <a:lnTo>
                  <a:pt x="423545" y="2285"/>
                </a:lnTo>
                <a:lnTo>
                  <a:pt x="423291" y="1396"/>
                </a:lnTo>
                <a:lnTo>
                  <a:pt x="422910" y="507"/>
                </a:lnTo>
                <a:lnTo>
                  <a:pt x="421640" y="0"/>
                </a:lnTo>
                <a:close/>
              </a:path>
              <a:path w="424179" h="246380">
                <a:moveTo>
                  <a:pt x="338074" y="92328"/>
                </a:moveTo>
                <a:lnTo>
                  <a:pt x="295910" y="92328"/>
                </a:lnTo>
                <a:lnTo>
                  <a:pt x="299212" y="97281"/>
                </a:lnTo>
                <a:lnTo>
                  <a:pt x="319405" y="118617"/>
                </a:lnTo>
                <a:lnTo>
                  <a:pt x="323596" y="122300"/>
                </a:lnTo>
                <a:lnTo>
                  <a:pt x="348107" y="137540"/>
                </a:lnTo>
                <a:lnTo>
                  <a:pt x="349123" y="137286"/>
                </a:lnTo>
                <a:lnTo>
                  <a:pt x="350266" y="137159"/>
                </a:lnTo>
                <a:lnTo>
                  <a:pt x="351409" y="136016"/>
                </a:lnTo>
                <a:lnTo>
                  <a:pt x="352883" y="133857"/>
                </a:lnTo>
                <a:lnTo>
                  <a:pt x="362585" y="117982"/>
                </a:lnTo>
                <a:lnTo>
                  <a:pt x="363982" y="115950"/>
                </a:lnTo>
                <a:lnTo>
                  <a:pt x="364617" y="114300"/>
                </a:lnTo>
                <a:lnTo>
                  <a:pt x="364871" y="111886"/>
                </a:lnTo>
                <a:lnTo>
                  <a:pt x="363728" y="110616"/>
                </a:lnTo>
                <a:lnTo>
                  <a:pt x="361315" y="108965"/>
                </a:lnTo>
                <a:lnTo>
                  <a:pt x="357124" y="106679"/>
                </a:lnTo>
                <a:lnTo>
                  <a:pt x="352679" y="103631"/>
                </a:lnTo>
                <a:lnTo>
                  <a:pt x="347725" y="100075"/>
                </a:lnTo>
                <a:lnTo>
                  <a:pt x="342900" y="96392"/>
                </a:lnTo>
                <a:lnTo>
                  <a:pt x="338074" y="92328"/>
                </a:lnTo>
                <a:close/>
              </a:path>
              <a:path w="424179" h="246380">
                <a:moveTo>
                  <a:pt x="105537" y="1269"/>
                </a:moveTo>
                <a:lnTo>
                  <a:pt x="38227" y="1269"/>
                </a:lnTo>
                <a:lnTo>
                  <a:pt x="36957" y="1650"/>
                </a:lnTo>
                <a:lnTo>
                  <a:pt x="34671" y="2920"/>
                </a:lnTo>
                <a:lnTo>
                  <a:pt x="34162" y="4444"/>
                </a:lnTo>
                <a:lnTo>
                  <a:pt x="34162" y="24891"/>
                </a:lnTo>
                <a:lnTo>
                  <a:pt x="34671" y="26288"/>
                </a:lnTo>
                <a:lnTo>
                  <a:pt x="35814" y="26923"/>
                </a:lnTo>
                <a:lnTo>
                  <a:pt x="36957" y="27685"/>
                </a:lnTo>
                <a:lnTo>
                  <a:pt x="38227" y="28066"/>
                </a:lnTo>
                <a:lnTo>
                  <a:pt x="105537" y="28066"/>
                </a:lnTo>
                <a:lnTo>
                  <a:pt x="107442" y="26161"/>
                </a:lnTo>
                <a:lnTo>
                  <a:pt x="107442" y="3175"/>
                </a:lnTo>
                <a:lnTo>
                  <a:pt x="105537" y="12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1476375" y="1113916"/>
            <a:ext cx="5166360" cy="250190"/>
            <a:chOff x="1476375" y="1113916"/>
            <a:chExt cx="5166360" cy="250190"/>
          </a:xfrm>
        </p:grpSpPr>
        <p:sp>
          <p:nvSpPr>
            <p:cNvPr id="23" name="object 23"/>
            <p:cNvSpPr/>
            <p:nvPr/>
          </p:nvSpPr>
          <p:spPr>
            <a:xfrm>
              <a:off x="1727581" y="1114551"/>
              <a:ext cx="448309" cy="248920"/>
            </a:xfrm>
            <a:custGeom>
              <a:avLst/>
              <a:gdLst/>
              <a:ahLst/>
              <a:cxnLst/>
              <a:rect l="l" t="t" r="r" b="b"/>
              <a:pathLst>
                <a:path w="448310" h="248919">
                  <a:moveTo>
                    <a:pt x="285242" y="138175"/>
                  </a:moveTo>
                  <a:lnTo>
                    <a:pt x="254635" y="138175"/>
                  </a:lnTo>
                  <a:lnTo>
                    <a:pt x="252983" y="139700"/>
                  </a:lnTo>
                  <a:lnTo>
                    <a:pt x="252983" y="226187"/>
                  </a:lnTo>
                  <a:lnTo>
                    <a:pt x="253237" y="229362"/>
                  </a:lnTo>
                  <a:lnTo>
                    <a:pt x="268858" y="240792"/>
                  </a:lnTo>
                  <a:lnTo>
                    <a:pt x="400685" y="240792"/>
                  </a:lnTo>
                  <a:lnTo>
                    <a:pt x="405892" y="239395"/>
                  </a:lnTo>
                  <a:lnTo>
                    <a:pt x="410971" y="234314"/>
                  </a:lnTo>
                  <a:lnTo>
                    <a:pt x="412114" y="229743"/>
                  </a:lnTo>
                  <a:lnTo>
                    <a:pt x="412114" y="211709"/>
                  </a:lnTo>
                  <a:lnTo>
                    <a:pt x="289432" y="211709"/>
                  </a:lnTo>
                  <a:lnTo>
                    <a:pt x="288670" y="210947"/>
                  </a:lnTo>
                  <a:lnTo>
                    <a:pt x="288670" y="191897"/>
                  </a:lnTo>
                  <a:lnTo>
                    <a:pt x="412114" y="191897"/>
                  </a:lnTo>
                  <a:lnTo>
                    <a:pt x="412114" y="163322"/>
                  </a:lnTo>
                  <a:lnTo>
                    <a:pt x="288670" y="163322"/>
                  </a:lnTo>
                  <a:lnTo>
                    <a:pt x="288670" y="140843"/>
                  </a:lnTo>
                  <a:lnTo>
                    <a:pt x="288289" y="139573"/>
                  </a:lnTo>
                  <a:lnTo>
                    <a:pt x="287400" y="139064"/>
                  </a:lnTo>
                  <a:lnTo>
                    <a:pt x="286638" y="138430"/>
                  </a:lnTo>
                  <a:lnTo>
                    <a:pt x="285242" y="138175"/>
                  </a:lnTo>
                  <a:close/>
                </a:path>
                <a:path w="448310" h="248919">
                  <a:moveTo>
                    <a:pt x="412114" y="191897"/>
                  </a:moveTo>
                  <a:lnTo>
                    <a:pt x="376427" y="191897"/>
                  </a:lnTo>
                  <a:lnTo>
                    <a:pt x="376427" y="210947"/>
                  </a:lnTo>
                  <a:lnTo>
                    <a:pt x="375666" y="211709"/>
                  </a:lnTo>
                  <a:lnTo>
                    <a:pt x="412114" y="211709"/>
                  </a:lnTo>
                  <a:lnTo>
                    <a:pt x="412114" y="191897"/>
                  </a:lnTo>
                  <a:close/>
                </a:path>
                <a:path w="448310" h="248919">
                  <a:moveTo>
                    <a:pt x="409067" y="136778"/>
                  </a:moveTo>
                  <a:lnTo>
                    <a:pt x="379983" y="136778"/>
                  </a:lnTo>
                  <a:lnTo>
                    <a:pt x="378713" y="137160"/>
                  </a:lnTo>
                  <a:lnTo>
                    <a:pt x="377825" y="137922"/>
                  </a:lnTo>
                  <a:lnTo>
                    <a:pt x="376936" y="138557"/>
                  </a:lnTo>
                  <a:lnTo>
                    <a:pt x="376529" y="139573"/>
                  </a:lnTo>
                  <a:lnTo>
                    <a:pt x="376427" y="163322"/>
                  </a:lnTo>
                  <a:lnTo>
                    <a:pt x="412114" y="163322"/>
                  </a:lnTo>
                  <a:lnTo>
                    <a:pt x="412038" y="139573"/>
                  </a:lnTo>
                  <a:lnTo>
                    <a:pt x="411733" y="138557"/>
                  </a:lnTo>
                  <a:lnTo>
                    <a:pt x="410971" y="137922"/>
                  </a:lnTo>
                  <a:lnTo>
                    <a:pt x="410210" y="137160"/>
                  </a:lnTo>
                  <a:lnTo>
                    <a:pt x="409067" y="136778"/>
                  </a:lnTo>
                  <a:close/>
                </a:path>
                <a:path w="448310" h="248919">
                  <a:moveTo>
                    <a:pt x="119761" y="147700"/>
                  </a:moveTo>
                  <a:lnTo>
                    <a:pt x="82087" y="153606"/>
                  </a:lnTo>
                  <a:lnTo>
                    <a:pt x="48006" y="178053"/>
                  </a:lnTo>
                  <a:lnTo>
                    <a:pt x="42163" y="205105"/>
                  </a:lnTo>
                  <a:lnTo>
                    <a:pt x="44068" y="211962"/>
                  </a:lnTo>
                  <a:lnTo>
                    <a:pt x="48006" y="218059"/>
                  </a:lnTo>
                  <a:lnTo>
                    <a:pt x="51943" y="224282"/>
                  </a:lnTo>
                  <a:lnTo>
                    <a:pt x="88900" y="244856"/>
                  </a:lnTo>
                  <a:lnTo>
                    <a:pt x="119761" y="248665"/>
                  </a:lnTo>
                  <a:lnTo>
                    <a:pt x="127644" y="248427"/>
                  </a:lnTo>
                  <a:lnTo>
                    <a:pt x="169489" y="237426"/>
                  </a:lnTo>
                  <a:lnTo>
                    <a:pt x="190525" y="220472"/>
                  </a:lnTo>
                  <a:lnTo>
                    <a:pt x="119761" y="220472"/>
                  </a:lnTo>
                  <a:lnTo>
                    <a:pt x="110662" y="220047"/>
                  </a:lnTo>
                  <a:lnTo>
                    <a:pt x="78612" y="204343"/>
                  </a:lnTo>
                  <a:lnTo>
                    <a:pt x="78612" y="192532"/>
                  </a:lnTo>
                  <a:lnTo>
                    <a:pt x="119761" y="175640"/>
                  </a:lnTo>
                  <a:lnTo>
                    <a:pt x="190635" y="175640"/>
                  </a:lnTo>
                  <a:lnTo>
                    <a:pt x="187960" y="171831"/>
                  </a:lnTo>
                  <a:lnTo>
                    <a:pt x="149987" y="151384"/>
                  </a:lnTo>
                  <a:lnTo>
                    <a:pt x="127644" y="147919"/>
                  </a:lnTo>
                  <a:lnTo>
                    <a:pt x="119761" y="147700"/>
                  </a:lnTo>
                  <a:close/>
                </a:path>
                <a:path w="448310" h="248919">
                  <a:moveTo>
                    <a:pt x="190635" y="175640"/>
                  </a:moveTo>
                  <a:lnTo>
                    <a:pt x="125602" y="175640"/>
                  </a:lnTo>
                  <a:lnTo>
                    <a:pt x="131063" y="176275"/>
                  </a:lnTo>
                  <a:lnTo>
                    <a:pt x="136270" y="177546"/>
                  </a:lnTo>
                  <a:lnTo>
                    <a:pt x="159010" y="190753"/>
                  </a:lnTo>
                  <a:lnTo>
                    <a:pt x="160655" y="192786"/>
                  </a:lnTo>
                  <a:lnTo>
                    <a:pt x="161670" y="195707"/>
                  </a:lnTo>
                  <a:lnTo>
                    <a:pt x="161670" y="201422"/>
                  </a:lnTo>
                  <a:lnTo>
                    <a:pt x="136525" y="218567"/>
                  </a:lnTo>
                  <a:lnTo>
                    <a:pt x="131318" y="219837"/>
                  </a:lnTo>
                  <a:lnTo>
                    <a:pt x="125856" y="220472"/>
                  </a:lnTo>
                  <a:lnTo>
                    <a:pt x="190525" y="220472"/>
                  </a:lnTo>
                  <a:lnTo>
                    <a:pt x="192150" y="218059"/>
                  </a:lnTo>
                  <a:lnTo>
                    <a:pt x="196342" y="211962"/>
                  </a:lnTo>
                  <a:lnTo>
                    <a:pt x="198500" y="205105"/>
                  </a:lnTo>
                  <a:lnTo>
                    <a:pt x="198500" y="190626"/>
                  </a:lnTo>
                  <a:lnTo>
                    <a:pt x="196342" y="183896"/>
                  </a:lnTo>
                  <a:lnTo>
                    <a:pt x="191850" y="177371"/>
                  </a:lnTo>
                  <a:lnTo>
                    <a:pt x="190635" y="175640"/>
                  </a:lnTo>
                  <a:close/>
                </a:path>
                <a:path w="448310" h="248919">
                  <a:moveTo>
                    <a:pt x="193167" y="0"/>
                  </a:moveTo>
                  <a:lnTo>
                    <a:pt x="163449" y="0"/>
                  </a:lnTo>
                  <a:lnTo>
                    <a:pt x="162051" y="381"/>
                  </a:lnTo>
                  <a:lnTo>
                    <a:pt x="161289" y="1015"/>
                  </a:lnTo>
                  <a:lnTo>
                    <a:pt x="160527" y="1777"/>
                  </a:lnTo>
                  <a:lnTo>
                    <a:pt x="160146" y="3048"/>
                  </a:lnTo>
                  <a:lnTo>
                    <a:pt x="160146" y="139064"/>
                  </a:lnTo>
                  <a:lnTo>
                    <a:pt x="161925" y="140715"/>
                  </a:lnTo>
                  <a:lnTo>
                    <a:pt x="194437" y="140715"/>
                  </a:lnTo>
                  <a:lnTo>
                    <a:pt x="195961" y="139192"/>
                  </a:lnTo>
                  <a:lnTo>
                    <a:pt x="195961" y="88773"/>
                  </a:lnTo>
                  <a:lnTo>
                    <a:pt x="231267" y="88773"/>
                  </a:lnTo>
                  <a:lnTo>
                    <a:pt x="232918" y="86995"/>
                  </a:lnTo>
                  <a:lnTo>
                    <a:pt x="232918" y="61849"/>
                  </a:lnTo>
                  <a:lnTo>
                    <a:pt x="232537" y="60451"/>
                  </a:lnTo>
                  <a:lnTo>
                    <a:pt x="231520" y="60071"/>
                  </a:lnTo>
                  <a:lnTo>
                    <a:pt x="230631" y="59689"/>
                  </a:lnTo>
                  <a:lnTo>
                    <a:pt x="229362" y="59436"/>
                  </a:lnTo>
                  <a:lnTo>
                    <a:pt x="195961" y="59436"/>
                  </a:lnTo>
                  <a:lnTo>
                    <a:pt x="195961" y="3048"/>
                  </a:lnTo>
                  <a:lnTo>
                    <a:pt x="195580" y="1777"/>
                  </a:lnTo>
                  <a:lnTo>
                    <a:pt x="195071" y="1015"/>
                  </a:lnTo>
                  <a:lnTo>
                    <a:pt x="194437" y="381"/>
                  </a:lnTo>
                  <a:lnTo>
                    <a:pt x="193167" y="0"/>
                  </a:lnTo>
                  <a:close/>
                </a:path>
                <a:path w="448310" h="248919">
                  <a:moveTo>
                    <a:pt x="444373" y="90043"/>
                  </a:moveTo>
                  <a:lnTo>
                    <a:pt x="220091" y="90043"/>
                  </a:lnTo>
                  <a:lnTo>
                    <a:pt x="218694" y="90424"/>
                  </a:lnTo>
                  <a:lnTo>
                    <a:pt x="218058" y="91186"/>
                  </a:lnTo>
                  <a:lnTo>
                    <a:pt x="217296" y="91948"/>
                  </a:lnTo>
                  <a:lnTo>
                    <a:pt x="216916" y="93345"/>
                  </a:lnTo>
                  <a:lnTo>
                    <a:pt x="216916" y="115315"/>
                  </a:lnTo>
                  <a:lnTo>
                    <a:pt x="217169" y="116712"/>
                  </a:lnTo>
                  <a:lnTo>
                    <a:pt x="217677" y="117601"/>
                  </a:lnTo>
                  <a:lnTo>
                    <a:pt x="218312" y="118363"/>
                  </a:lnTo>
                  <a:lnTo>
                    <a:pt x="219710" y="118872"/>
                  </a:lnTo>
                  <a:lnTo>
                    <a:pt x="446405" y="118872"/>
                  </a:lnTo>
                  <a:lnTo>
                    <a:pt x="448182" y="117094"/>
                  </a:lnTo>
                  <a:lnTo>
                    <a:pt x="448182" y="93345"/>
                  </a:lnTo>
                  <a:lnTo>
                    <a:pt x="447675" y="91948"/>
                  </a:lnTo>
                  <a:lnTo>
                    <a:pt x="445643" y="90424"/>
                  </a:lnTo>
                  <a:lnTo>
                    <a:pt x="444373" y="90043"/>
                  </a:lnTo>
                  <a:close/>
                </a:path>
                <a:path w="448310" h="248919">
                  <a:moveTo>
                    <a:pt x="404241" y="6476"/>
                  </a:moveTo>
                  <a:lnTo>
                    <a:pt x="256158" y="6476"/>
                  </a:lnTo>
                  <a:lnTo>
                    <a:pt x="254762" y="6731"/>
                  </a:lnTo>
                  <a:lnTo>
                    <a:pt x="252983" y="7747"/>
                  </a:lnTo>
                  <a:lnTo>
                    <a:pt x="252475" y="8889"/>
                  </a:lnTo>
                  <a:lnTo>
                    <a:pt x="252475" y="33147"/>
                  </a:lnTo>
                  <a:lnTo>
                    <a:pt x="252983" y="34417"/>
                  </a:lnTo>
                  <a:lnTo>
                    <a:pt x="253873" y="34925"/>
                  </a:lnTo>
                  <a:lnTo>
                    <a:pt x="254762" y="35306"/>
                  </a:lnTo>
                  <a:lnTo>
                    <a:pt x="256158" y="35560"/>
                  </a:lnTo>
                  <a:lnTo>
                    <a:pt x="377317" y="35560"/>
                  </a:lnTo>
                  <a:lnTo>
                    <a:pt x="379349" y="36068"/>
                  </a:lnTo>
                  <a:lnTo>
                    <a:pt x="379983" y="37211"/>
                  </a:lnTo>
                  <a:lnTo>
                    <a:pt x="380745" y="38353"/>
                  </a:lnTo>
                  <a:lnTo>
                    <a:pt x="380798" y="38719"/>
                  </a:lnTo>
                  <a:lnTo>
                    <a:pt x="377189" y="81914"/>
                  </a:lnTo>
                  <a:lnTo>
                    <a:pt x="375919" y="90043"/>
                  </a:lnTo>
                  <a:lnTo>
                    <a:pt x="409829" y="90043"/>
                  </a:lnTo>
                  <a:lnTo>
                    <a:pt x="415301" y="46634"/>
                  </a:lnTo>
                  <a:lnTo>
                    <a:pt x="416051" y="17652"/>
                  </a:lnTo>
                  <a:lnTo>
                    <a:pt x="414527" y="13081"/>
                  </a:lnTo>
                  <a:lnTo>
                    <a:pt x="408686" y="7747"/>
                  </a:lnTo>
                  <a:lnTo>
                    <a:pt x="404241" y="6476"/>
                  </a:lnTo>
                  <a:close/>
                </a:path>
                <a:path w="448310" h="248919">
                  <a:moveTo>
                    <a:pt x="61341" y="5461"/>
                  </a:moveTo>
                  <a:lnTo>
                    <a:pt x="59689" y="5714"/>
                  </a:lnTo>
                  <a:lnTo>
                    <a:pt x="58166" y="6985"/>
                  </a:lnTo>
                  <a:lnTo>
                    <a:pt x="57814" y="8509"/>
                  </a:lnTo>
                  <a:lnTo>
                    <a:pt x="57785" y="11557"/>
                  </a:lnTo>
                  <a:lnTo>
                    <a:pt x="57592" y="19151"/>
                  </a:lnTo>
                  <a:lnTo>
                    <a:pt x="47877" y="63013"/>
                  </a:lnTo>
                  <a:lnTo>
                    <a:pt x="22981" y="101084"/>
                  </a:lnTo>
                  <a:lnTo>
                    <a:pt x="4318" y="116586"/>
                  </a:lnTo>
                  <a:lnTo>
                    <a:pt x="2286" y="118110"/>
                  </a:lnTo>
                  <a:lnTo>
                    <a:pt x="1016" y="119380"/>
                  </a:lnTo>
                  <a:lnTo>
                    <a:pt x="0" y="121665"/>
                  </a:lnTo>
                  <a:lnTo>
                    <a:pt x="635" y="123444"/>
                  </a:lnTo>
                  <a:lnTo>
                    <a:pt x="2539" y="125730"/>
                  </a:lnTo>
                  <a:lnTo>
                    <a:pt x="15367" y="141732"/>
                  </a:lnTo>
                  <a:lnTo>
                    <a:pt x="16763" y="143383"/>
                  </a:lnTo>
                  <a:lnTo>
                    <a:pt x="18033" y="144272"/>
                  </a:lnTo>
                  <a:lnTo>
                    <a:pt x="20193" y="144272"/>
                  </a:lnTo>
                  <a:lnTo>
                    <a:pt x="54514" y="117697"/>
                  </a:lnTo>
                  <a:lnTo>
                    <a:pt x="75564" y="88011"/>
                  </a:lnTo>
                  <a:lnTo>
                    <a:pt x="118001" y="88011"/>
                  </a:lnTo>
                  <a:lnTo>
                    <a:pt x="91439" y="55245"/>
                  </a:lnTo>
                  <a:lnTo>
                    <a:pt x="89154" y="49402"/>
                  </a:lnTo>
                  <a:lnTo>
                    <a:pt x="90894" y="40399"/>
                  </a:lnTo>
                  <a:lnTo>
                    <a:pt x="92122" y="31099"/>
                  </a:lnTo>
                  <a:lnTo>
                    <a:pt x="92850" y="21488"/>
                  </a:lnTo>
                  <a:lnTo>
                    <a:pt x="93091" y="11557"/>
                  </a:lnTo>
                  <a:lnTo>
                    <a:pt x="93091" y="9651"/>
                  </a:lnTo>
                  <a:lnTo>
                    <a:pt x="63754" y="5714"/>
                  </a:lnTo>
                  <a:lnTo>
                    <a:pt x="61341" y="5461"/>
                  </a:lnTo>
                  <a:close/>
                </a:path>
                <a:path w="448310" h="248919">
                  <a:moveTo>
                    <a:pt x="118001" y="88011"/>
                  </a:moveTo>
                  <a:lnTo>
                    <a:pt x="75564" y="88011"/>
                  </a:lnTo>
                  <a:lnTo>
                    <a:pt x="78612" y="92837"/>
                  </a:lnTo>
                  <a:lnTo>
                    <a:pt x="106171" y="120523"/>
                  </a:lnTo>
                  <a:lnTo>
                    <a:pt x="121538" y="130175"/>
                  </a:lnTo>
                  <a:lnTo>
                    <a:pt x="123951" y="131572"/>
                  </a:lnTo>
                  <a:lnTo>
                    <a:pt x="125730" y="132207"/>
                  </a:lnTo>
                  <a:lnTo>
                    <a:pt x="127762" y="131952"/>
                  </a:lnTo>
                  <a:lnTo>
                    <a:pt x="128905" y="130937"/>
                  </a:lnTo>
                  <a:lnTo>
                    <a:pt x="130301" y="128905"/>
                  </a:lnTo>
                  <a:lnTo>
                    <a:pt x="140335" y="112902"/>
                  </a:lnTo>
                  <a:lnTo>
                    <a:pt x="140843" y="112268"/>
                  </a:lnTo>
                  <a:lnTo>
                    <a:pt x="141477" y="111378"/>
                  </a:lnTo>
                  <a:lnTo>
                    <a:pt x="141986" y="110489"/>
                  </a:lnTo>
                  <a:lnTo>
                    <a:pt x="142620" y="109600"/>
                  </a:lnTo>
                  <a:lnTo>
                    <a:pt x="143001" y="108712"/>
                  </a:lnTo>
                  <a:lnTo>
                    <a:pt x="142915" y="106584"/>
                  </a:lnTo>
                  <a:lnTo>
                    <a:pt x="141731" y="105283"/>
                  </a:lnTo>
                  <a:lnTo>
                    <a:pt x="139319" y="103886"/>
                  </a:lnTo>
                  <a:lnTo>
                    <a:pt x="135255" y="101473"/>
                  </a:lnTo>
                  <a:lnTo>
                    <a:pt x="130682" y="98425"/>
                  </a:lnTo>
                  <a:lnTo>
                    <a:pt x="125856" y="94487"/>
                  </a:lnTo>
                  <a:lnTo>
                    <a:pt x="120904" y="90677"/>
                  </a:lnTo>
                  <a:lnTo>
                    <a:pt x="118001" y="8801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4626" y="1114551"/>
              <a:ext cx="888873" cy="24917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47441" y="1114551"/>
              <a:ext cx="1567815" cy="247650"/>
            </a:xfrm>
            <a:custGeom>
              <a:avLst/>
              <a:gdLst/>
              <a:ahLst/>
              <a:cxnLst/>
              <a:rect l="l" t="t" r="r" b="b"/>
              <a:pathLst>
                <a:path w="1567814" h="247650">
                  <a:moveTo>
                    <a:pt x="156845" y="154813"/>
                  </a:moveTo>
                  <a:lnTo>
                    <a:pt x="153924" y="152527"/>
                  </a:lnTo>
                  <a:lnTo>
                    <a:pt x="150241" y="149606"/>
                  </a:lnTo>
                  <a:lnTo>
                    <a:pt x="146304" y="146304"/>
                  </a:lnTo>
                  <a:lnTo>
                    <a:pt x="141732" y="142621"/>
                  </a:lnTo>
                  <a:lnTo>
                    <a:pt x="111239" y="112014"/>
                  </a:lnTo>
                  <a:lnTo>
                    <a:pt x="104267" y="101854"/>
                  </a:lnTo>
                  <a:lnTo>
                    <a:pt x="108216" y="95199"/>
                  </a:lnTo>
                  <a:lnTo>
                    <a:pt x="111887" y="88557"/>
                  </a:lnTo>
                  <a:lnTo>
                    <a:pt x="127381" y="49657"/>
                  </a:lnTo>
                  <a:lnTo>
                    <a:pt x="128778" y="43180"/>
                  </a:lnTo>
                  <a:lnTo>
                    <a:pt x="129286" y="41021"/>
                  </a:lnTo>
                  <a:lnTo>
                    <a:pt x="114554" y="19050"/>
                  </a:lnTo>
                  <a:lnTo>
                    <a:pt x="21082" y="19050"/>
                  </a:lnTo>
                  <a:lnTo>
                    <a:pt x="19812" y="19431"/>
                  </a:lnTo>
                  <a:lnTo>
                    <a:pt x="19050" y="20193"/>
                  </a:lnTo>
                  <a:lnTo>
                    <a:pt x="18161" y="20955"/>
                  </a:lnTo>
                  <a:lnTo>
                    <a:pt x="17780" y="22352"/>
                  </a:lnTo>
                  <a:lnTo>
                    <a:pt x="17780" y="44704"/>
                  </a:lnTo>
                  <a:lnTo>
                    <a:pt x="18034" y="45974"/>
                  </a:lnTo>
                  <a:lnTo>
                    <a:pt x="18415" y="46990"/>
                  </a:lnTo>
                  <a:lnTo>
                    <a:pt x="18923" y="47879"/>
                  </a:lnTo>
                  <a:lnTo>
                    <a:pt x="20320" y="48387"/>
                  </a:lnTo>
                  <a:lnTo>
                    <a:pt x="88773" y="48387"/>
                  </a:lnTo>
                  <a:lnTo>
                    <a:pt x="90043" y="50038"/>
                  </a:lnTo>
                  <a:lnTo>
                    <a:pt x="71564" y="90093"/>
                  </a:lnTo>
                  <a:lnTo>
                    <a:pt x="44526" y="124942"/>
                  </a:lnTo>
                  <a:lnTo>
                    <a:pt x="10782" y="155498"/>
                  </a:lnTo>
                  <a:lnTo>
                    <a:pt x="1905" y="161798"/>
                  </a:lnTo>
                  <a:lnTo>
                    <a:pt x="889" y="162814"/>
                  </a:lnTo>
                  <a:lnTo>
                    <a:pt x="508" y="163957"/>
                  </a:lnTo>
                  <a:lnTo>
                    <a:pt x="0" y="165100"/>
                  </a:lnTo>
                  <a:lnTo>
                    <a:pt x="508" y="166624"/>
                  </a:lnTo>
                  <a:lnTo>
                    <a:pt x="17399" y="187452"/>
                  </a:lnTo>
                  <a:lnTo>
                    <a:pt x="18415" y="187706"/>
                  </a:lnTo>
                  <a:lnTo>
                    <a:pt x="55880" y="159639"/>
                  </a:lnTo>
                  <a:lnTo>
                    <a:pt x="85217" y="128397"/>
                  </a:lnTo>
                  <a:lnTo>
                    <a:pt x="88519" y="132842"/>
                  </a:lnTo>
                  <a:lnTo>
                    <a:pt x="116967" y="163449"/>
                  </a:lnTo>
                  <a:lnTo>
                    <a:pt x="138557" y="178816"/>
                  </a:lnTo>
                  <a:lnTo>
                    <a:pt x="140208" y="178181"/>
                  </a:lnTo>
                  <a:lnTo>
                    <a:pt x="141478" y="176403"/>
                  </a:lnTo>
                  <a:lnTo>
                    <a:pt x="153670" y="161290"/>
                  </a:lnTo>
                  <a:lnTo>
                    <a:pt x="156718" y="157734"/>
                  </a:lnTo>
                  <a:lnTo>
                    <a:pt x="156845" y="154813"/>
                  </a:lnTo>
                  <a:close/>
                </a:path>
                <a:path w="1567814" h="247650">
                  <a:moveTo>
                    <a:pt x="205359" y="3048"/>
                  </a:moveTo>
                  <a:lnTo>
                    <a:pt x="204978" y="1778"/>
                  </a:lnTo>
                  <a:lnTo>
                    <a:pt x="204343" y="1016"/>
                  </a:lnTo>
                  <a:lnTo>
                    <a:pt x="203581" y="381"/>
                  </a:lnTo>
                  <a:lnTo>
                    <a:pt x="202311" y="0"/>
                  </a:lnTo>
                  <a:lnTo>
                    <a:pt x="172847" y="0"/>
                  </a:lnTo>
                  <a:lnTo>
                    <a:pt x="171564" y="381"/>
                  </a:lnTo>
                  <a:lnTo>
                    <a:pt x="170802" y="1016"/>
                  </a:lnTo>
                  <a:lnTo>
                    <a:pt x="170180" y="1778"/>
                  </a:lnTo>
                  <a:lnTo>
                    <a:pt x="169799" y="3048"/>
                  </a:lnTo>
                  <a:lnTo>
                    <a:pt x="169799" y="243840"/>
                  </a:lnTo>
                  <a:lnTo>
                    <a:pt x="170180" y="245110"/>
                  </a:lnTo>
                  <a:lnTo>
                    <a:pt x="170802" y="245745"/>
                  </a:lnTo>
                  <a:lnTo>
                    <a:pt x="171564" y="246380"/>
                  </a:lnTo>
                  <a:lnTo>
                    <a:pt x="172847" y="246634"/>
                  </a:lnTo>
                  <a:lnTo>
                    <a:pt x="202311" y="246634"/>
                  </a:lnTo>
                  <a:lnTo>
                    <a:pt x="203581" y="246380"/>
                  </a:lnTo>
                  <a:lnTo>
                    <a:pt x="204343" y="245745"/>
                  </a:lnTo>
                  <a:lnTo>
                    <a:pt x="204978" y="245110"/>
                  </a:lnTo>
                  <a:lnTo>
                    <a:pt x="205359" y="243840"/>
                  </a:lnTo>
                  <a:lnTo>
                    <a:pt x="205359" y="3048"/>
                  </a:lnTo>
                  <a:close/>
                </a:path>
                <a:path w="1567814" h="247650">
                  <a:moveTo>
                    <a:pt x="367792" y="160909"/>
                  </a:moveTo>
                  <a:lnTo>
                    <a:pt x="366649" y="159258"/>
                  </a:lnTo>
                  <a:lnTo>
                    <a:pt x="364236" y="157353"/>
                  </a:lnTo>
                  <a:lnTo>
                    <a:pt x="359791" y="153797"/>
                  </a:lnTo>
                  <a:lnTo>
                    <a:pt x="335280" y="123698"/>
                  </a:lnTo>
                  <a:lnTo>
                    <a:pt x="314452" y="84074"/>
                  </a:lnTo>
                  <a:lnTo>
                    <a:pt x="312547" y="76962"/>
                  </a:lnTo>
                  <a:lnTo>
                    <a:pt x="314629" y="63588"/>
                  </a:lnTo>
                  <a:lnTo>
                    <a:pt x="316141" y="49517"/>
                  </a:lnTo>
                  <a:lnTo>
                    <a:pt x="317055" y="34772"/>
                  </a:lnTo>
                  <a:lnTo>
                    <a:pt x="317373" y="19304"/>
                  </a:lnTo>
                  <a:lnTo>
                    <a:pt x="317373" y="17272"/>
                  </a:lnTo>
                  <a:lnTo>
                    <a:pt x="317119" y="15748"/>
                  </a:lnTo>
                  <a:lnTo>
                    <a:pt x="316547" y="14732"/>
                  </a:lnTo>
                  <a:lnTo>
                    <a:pt x="316103" y="13843"/>
                  </a:lnTo>
                  <a:lnTo>
                    <a:pt x="314706" y="13335"/>
                  </a:lnTo>
                  <a:lnTo>
                    <a:pt x="312293" y="13081"/>
                  </a:lnTo>
                  <a:lnTo>
                    <a:pt x="287528" y="12319"/>
                  </a:lnTo>
                  <a:lnTo>
                    <a:pt x="285115" y="12319"/>
                  </a:lnTo>
                  <a:lnTo>
                    <a:pt x="283718" y="12827"/>
                  </a:lnTo>
                  <a:lnTo>
                    <a:pt x="283083" y="13843"/>
                  </a:lnTo>
                  <a:lnTo>
                    <a:pt x="282448" y="14732"/>
                  </a:lnTo>
                  <a:lnTo>
                    <a:pt x="282257" y="15748"/>
                  </a:lnTo>
                  <a:lnTo>
                    <a:pt x="282168" y="19304"/>
                  </a:lnTo>
                  <a:lnTo>
                    <a:pt x="282028" y="29159"/>
                  </a:lnTo>
                  <a:lnTo>
                    <a:pt x="281533" y="39852"/>
                  </a:lnTo>
                  <a:lnTo>
                    <a:pt x="276313" y="78511"/>
                  </a:lnTo>
                  <a:lnTo>
                    <a:pt x="263563" y="115633"/>
                  </a:lnTo>
                  <a:lnTo>
                    <a:pt x="239763" y="152781"/>
                  </a:lnTo>
                  <a:lnTo>
                    <a:pt x="223647" y="170053"/>
                  </a:lnTo>
                  <a:lnTo>
                    <a:pt x="222504" y="171704"/>
                  </a:lnTo>
                  <a:lnTo>
                    <a:pt x="222504" y="174244"/>
                  </a:lnTo>
                  <a:lnTo>
                    <a:pt x="223139" y="175641"/>
                  </a:lnTo>
                  <a:lnTo>
                    <a:pt x="224536" y="176911"/>
                  </a:lnTo>
                  <a:lnTo>
                    <a:pt x="238760" y="191643"/>
                  </a:lnTo>
                  <a:lnTo>
                    <a:pt x="240411" y="193294"/>
                  </a:lnTo>
                  <a:lnTo>
                    <a:pt x="241935" y="194056"/>
                  </a:lnTo>
                  <a:lnTo>
                    <a:pt x="244221" y="193802"/>
                  </a:lnTo>
                  <a:lnTo>
                    <a:pt x="280035" y="155956"/>
                  </a:lnTo>
                  <a:lnTo>
                    <a:pt x="287782" y="143383"/>
                  </a:lnTo>
                  <a:lnTo>
                    <a:pt x="291592" y="136906"/>
                  </a:lnTo>
                  <a:lnTo>
                    <a:pt x="295021" y="130429"/>
                  </a:lnTo>
                  <a:lnTo>
                    <a:pt x="298069" y="123698"/>
                  </a:lnTo>
                  <a:lnTo>
                    <a:pt x="300863" y="129413"/>
                  </a:lnTo>
                  <a:lnTo>
                    <a:pt x="324358" y="163322"/>
                  </a:lnTo>
                  <a:lnTo>
                    <a:pt x="332613" y="172339"/>
                  </a:lnTo>
                  <a:lnTo>
                    <a:pt x="336677" y="176657"/>
                  </a:lnTo>
                  <a:lnTo>
                    <a:pt x="340360" y="179959"/>
                  </a:lnTo>
                  <a:lnTo>
                    <a:pt x="343662" y="182372"/>
                  </a:lnTo>
                  <a:lnTo>
                    <a:pt x="347599" y="185420"/>
                  </a:lnTo>
                  <a:lnTo>
                    <a:pt x="350647" y="185674"/>
                  </a:lnTo>
                  <a:lnTo>
                    <a:pt x="352933" y="182880"/>
                  </a:lnTo>
                  <a:lnTo>
                    <a:pt x="365252" y="167386"/>
                  </a:lnTo>
                  <a:lnTo>
                    <a:pt x="366776" y="165608"/>
                  </a:lnTo>
                  <a:lnTo>
                    <a:pt x="367538" y="163830"/>
                  </a:lnTo>
                  <a:lnTo>
                    <a:pt x="367792" y="160909"/>
                  </a:lnTo>
                  <a:close/>
                </a:path>
                <a:path w="1567814" h="247650">
                  <a:moveTo>
                    <a:pt x="424434" y="3048"/>
                  </a:moveTo>
                  <a:lnTo>
                    <a:pt x="424053" y="1778"/>
                  </a:lnTo>
                  <a:lnTo>
                    <a:pt x="423418" y="1016"/>
                  </a:lnTo>
                  <a:lnTo>
                    <a:pt x="422656" y="381"/>
                  </a:lnTo>
                  <a:lnTo>
                    <a:pt x="421386" y="0"/>
                  </a:lnTo>
                  <a:lnTo>
                    <a:pt x="391922" y="0"/>
                  </a:lnTo>
                  <a:lnTo>
                    <a:pt x="390652" y="381"/>
                  </a:lnTo>
                  <a:lnTo>
                    <a:pt x="389890" y="1016"/>
                  </a:lnTo>
                  <a:lnTo>
                    <a:pt x="389255" y="1778"/>
                  </a:lnTo>
                  <a:lnTo>
                    <a:pt x="388874" y="3048"/>
                  </a:lnTo>
                  <a:lnTo>
                    <a:pt x="388874" y="243840"/>
                  </a:lnTo>
                  <a:lnTo>
                    <a:pt x="389255" y="245110"/>
                  </a:lnTo>
                  <a:lnTo>
                    <a:pt x="389890" y="245745"/>
                  </a:lnTo>
                  <a:lnTo>
                    <a:pt x="390652" y="246380"/>
                  </a:lnTo>
                  <a:lnTo>
                    <a:pt x="391922" y="246634"/>
                  </a:lnTo>
                  <a:lnTo>
                    <a:pt x="421386" y="246634"/>
                  </a:lnTo>
                  <a:lnTo>
                    <a:pt x="422656" y="246380"/>
                  </a:lnTo>
                  <a:lnTo>
                    <a:pt x="423418" y="245745"/>
                  </a:lnTo>
                  <a:lnTo>
                    <a:pt x="424053" y="245110"/>
                  </a:lnTo>
                  <a:lnTo>
                    <a:pt x="424434" y="243840"/>
                  </a:lnTo>
                  <a:lnTo>
                    <a:pt x="424434" y="3048"/>
                  </a:lnTo>
                  <a:close/>
                </a:path>
                <a:path w="1567814" h="247650">
                  <a:moveTo>
                    <a:pt x="553212" y="3937"/>
                  </a:moveTo>
                  <a:lnTo>
                    <a:pt x="551307" y="2032"/>
                  </a:lnTo>
                  <a:lnTo>
                    <a:pt x="479298" y="2032"/>
                  </a:lnTo>
                  <a:lnTo>
                    <a:pt x="478028" y="2413"/>
                  </a:lnTo>
                  <a:lnTo>
                    <a:pt x="476885" y="2921"/>
                  </a:lnTo>
                  <a:lnTo>
                    <a:pt x="475869" y="3556"/>
                  </a:lnTo>
                  <a:lnTo>
                    <a:pt x="475234" y="5080"/>
                  </a:lnTo>
                  <a:lnTo>
                    <a:pt x="475234" y="26289"/>
                  </a:lnTo>
                  <a:lnTo>
                    <a:pt x="475869" y="27813"/>
                  </a:lnTo>
                  <a:lnTo>
                    <a:pt x="476885" y="28448"/>
                  </a:lnTo>
                  <a:lnTo>
                    <a:pt x="478028" y="29083"/>
                  </a:lnTo>
                  <a:lnTo>
                    <a:pt x="479298" y="29337"/>
                  </a:lnTo>
                  <a:lnTo>
                    <a:pt x="549910" y="29337"/>
                  </a:lnTo>
                  <a:lnTo>
                    <a:pt x="551434" y="28829"/>
                  </a:lnTo>
                  <a:lnTo>
                    <a:pt x="552196" y="27940"/>
                  </a:lnTo>
                  <a:lnTo>
                    <a:pt x="552831" y="26924"/>
                  </a:lnTo>
                  <a:lnTo>
                    <a:pt x="553212" y="25527"/>
                  </a:lnTo>
                  <a:lnTo>
                    <a:pt x="553212" y="3937"/>
                  </a:lnTo>
                  <a:close/>
                </a:path>
                <a:path w="1567814" h="247650">
                  <a:moveTo>
                    <a:pt x="572008" y="112268"/>
                  </a:moveTo>
                  <a:lnTo>
                    <a:pt x="570484" y="106299"/>
                  </a:lnTo>
                  <a:lnTo>
                    <a:pt x="567436" y="100838"/>
                  </a:lnTo>
                  <a:lnTo>
                    <a:pt x="566889" y="99822"/>
                  </a:lnTo>
                  <a:lnTo>
                    <a:pt x="564515" y="95377"/>
                  </a:lnTo>
                  <a:lnTo>
                    <a:pt x="560451" y="90678"/>
                  </a:lnTo>
                  <a:lnTo>
                    <a:pt x="555244" y="86741"/>
                  </a:lnTo>
                  <a:lnTo>
                    <a:pt x="550164" y="82804"/>
                  </a:lnTo>
                  <a:lnTo>
                    <a:pt x="544068" y="79629"/>
                  </a:lnTo>
                  <a:lnTo>
                    <a:pt x="538734" y="77990"/>
                  </a:lnTo>
                  <a:lnTo>
                    <a:pt x="538734" y="123698"/>
                  </a:lnTo>
                  <a:lnTo>
                    <a:pt x="536702" y="128270"/>
                  </a:lnTo>
                  <a:lnTo>
                    <a:pt x="528066" y="136144"/>
                  </a:lnTo>
                  <a:lnTo>
                    <a:pt x="522351" y="138176"/>
                  </a:lnTo>
                  <a:lnTo>
                    <a:pt x="507873" y="138176"/>
                  </a:lnTo>
                  <a:lnTo>
                    <a:pt x="502158" y="136144"/>
                  </a:lnTo>
                  <a:lnTo>
                    <a:pt x="497840" y="132207"/>
                  </a:lnTo>
                  <a:lnTo>
                    <a:pt x="493649" y="128270"/>
                  </a:lnTo>
                  <a:lnTo>
                    <a:pt x="491490" y="123698"/>
                  </a:lnTo>
                  <a:lnTo>
                    <a:pt x="491540" y="113538"/>
                  </a:lnTo>
                  <a:lnTo>
                    <a:pt x="493522" y="109220"/>
                  </a:lnTo>
                  <a:lnTo>
                    <a:pt x="497713" y="105410"/>
                  </a:lnTo>
                  <a:lnTo>
                    <a:pt x="502031" y="101727"/>
                  </a:lnTo>
                  <a:lnTo>
                    <a:pt x="507746" y="99822"/>
                  </a:lnTo>
                  <a:lnTo>
                    <a:pt x="522478" y="99822"/>
                  </a:lnTo>
                  <a:lnTo>
                    <a:pt x="538734" y="123698"/>
                  </a:lnTo>
                  <a:lnTo>
                    <a:pt x="538734" y="77990"/>
                  </a:lnTo>
                  <a:lnTo>
                    <a:pt x="537083" y="77470"/>
                  </a:lnTo>
                  <a:lnTo>
                    <a:pt x="530225" y="75184"/>
                  </a:lnTo>
                  <a:lnTo>
                    <a:pt x="522859" y="74041"/>
                  </a:lnTo>
                  <a:lnTo>
                    <a:pt x="507365" y="74041"/>
                  </a:lnTo>
                  <a:lnTo>
                    <a:pt x="500126" y="75184"/>
                  </a:lnTo>
                  <a:lnTo>
                    <a:pt x="493141" y="77470"/>
                  </a:lnTo>
                  <a:lnTo>
                    <a:pt x="486156" y="79629"/>
                  </a:lnTo>
                  <a:lnTo>
                    <a:pt x="458457" y="111760"/>
                  </a:lnTo>
                  <a:lnTo>
                    <a:pt x="458343" y="125095"/>
                  </a:lnTo>
                  <a:lnTo>
                    <a:pt x="459740" y="131064"/>
                  </a:lnTo>
                  <a:lnTo>
                    <a:pt x="462788" y="136525"/>
                  </a:lnTo>
                  <a:lnTo>
                    <a:pt x="465836" y="142113"/>
                  </a:lnTo>
                  <a:lnTo>
                    <a:pt x="499872" y="162179"/>
                  </a:lnTo>
                  <a:lnTo>
                    <a:pt x="507111" y="163322"/>
                  </a:lnTo>
                  <a:lnTo>
                    <a:pt x="522732" y="163322"/>
                  </a:lnTo>
                  <a:lnTo>
                    <a:pt x="555244" y="150749"/>
                  </a:lnTo>
                  <a:lnTo>
                    <a:pt x="560451" y="146812"/>
                  </a:lnTo>
                  <a:lnTo>
                    <a:pt x="564515" y="142113"/>
                  </a:lnTo>
                  <a:lnTo>
                    <a:pt x="566572" y="138176"/>
                  </a:lnTo>
                  <a:lnTo>
                    <a:pt x="567436" y="136525"/>
                  </a:lnTo>
                  <a:lnTo>
                    <a:pt x="570484" y="131064"/>
                  </a:lnTo>
                  <a:lnTo>
                    <a:pt x="572008" y="125095"/>
                  </a:lnTo>
                  <a:lnTo>
                    <a:pt x="572008" y="112268"/>
                  </a:lnTo>
                  <a:close/>
                </a:path>
                <a:path w="1567814" h="247650">
                  <a:moveTo>
                    <a:pt x="586105" y="41148"/>
                  </a:moveTo>
                  <a:lnTo>
                    <a:pt x="584200" y="39370"/>
                  </a:lnTo>
                  <a:lnTo>
                    <a:pt x="442214" y="39370"/>
                  </a:lnTo>
                  <a:lnTo>
                    <a:pt x="440309" y="41148"/>
                  </a:lnTo>
                  <a:lnTo>
                    <a:pt x="440309" y="64516"/>
                  </a:lnTo>
                  <a:lnTo>
                    <a:pt x="442087" y="66421"/>
                  </a:lnTo>
                  <a:lnTo>
                    <a:pt x="584200" y="66421"/>
                  </a:lnTo>
                  <a:lnTo>
                    <a:pt x="586105" y="64516"/>
                  </a:lnTo>
                  <a:lnTo>
                    <a:pt x="586105" y="41148"/>
                  </a:lnTo>
                  <a:close/>
                </a:path>
                <a:path w="1567814" h="247650">
                  <a:moveTo>
                    <a:pt x="644017" y="217297"/>
                  </a:moveTo>
                  <a:lnTo>
                    <a:pt x="643382" y="216027"/>
                  </a:lnTo>
                  <a:lnTo>
                    <a:pt x="642366" y="215392"/>
                  </a:lnTo>
                  <a:lnTo>
                    <a:pt x="641223" y="214757"/>
                  </a:lnTo>
                  <a:lnTo>
                    <a:pt x="639953" y="214503"/>
                  </a:lnTo>
                  <a:lnTo>
                    <a:pt x="517652" y="214503"/>
                  </a:lnTo>
                  <a:lnTo>
                    <a:pt x="516382" y="213233"/>
                  </a:lnTo>
                  <a:lnTo>
                    <a:pt x="516382" y="177673"/>
                  </a:lnTo>
                  <a:lnTo>
                    <a:pt x="514604" y="175895"/>
                  </a:lnTo>
                  <a:lnTo>
                    <a:pt x="482346" y="175895"/>
                  </a:lnTo>
                  <a:lnTo>
                    <a:pt x="480695" y="177673"/>
                  </a:lnTo>
                  <a:lnTo>
                    <a:pt x="480695" y="228346"/>
                  </a:lnTo>
                  <a:lnTo>
                    <a:pt x="480949" y="231394"/>
                  </a:lnTo>
                  <a:lnTo>
                    <a:pt x="481965" y="236220"/>
                  </a:lnTo>
                  <a:lnTo>
                    <a:pt x="482854" y="238125"/>
                  </a:lnTo>
                  <a:lnTo>
                    <a:pt x="484124" y="239395"/>
                  </a:lnTo>
                  <a:lnTo>
                    <a:pt x="485394" y="240792"/>
                  </a:lnTo>
                  <a:lnTo>
                    <a:pt x="487172" y="241808"/>
                  </a:lnTo>
                  <a:lnTo>
                    <a:pt x="489585" y="242443"/>
                  </a:lnTo>
                  <a:lnTo>
                    <a:pt x="491871" y="242951"/>
                  </a:lnTo>
                  <a:lnTo>
                    <a:pt x="494792" y="243332"/>
                  </a:lnTo>
                  <a:lnTo>
                    <a:pt x="639953" y="243332"/>
                  </a:lnTo>
                  <a:lnTo>
                    <a:pt x="641223" y="243078"/>
                  </a:lnTo>
                  <a:lnTo>
                    <a:pt x="642366" y="242824"/>
                  </a:lnTo>
                  <a:lnTo>
                    <a:pt x="643382" y="242443"/>
                  </a:lnTo>
                  <a:lnTo>
                    <a:pt x="644017" y="241046"/>
                  </a:lnTo>
                  <a:lnTo>
                    <a:pt x="644017" y="217297"/>
                  </a:lnTo>
                  <a:close/>
                </a:path>
                <a:path w="1567814" h="247650">
                  <a:moveTo>
                    <a:pt x="670179" y="87376"/>
                  </a:moveTo>
                  <a:lnTo>
                    <a:pt x="669671" y="85979"/>
                  </a:lnTo>
                  <a:lnTo>
                    <a:pt x="668655" y="85725"/>
                  </a:lnTo>
                  <a:lnTo>
                    <a:pt x="667639" y="85344"/>
                  </a:lnTo>
                  <a:lnTo>
                    <a:pt x="666496" y="85090"/>
                  </a:lnTo>
                  <a:lnTo>
                    <a:pt x="633984" y="85090"/>
                  </a:lnTo>
                  <a:lnTo>
                    <a:pt x="633984" y="1651"/>
                  </a:lnTo>
                  <a:lnTo>
                    <a:pt x="632460" y="0"/>
                  </a:lnTo>
                  <a:lnTo>
                    <a:pt x="599948" y="0"/>
                  </a:lnTo>
                  <a:lnTo>
                    <a:pt x="598170" y="1651"/>
                  </a:lnTo>
                  <a:lnTo>
                    <a:pt x="598170" y="185039"/>
                  </a:lnTo>
                  <a:lnTo>
                    <a:pt x="598551" y="186309"/>
                  </a:lnTo>
                  <a:lnTo>
                    <a:pt x="599313" y="186944"/>
                  </a:lnTo>
                  <a:lnTo>
                    <a:pt x="600075" y="187706"/>
                  </a:lnTo>
                  <a:lnTo>
                    <a:pt x="601472" y="187960"/>
                  </a:lnTo>
                  <a:lnTo>
                    <a:pt x="631190" y="187960"/>
                  </a:lnTo>
                  <a:lnTo>
                    <a:pt x="632460" y="187706"/>
                  </a:lnTo>
                  <a:lnTo>
                    <a:pt x="633603" y="186309"/>
                  </a:lnTo>
                  <a:lnTo>
                    <a:pt x="633984" y="185039"/>
                  </a:lnTo>
                  <a:lnTo>
                    <a:pt x="633984" y="114427"/>
                  </a:lnTo>
                  <a:lnTo>
                    <a:pt x="666623" y="114427"/>
                  </a:lnTo>
                  <a:lnTo>
                    <a:pt x="667893" y="114173"/>
                  </a:lnTo>
                  <a:lnTo>
                    <a:pt x="668782" y="113538"/>
                  </a:lnTo>
                  <a:lnTo>
                    <a:pt x="669798" y="112903"/>
                  </a:lnTo>
                  <a:lnTo>
                    <a:pt x="670179" y="111760"/>
                  </a:lnTo>
                  <a:lnTo>
                    <a:pt x="670179" y="87376"/>
                  </a:lnTo>
                  <a:close/>
                </a:path>
                <a:path w="1567814" h="247650">
                  <a:moveTo>
                    <a:pt x="819404" y="177292"/>
                  </a:moveTo>
                  <a:lnTo>
                    <a:pt x="814578" y="152908"/>
                  </a:lnTo>
                  <a:lnTo>
                    <a:pt x="814197" y="152273"/>
                  </a:lnTo>
                  <a:lnTo>
                    <a:pt x="813054" y="152146"/>
                  </a:lnTo>
                  <a:lnTo>
                    <a:pt x="811149" y="152527"/>
                  </a:lnTo>
                  <a:lnTo>
                    <a:pt x="799211" y="154432"/>
                  </a:lnTo>
                  <a:lnTo>
                    <a:pt x="793877" y="155067"/>
                  </a:lnTo>
                  <a:lnTo>
                    <a:pt x="788543" y="155829"/>
                  </a:lnTo>
                  <a:lnTo>
                    <a:pt x="783463" y="156337"/>
                  </a:lnTo>
                  <a:lnTo>
                    <a:pt x="778637" y="156718"/>
                  </a:lnTo>
                  <a:lnTo>
                    <a:pt x="773684" y="157226"/>
                  </a:lnTo>
                  <a:lnTo>
                    <a:pt x="764032" y="157734"/>
                  </a:lnTo>
                  <a:lnTo>
                    <a:pt x="754380" y="157988"/>
                  </a:lnTo>
                  <a:lnTo>
                    <a:pt x="746887" y="157988"/>
                  </a:lnTo>
                  <a:lnTo>
                    <a:pt x="745617" y="156845"/>
                  </a:lnTo>
                  <a:lnTo>
                    <a:pt x="745617" y="114808"/>
                  </a:lnTo>
                  <a:lnTo>
                    <a:pt x="746633" y="113665"/>
                  </a:lnTo>
                  <a:lnTo>
                    <a:pt x="788162" y="113665"/>
                  </a:lnTo>
                  <a:lnTo>
                    <a:pt x="792734" y="112395"/>
                  </a:lnTo>
                  <a:lnTo>
                    <a:pt x="795655" y="109982"/>
                  </a:lnTo>
                  <a:lnTo>
                    <a:pt x="798449" y="107442"/>
                  </a:lnTo>
                  <a:lnTo>
                    <a:pt x="799846" y="102616"/>
                  </a:lnTo>
                  <a:lnTo>
                    <a:pt x="799846" y="32639"/>
                  </a:lnTo>
                  <a:lnTo>
                    <a:pt x="785876" y="18288"/>
                  </a:lnTo>
                  <a:lnTo>
                    <a:pt x="715899" y="18288"/>
                  </a:lnTo>
                  <a:lnTo>
                    <a:pt x="714629" y="18669"/>
                  </a:lnTo>
                  <a:lnTo>
                    <a:pt x="713867" y="19304"/>
                  </a:lnTo>
                  <a:lnTo>
                    <a:pt x="712978" y="19939"/>
                  </a:lnTo>
                  <a:lnTo>
                    <a:pt x="712597" y="21336"/>
                  </a:lnTo>
                  <a:lnTo>
                    <a:pt x="712597" y="45974"/>
                  </a:lnTo>
                  <a:lnTo>
                    <a:pt x="714375" y="47625"/>
                  </a:lnTo>
                  <a:lnTo>
                    <a:pt x="763524" y="47625"/>
                  </a:lnTo>
                  <a:lnTo>
                    <a:pt x="764540" y="47752"/>
                  </a:lnTo>
                  <a:lnTo>
                    <a:pt x="765429" y="48641"/>
                  </a:lnTo>
                  <a:lnTo>
                    <a:pt x="765556" y="84582"/>
                  </a:lnTo>
                  <a:lnTo>
                    <a:pt x="765429" y="85090"/>
                  </a:lnTo>
                  <a:lnTo>
                    <a:pt x="764540" y="85979"/>
                  </a:lnTo>
                  <a:lnTo>
                    <a:pt x="763524" y="86233"/>
                  </a:lnTo>
                  <a:lnTo>
                    <a:pt x="721106" y="86233"/>
                  </a:lnTo>
                  <a:lnTo>
                    <a:pt x="717169" y="87249"/>
                  </a:lnTo>
                  <a:lnTo>
                    <a:pt x="714756" y="89535"/>
                  </a:lnTo>
                  <a:lnTo>
                    <a:pt x="712343" y="91694"/>
                  </a:lnTo>
                  <a:lnTo>
                    <a:pt x="711073" y="95631"/>
                  </a:lnTo>
                  <a:lnTo>
                    <a:pt x="711073" y="175133"/>
                  </a:lnTo>
                  <a:lnTo>
                    <a:pt x="712597" y="179705"/>
                  </a:lnTo>
                  <a:lnTo>
                    <a:pt x="715772" y="182499"/>
                  </a:lnTo>
                  <a:lnTo>
                    <a:pt x="718820" y="185293"/>
                  </a:lnTo>
                  <a:lnTo>
                    <a:pt x="723773" y="186944"/>
                  </a:lnTo>
                  <a:lnTo>
                    <a:pt x="730377" y="187198"/>
                  </a:lnTo>
                  <a:lnTo>
                    <a:pt x="737997" y="187579"/>
                  </a:lnTo>
                  <a:lnTo>
                    <a:pt x="745617" y="187579"/>
                  </a:lnTo>
                  <a:lnTo>
                    <a:pt x="753237" y="187198"/>
                  </a:lnTo>
                  <a:lnTo>
                    <a:pt x="760984" y="186944"/>
                  </a:lnTo>
                  <a:lnTo>
                    <a:pt x="768477" y="186436"/>
                  </a:lnTo>
                  <a:lnTo>
                    <a:pt x="775843" y="185801"/>
                  </a:lnTo>
                  <a:lnTo>
                    <a:pt x="783082" y="185293"/>
                  </a:lnTo>
                  <a:lnTo>
                    <a:pt x="790067" y="184404"/>
                  </a:lnTo>
                  <a:lnTo>
                    <a:pt x="803402" y="182372"/>
                  </a:lnTo>
                  <a:lnTo>
                    <a:pt x="809625" y="181102"/>
                  </a:lnTo>
                  <a:lnTo>
                    <a:pt x="815213" y="179832"/>
                  </a:lnTo>
                  <a:lnTo>
                    <a:pt x="817118" y="179451"/>
                  </a:lnTo>
                  <a:lnTo>
                    <a:pt x="818388" y="178943"/>
                  </a:lnTo>
                  <a:lnTo>
                    <a:pt x="818896" y="178054"/>
                  </a:lnTo>
                  <a:lnTo>
                    <a:pt x="819404" y="177292"/>
                  </a:lnTo>
                  <a:close/>
                </a:path>
                <a:path w="1567814" h="247650">
                  <a:moveTo>
                    <a:pt x="869061" y="7366"/>
                  </a:moveTo>
                  <a:lnTo>
                    <a:pt x="868680" y="6096"/>
                  </a:lnTo>
                  <a:lnTo>
                    <a:pt x="868045" y="5334"/>
                  </a:lnTo>
                  <a:lnTo>
                    <a:pt x="867283" y="4572"/>
                  </a:lnTo>
                  <a:lnTo>
                    <a:pt x="866013" y="4191"/>
                  </a:lnTo>
                  <a:lnTo>
                    <a:pt x="837057" y="4191"/>
                  </a:lnTo>
                  <a:lnTo>
                    <a:pt x="835279" y="5842"/>
                  </a:lnTo>
                  <a:lnTo>
                    <a:pt x="835279" y="84328"/>
                  </a:lnTo>
                  <a:lnTo>
                    <a:pt x="813689" y="84328"/>
                  </a:lnTo>
                  <a:lnTo>
                    <a:pt x="812292" y="84582"/>
                  </a:lnTo>
                  <a:lnTo>
                    <a:pt x="811022" y="84963"/>
                  </a:lnTo>
                  <a:lnTo>
                    <a:pt x="809752" y="85471"/>
                  </a:lnTo>
                  <a:lnTo>
                    <a:pt x="809117" y="86995"/>
                  </a:lnTo>
                  <a:lnTo>
                    <a:pt x="809117" y="111760"/>
                  </a:lnTo>
                  <a:lnTo>
                    <a:pt x="809625" y="113284"/>
                  </a:lnTo>
                  <a:lnTo>
                    <a:pt x="811911" y="114808"/>
                  </a:lnTo>
                  <a:lnTo>
                    <a:pt x="813435" y="115189"/>
                  </a:lnTo>
                  <a:lnTo>
                    <a:pt x="835279" y="115189"/>
                  </a:lnTo>
                  <a:lnTo>
                    <a:pt x="835279" y="235712"/>
                  </a:lnTo>
                  <a:lnTo>
                    <a:pt x="835660" y="237109"/>
                  </a:lnTo>
                  <a:lnTo>
                    <a:pt x="836422" y="237617"/>
                  </a:lnTo>
                  <a:lnTo>
                    <a:pt x="837311" y="238125"/>
                  </a:lnTo>
                  <a:lnTo>
                    <a:pt x="838581" y="238379"/>
                  </a:lnTo>
                  <a:lnTo>
                    <a:pt x="866013" y="238379"/>
                  </a:lnTo>
                  <a:lnTo>
                    <a:pt x="867283" y="238125"/>
                  </a:lnTo>
                  <a:lnTo>
                    <a:pt x="868680" y="236982"/>
                  </a:lnTo>
                  <a:lnTo>
                    <a:pt x="869022" y="235712"/>
                  </a:lnTo>
                  <a:lnTo>
                    <a:pt x="869061" y="7366"/>
                  </a:lnTo>
                  <a:close/>
                </a:path>
                <a:path w="1567814" h="247650">
                  <a:moveTo>
                    <a:pt x="921258" y="3048"/>
                  </a:moveTo>
                  <a:lnTo>
                    <a:pt x="920877" y="1778"/>
                  </a:lnTo>
                  <a:lnTo>
                    <a:pt x="920242" y="1016"/>
                  </a:lnTo>
                  <a:lnTo>
                    <a:pt x="919480" y="381"/>
                  </a:lnTo>
                  <a:lnTo>
                    <a:pt x="918210" y="0"/>
                  </a:lnTo>
                  <a:lnTo>
                    <a:pt x="889254" y="0"/>
                  </a:lnTo>
                  <a:lnTo>
                    <a:pt x="887857" y="381"/>
                  </a:lnTo>
                  <a:lnTo>
                    <a:pt x="887095" y="1016"/>
                  </a:lnTo>
                  <a:lnTo>
                    <a:pt x="886333" y="1778"/>
                  </a:lnTo>
                  <a:lnTo>
                    <a:pt x="885952" y="3048"/>
                  </a:lnTo>
                  <a:lnTo>
                    <a:pt x="885952" y="244221"/>
                  </a:lnTo>
                  <a:lnTo>
                    <a:pt x="886333" y="245491"/>
                  </a:lnTo>
                  <a:lnTo>
                    <a:pt x="887730" y="246888"/>
                  </a:lnTo>
                  <a:lnTo>
                    <a:pt x="889000" y="247142"/>
                  </a:lnTo>
                  <a:lnTo>
                    <a:pt x="918464" y="247142"/>
                  </a:lnTo>
                  <a:lnTo>
                    <a:pt x="919734" y="246888"/>
                  </a:lnTo>
                  <a:lnTo>
                    <a:pt x="920877" y="245491"/>
                  </a:lnTo>
                  <a:lnTo>
                    <a:pt x="921258" y="244221"/>
                  </a:lnTo>
                  <a:lnTo>
                    <a:pt x="921258" y="3048"/>
                  </a:lnTo>
                  <a:close/>
                </a:path>
                <a:path w="1567814" h="247650">
                  <a:moveTo>
                    <a:pt x="1080770" y="154813"/>
                  </a:moveTo>
                  <a:lnTo>
                    <a:pt x="1077849" y="152527"/>
                  </a:lnTo>
                  <a:lnTo>
                    <a:pt x="1074166" y="149606"/>
                  </a:lnTo>
                  <a:lnTo>
                    <a:pt x="1070229" y="146304"/>
                  </a:lnTo>
                  <a:lnTo>
                    <a:pt x="1065657" y="142621"/>
                  </a:lnTo>
                  <a:lnTo>
                    <a:pt x="1061212" y="138938"/>
                  </a:lnTo>
                  <a:lnTo>
                    <a:pt x="1056767" y="134874"/>
                  </a:lnTo>
                  <a:lnTo>
                    <a:pt x="1052322" y="130556"/>
                  </a:lnTo>
                  <a:lnTo>
                    <a:pt x="1050163" y="128397"/>
                  </a:lnTo>
                  <a:lnTo>
                    <a:pt x="1047877" y="126111"/>
                  </a:lnTo>
                  <a:lnTo>
                    <a:pt x="1028192" y="101854"/>
                  </a:lnTo>
                  <a:lnTo>
                    <a:pt x="1032141" y="95199"/>
                  </a:lnTo>
                  <a:lnTo>
                    <a:pt x="1035812" y="88557"/>
                  </a:lnTo>
                  <a:lnTo>
                    <a:pt x="1051306" y="49657"/>
                  </a:lnTo>
                  <a:lnTo>
                    <a:pt x="1052703" y="43180"/>
                  </a:lnTo>
                  <a:lnTo>
                    <a:pt x="1053211" y="41021"/>
                  </a:lnTo>
                  <a:lnTo>
                    <a:pt x="1038479" y="19050"/>
                  </a:lnTo>
                  <a:lnTo>
                    <a:pt x="945007" y="19050"/>
                  </a:lnTo>
                  <a:lnTo>
                    <a:pt x="943737" y="19431"/>
                  </a:lnTo>
                  <a:lnTo>
                    <a:pt x="942975" y="20193"/>
                  </a:lnTo>
                  <a:lnTo>
                    <a:pt x="942086" y="20955"/>
                  </a:lnTo>
                  <a:lnTo>
                    <a:pt x="941705" y="22352"/>
                  </a:lnTo>
                  <a:lnTo>
                    <a:pt x="941705" y="44704"/>
                  </a:lnTo>
                  <a:lnTo>
                    <a:pt x="941959" y="45974"/>
                  </a:lnTo>
                  <a:lnTo>
                    <a:pt x="942340" y="46990"/>
                  </a:lnTo>
                  <a:lnTo>
                    <a:pt x="942848" y="47879"/>
                  </a:lnTo>
                  <a:lnTo>
                    <a:pt x="944245" y="48387"/>
                  </a:lnTo>
                  <a:lnTo>
                    <a:pt x="1012698" y="48387"/>
                  </a:lnTo>
                  <a:lnTo>
                    <a:pt x="1013968" y="50038"/>
                  </a:lnTo>
                  <a:lnTo>
                    <a:pt x="995489" y="90093"/>
                  </a:lnTo>
                  <a:lnTo>
                    <a:pt x="968451" y="124942"/>
                  </a:lnTo>
                  <a:lnTo>
                    <a:pt x="934707" y="155498"/>
                  </a:lnTo>
                  <a:lnTo>
                    <a:pt x="925830" y="161798"/>
                  </a:lnTo>
                  <a:lnTo>
                    <a:pt x="924814" y="162814"/>
                  </a:lnTo>
                  <a:lnTo>
                    <a:pt x="924433" y="163957"/>
                  </a:lnTo>
                  <a:lnTo>
                    <a:pt x="923925" y="165100"/>
                  </a:lnTo>
                  <a:lnTo>
                    <a:pt x="924433" y="166624"/>
                  </a:lnTo>
                  <a:lnTo>
                    <a:pt x="941324" y="187452"/>
                  </a:lnTo>
                  <a:lnTo>
                    <a:pt x="942340" y="187706"/>
                  </a:lnTo>
                  <a:lnTo>
                    <a:pt x="979805" y="159639"/>
                  </a:lnTo>
                  <a:lnTo>
                    <a:pt x="1009142" y="128397"/>
                  </a:lnTo>
                  <a:lnTo>
                    <a:pt x="1012444" y="132842"/>
                  </a:lnTo>
                  <a:lnTo>
                    <a:pt x="1040892" y="163449"/>
                  </a:lnTo>
                  <a:lnTo>
                    <a:pt x="1062482" y="178816"/>
                  </a:lnTo>
                  <a:lnTo>
                    <a:pt x="1064133" y="178181"/>
                  </a:lnTo>
                  <a:lnTo>
                    <a:pt x="1065403" y="176403"/>
                  </a:lnTo>
                  <a:lnTo>
                    <a:pt x="1077595" y="161290"/>
                  </a:lnTo>
                  <a:lnTo>
                    <a:pt x="1080643" y="157734"/>
                  </a:lnTo>
                  <a:lnTo>
                    <a:pt x="1080770" y="154813"/>
                  </a:lnTo>
                  <a:close/>
                </a:path>
                <a:path w="1567814" h="247650">
                  <a:moveTo>
                    <a:pt x="1129284" y="3048"/>
                  </a:moveTo>
                  <a:lnTo>
                    <a:pt x="1128903" y="1778"/>
                  </a:lnTo>
                  <a:lnTo>
                    <a:pt x="1128268" y="1016"/>
                  </a:lnTo>
                  <a:lnTo>
                    <a:pt x="1127506" y="381"/>
                  </a:lnTo>
                  <a:lnTo>
                    <a:pt x="1126236" y="0"/>
                  </a:lnTo>
                  <a:lnTo>
                    <a:pt x="1096772" y="0"/>
                  </a:lnTo>
                  <a:lnTo>
                    <a:pt x="1095502" y="381"/>
                  </a:lnTo>
                  <a:lnTo>
                    <a:pt x="1094740" y="1016"/>
                  </a:lnTo>
                  <a:lnTo>
                    <a:pt x="1094105" y="1778"/>
                  </a:lnTo>
                  <a:lnTo>
                    <a:pt x="1093724" y="3048"/>
                  </a:lnTo>
                  <a:lnTo>
                    <a:pt x="1093724" y="243840"/>
                  </a:lnTo>
                  <a:lnTo>
                    <a:pt x="1094105" y="245110"/>
                  </a:lnTo>
                  <a:lnTo>
                    <a:pt x="1094740" y="245745"/>
                  </a:lnTo>
                  <a:lnTo>
                    <a:pt x="1095502" y="246380"/>
                  </a:lnTo>
                  <a:lnTo>
                    <a:pt x="1096772" y="246634"/>
                  </a:lnTo>
                  <a:lnTo>
                    <a:pt x="1126236" y="246634"/>
                  </a:lnTo>
                  <a:lnTo>
                    <a:pt x="1127506" y="246380"/>
                  </a:lnTo>
                  <a:lnTo>
                    <a:pt x="1128268" y="245745"/>
                  </a:lnTo>
                  <a:lnTo>
                    <a:pt x="1128903" y="245110"/>
                  </a:lnTo>
                  <a:lnTo>
                    <a:pt x="1129284" y="243840"/>
                  </a:lnTo>
                  <a:lnTo>
                    <a:pt x="1129284" y="3048"/>
                  </a:lnTo>
                  <a:close/>
                </a:path>
                <a:path w="1567814" h="247650">
                  <a:moveTo>
                    <a:pt x="1503997" y="65659"/>
                  </a:moveTo>
                  <a:lnTo>
                    <a:pt x="1502410" y="57785"/>
                  </a:lnTo>
                  <a:lnTo>
                    <a:pt x="1495844" y="44196"/>
                  </a:lnTo>
                  <a:lnTo>
                    <a:pt x="1495298" y="43053"/>
                  </a:lnTo>
                  <a:lnTo>
                    <a:pt x="1468628" y="20447"/>
                  </a:lnTo>
                  <a:lnTo>
                    <a:pt x="1468628" y="70358"/>
                  </a:lnTo>
                  <a:lnTo>
                    <a:pt x="1468628" y="83820"/>
                  </a:lnTo>
                  <a:lnTo>
                    <a:pt x="1465707" y="91186"/>
                  </a:lnTo>
                  <a:lnTo>
                    <a:pt x="1459992" y="96647"/>
                  </a:lnTo>
                  <a:lnTo>
                    <a:pt x="1454277" y="101981"/>
                  </a:lnTo>
                  <a:lnTo>
                    <a:pt x="1447165" y="104648"/>
                  </a:lnTo>
                  <a:lnTo>
                    <a:pt x="1430274" y="104648"/>
                  </a:lnTo>
                  <a:lnTo>
                    <a:pt x="1423162" y="101981"/>
                  </a:lnTo>
                  <a:lnTo>
                    <a:pt x="1417574" y="96520"/>
                  </a:lnTo>
                  <a:lnTo>
                    <a:pt x="1412240" y="91186"/>
                  </a:lnTo>
                  <a:lnTo>
                    <a:pt x="1409446" y="83820"/>
                  </a:lnTo>
                  <a:lnTo>
                    <a:pt x="1409446" y="65659"/>
                  </a:lnTo>
                  <a:lnTo>
                    <a:pt x="1412240" y="58420"/>
                  </a:lnTo>
                  <a:lnTo>
                    <a:pt x="1417828" y="52705"/>
                  </a:lnTo>
                  <a:lnTo>
                    <a:pt x="1423416" y="47117"/>
                  </a:lnTo>
                  <a:lnTo>
                    <a:pt x="1430401" y="44196"/>
                  </a:lnTo>
                  <a:lnTo>
                    <a:pt x="1442974" y="44196"/>
                  </a:lnTo>
                  <a:lnTo>
                    <a:pt x="1446784" y="44958"/>
                  </a:lnTo>
                  <a:lnTo>
                    <a:pt x="1450467" y="46482"/>
                  </a:lnTo>
                  <a:lnTo>
                    <a:pt x="1454150" y="47879"/>
                  </a:lnTo>
                  <a:lnTo>
                    <a:pt x="1468628" y="70358"/>
                  </a:lnTo>
                  <a:lnTo>
                    <a:pt x="1468628" y="20447"/>
                  </a:lnTo>
                  <a:lnTo>
                    <a:pt x="1438783" y="14224"/>
                  </a:lnTo>
                  <a:lnTo>
                    <a:pt x="1430020" y="14224"/>
                  </a:lnTo>
                  <a:lnTo>
                    <a:pt x="1387221" y="36703"/>
                  </a:lnTo>
                  <a:lnTo>
                    <a:pt x="1374063" y="65659"/>
                  </a:lnTo>
                  <a:lnTo>
                    <a:pt x="1374063" y="83820"/>
                  </a:lnTo>
                  <a:lnTo>
                    <a:pt x="1399032" y="122682"/>
                  </a:lnTo>
                  <a:lnTo>
                    <a:pt x="1429766" y="133731"/>
                  </a:lnTo>
                  <a:lnTo>
                    <a:pt x="1438529" y="133731"/>
                  </a:lnTo>
                  <a:lnTo>
                    <a:pt x="1478534" y="122682"/>
                  </a:lnTo>
                  <a:lnTo>
                    <a:pt x="1502410" y="91567"/>
                  </a:lnTo>
                  <a:lnTo>
                    <a:pt x="1503997" y="83820"/>
                  </a:lnTo>
                  <a:lnTo>
                    <a:pt x="1503997" y="65659"/>
                  </a:lnTo>
                  <a:close/>
                </a:path>
                <a:path w="1567814" h="247650">
                  <a:moveTo>
                    <a:pt x="1522857" y="182626"/>
                  </a:moveTo>
                  <a:lnTo>
                    <a:pt x="1522349" y="179578"/>
                  </a:lnTo>
                  <a:lnTo>
                    <a:pt x="1520520" y="164160"/>
                  </a:lnTo>
                  <a:lnTo>
                    <a:pt x="1520063" y="160274"/>
                  </a:lnTo>
                  <a:lnTo>
                    <a:pt x="1519936" y="158369"/>
                  </a:lnTo>
                  <a:lnTo>
                    <a:pt x="1519428" y="157099"/>
                  </a:lnTo>
                  <a:lnTo>
                    <a:pt x="1518158" y="156083"/>
                  </a:lnTo>
                  <a:lnTo>
                    <a:pt x="1516507" y="156083"/>
                  </a:lnTo>
                  <a:lnTo>
                    <a:pt x="1514094" y="156337"/>
                  </a:lnTo>
                  <a:lnTo>
                    <a:pt x="1505864" y="157518"/>
                  </a:lnTo>
                  <a:lnTo>
                    <a:pt x="1497393" y="158559"/>
                  </a:lnTo>
                  <a:lnTo>
                    <a:pt x="1451521" y="162445"/>
                  </a:lnTo>
                  <a:lnTo>
                    <a:pt x="1413268" y="163944"/>
                  </a:lnTo>
                  <a:lnTo>
                    <a:pt x="1395222" y="164160"/>
                  </a:lnTo>
                  <a:lnTo>
                    <a:pt x="1394193" y="164160"/>
                  </a:lnTo>
                  <a:lnTo>
                    <a:pt x="1384833" y="164147"/>
                  </a:lnTo>
                  <a:lnTo>
                    <a:pt x="1375613" y="164058"/>
                  </a:lnTo>
                  <a:lnTo>
                    <a:pt x="1366520" y="163830"/>
                  </a:lnTo>
                  <a:lnTo>
                    <a:pt x="1363091" y="163830"/>
                  </a:lnTo>
                  <a:lnTo>
                    <a:pt x="1361440" y="165608"/>
                  </a:lnTo>
                  <a:lnTo>
                    <a:pt x="1361440" y="175387"/>
                  </a:lnTo>
                  <a:lnTo>
                    <a:pt x="1273683" y="175387"/>
                  </a:lnTo>
                  <a:lnTo>
                    <a:pt x="1273683" y="136779"/>
                  </a:lnTo>
                  <a:lnTo>
                    <a:pt x="1281480" y="135597"/>
                  </a:lnTo>
                  <a:lnTo>
                    <a:pt x="1288897" y="133946"/>
                  </a:lnTo>
                  <a:lnTo>
                    <a:pt x="1324483" y="115443"/>
                  </a:lnTo>
                  <a:lnTo>
                    <a:pt x="1331798" y="108331"/>
                  </a:lnTo>
                  <a:lnTo>
                    <a:pt x="1335278" y="103632"/>
                  </a:lnTo>
                  <a:lnTo>
                    <a:pt x="1338681" y="96266"/>
                  </a:lnTo>
                  <a:lnTo>
                    <a:pt x="1341755" y="89281"/>
                  </a:lnTo>
                  <a:lnTo>
                    <a:pt x="1343406" y="81407"/>
                  </a:lnTo>
                  <a:lnTo>
                    <a:pt x="1343406" y="72771"/>
                  </a:lnTo>
                  <a:lnTo>
                    <a:pt x="1329524" y="35598"/>
                  </a:lnTo>
                  <a:lnTo>
                    <a:pt x="1307973" y="19088"/>
                  </a:lnTo>
                  <a:lnTo>
                    <a:pt x="1307973" y="67945"/>
                  </a:lnTo>
                  <a:lnTo>
                    <a:pt x="1307973" y="77724"/>
                  </a:lnTo>
                  <a:lnTo>
                    <a:pt x="1293876" y="97917"/>
                  </a:lnTo>
                  <a:lnTo>
                    <a:pt x="1289431" y="101092"/>
                  </a:lnTo>
                  <a:lnTo>
                    <a:pt x="1283843" y="103632"/>
                  </a:lnTo>
                  <a:lnTo>
                    <a:pt x="1277493" y="105410"/>
                  </a:lnTo>
                  <a:lnTo>
                    <a:pt x="1271016" y="107315"/>
                  </a:lnTo>
                  <a:lnTo>
                    <a:pt x="1263904" y="108331"/>
                  </a:lnTo>
                  <a:lnTo>
                    <a:pt x="1247902" y="108331"/>
                  </a:lnTo>
                  <a:lnTo>
                    <a:pt x="1240663" y="107315"/>
                  </a:lnTo>
                  <a:lnTo>
                    <a:pt x="1234313" y="105410"/>
                  </a:lnTo>
                  <a:lnTo>
                    <a:pt x="1227836" y="103632"/>
                  </a:lnTo>
                  <a:lnTo>
                    <a:pt x="1203579" y="77724"/>
                  </a:lnTo>
                  <a:lnTo>
                    <a:pt x="1203579" y="67945"/>
                  </a:lnTo>
                  <a:lnTo>
                    <a:pt x="1240663" y="38735"/>
                  </a:lnTo>
                  <a:lnTo>
                    <a:pt x="1247902" y="37846"/>
                  </a:lnTo>
                  <a:lnTo>
                    <a:pt x="1263904" y="37846"/>
                  </a:lnTo>
                  <a:lnTo>
                    <a:pt x="1271016" y="38735"/>
                  </a:lnTo>
                  <a:lnTo>
                    <a:pt x="1283843" y="42545"/>
                  </a:lnTo>
                  <a:lnTo>
                    <a:pt x="1289431" y="45085"/>
                  </a:lnTo>
                  <a:lnTo>
                    <a:pt x="1293876" y="48260"/>
                  </a:lnTo>
                  <a:lnTo>
                    <a:pt x="1298448" y="51435"/>
                  </a:lnTo>
                  <a:lnTo>
                    <a:pt x="1301877" y="55118"/>
                  </a:lnTo>
                  <a:lnTo>
                    <a:pt x="1306703" y="63500"/>
                  </a:lnTo>
                  <a:lnTo>
                    <a:pt x="1307973" y="67945"/>
                  </a:lnTo>
                  <a:lnTo>
                    <a:pt x="1307973" y="19088"/>
                  </a:lnTo>
                  <a:lnTo>
                    <a:pt x="1265694" y="8293"/>
                  </a:lnTo>
                  <a:lnTo>
                    <a:pt x="1256030" y="8001"/>
                  </a:lnTo>
                  <a:lnTo>
                    <a:pt x="1246428" y="8293"/>
                  </a:lnTo>
                  <a:lnTo>
                    <a:pt x="1205153" y="18440"/>
                  </a:lnTo>
                  <a:lnTo>
                    <a:pt x="1174623" y="46736"/>
                  </a:lnTo>
                  <a:lnTo>
                    <a:pt x="1168323" y="81407"/>
                  </a:lnTo>
                  <a:lnTo>
                    <a:pt x="1169924" y="89027"/>
                  </a:lnTo>
                  <a:lnTo>
                    <a:pt x="1173518" y="96647"/>
                  </a:lnTo>
                  <a:lnTo>
                    <a:pt x="1176655" y="103378"/>
                  </a:lnTo>
                  <a:lnTo>
                    <a:pt x="1209167" y="129286"/>
                  </a:lnTo>
                  <a:lnTo>
                    <a:pt x="1237996" y="136779"/>
                  </a:lnTo>
                  <a:lnTo>
                    <a:pt x="1237996" y="175387"/>
                  </a:lnTo>
                  <a:lnTo>
                    <a:pt x="1143127" y="175387"/>
                  </a:lnTo>
                  <a:lnTo>
                    <a:pt x="1141730" y="175895"/>
                  </a:lnTo>
                  <a:lnTo>
                    <a:pt x="1141222" y="176657"/>
                  </a:lnTo>
                  <a:lnTo>
                    <a:pt x="1140587" y="177546"/>
                  </a:lnTo>
                  <a:lnTo>
                    <a:pt x="1140206" y="178943"/>
                  </a:lnTo>
                  <a:lnTo>
                    <a:pt x="1140206" y="200914"/>
                  </a:lnTo>
                  <a:lnTo>
                    <a:pt x="1140587" y="202184"/>
                  </a:lnTo>
                  <a:lnTo>
                    <a:pt x="1141222" y="203200"/>
                  </a:lnTo>
                  <a:lnTo>
                    <a:pt x="1141730" y="204216"/>
                  </a:lnTo>
                  <a:lnTo>
                    <a:pt x="1143127" y="204724"/>
                  </a:lnTo>
                  <a:lnTo>
                    <a:pt x="1369949" y="204724"/>
                  </a:lnTo>
                  <a:lnTo>
                    <a:pt x="1371727" y="202946"/>
                  </a:lnTo>
                  <a:lnTo>
                    <a:pt x="1371727" y="193167"/>
                  </a:lnTo>
                  <a:lnTo>
                    <a:pt x="1404239" y="193421"/>
                  </a:lnTo>
                  <a:lnTo>
                    <a:pt x="1443228" y="192278"/>
                  </a:lnTo>
                  <a:lnTo>
                    <a:pt x="1481836" y="189611"/>
                  </a:lnTo>
                  <a:lnTo>
                    <a:pt x="1521714" y="184404"/>
                  </a:lnTo>
                  <a:lnTo>
                    <a:pt x="1522857" y="182626"/>
                  </a:lnTo>
                  <a:close/>
                </a:path>
                <a:path w="1567814" h="247650">
                  <a:moveTo>
                    <a:pt x="1567434" y="3048"/>
                  </a:moveTo>
                  <a:lnTo>
                    <a:pt x="1567053" y="1778"/>
                  </a:lnTo>
                  <a:lnTo>
                    <a:pt x="1566418" y="1016"/>
                  </a:lnTo>
                  <a:lnTo>
                    <a:pt x="1565656" y="381"/>
                  </a:lnTo>
                  <a:lnTo>
                    <a:pt x="1564386" y="0"/>
                  </a:lnTo>
                  <a:lnTo>
                    <a:pt x="1534922" y="0"/>
                  </a:lnTo>
                  <a:lnTo>
                    <a:pt x="1533652" y="381"/>
                  </a:lnTo>
                  <a:lnTo>
                    <a:pt x="1532890" y="1016"/>
                  </a:lnTo>
                  <a:lnTo>
                    <a:pt x="1532255" y="1778"/>
                  </a:lnTo>
                  <a:lnTo>
                    <a:pt x="1531874" y="3048"/>
                  </a:lnTo>
                  <a:lnTo>
                    <a:pt x="1531874" y="243840"/>
                  </a:lnTo>
                  <a:lnTo>
                    <a:pt x="1532255" y="245110"/>
                  </a:lnTo>
                  <a:lnTo>
                    <a:pt x="1532890" y="245745"/>
                  </a:lnTo>
                  <a:lnTo>
                    <a:pt x="1533652" y="246380"/>
                  </a:lnTo>
                  <a:lnTo>
                    <a:pt x="1534922" y="246634"/>
                  </a:lnTo>
                  <a:lnTo>
                    <a:pt x="1564386" y="246634"/>
                  </a:lnTo>
                  <a:lnTo>
                    <a:pt x="1565656" y="246380"/>
                  </a:lnTo>
                  <a:lnTo>
                    <a:pt x="1566418" y="245745"/>
                  </a:lnTo>
                  <a:lnTo>
                    <a:pt x="1567053" y="245110"/>
                  </a:lnTo>
                  <a:lnTo>
                    <a:pt x="1567434" y="243840"/>
                  </a:lnTo>
                  <a:lnTo>
                    <a:pt x="1567434" y="304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2946" y="1114551"/>
              <a:ext cx="870712" cy="24815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19572" y="1113916"/>
              <a:ext cx="923290" cy="248920"/>
            </a:xfrm>
            <a:custGeom>
              <a:avLst/>
              <a:gdLst/>
              <a:ahLst/>
              <a:cxnLst/>
              <a:rect l="l" t="t" r="r" b="b"/>
              <a:pathLst>
                <a:path w="923290" h="248919">
                  <a:moveTo>
                    <a:pt x="195707" y="167005"/>
                  </a:moveTo>
                  <a:lnTo>
                    <a:pt x="192532" y="142367"/>
                  </a:lnTo>
                  <a:lnTo>
                    <a:pt x="163322" y="142367"/>
                  </a:lnTo>
                  <a:lnTo>
                    <a:pt x="159893" y="167005"/>
                  </a:lnTo>
                  <a:lnTo>
                    <a:pt x="159893" y="195580"/>
                  </a:lnTo>
                  <a:lnTo>
                    <a:pt x="159893" y="213106"/>
                  </a:lnTo>
                  <a:lnTo>
                    <a:pt x="159004" y="213868"/>
                  </a:lnTo>
                  <a:lnTo>
                    <a:pt x="78232" y="213868"/>
                  </a:lnTo>
                  <a:lnTo>
                    <a:pt x="77343" y="213106"/>
                  </a:lnTo>
                  <a:lnTo>
                    <a:pt x="77343" y="195580"/>
                  </a:lnTo>
                  <a:lnTo>
                    <a:pt x="159893" y="195580"/>
                  </a:lnTo>
                  <a:lnTo>
                    <a:pt x="159893" y="167005"/>
                  </a:lnTo>
                  <a:lnTo>
                    <a:pt x="77343" y="167005"/>
                  </a:lnTo>
                  <a:lnTo>
                    <a:pt x="77343" y="146431"/>
                  </a:lnTo>
                  <a:lnTo>
                    <a:pt x="76962" y="145161"/>
                  </a:lnTo>
                  <a:lnTo>
                    <a:pt x="75438" y="143891"/>
                  </a:lnTo>
                  <a:lnTo>
                    <a:pt x="74168" y="143637"/>
                  </a:lnTo>
                  <a:lnTo>
                    <a:pt x="43307" y="143637"/>
                  </a:lnTo>
                  <a:lnTo>
                    <a:pt x="41656" y="145161"/>
                  </a:lnTo>
                  <a:lnTo>
                    <a:pt x="41656" y="228346"/>
                  </a:lnTo>
                  <a:lnTo>
                    <a:pt x="57531" y="242951"/>
                  </a:lnTo>
                  <a:lnTo>
                    <a:pt x="184150" y="242951"/>
                  </a:lnTo>
                  <a:lnTo>
                    <a:pt x="189484" y="241681"/>
                  </a:lnTo>
                  <a:lnTo>
                    <a:pt x="191897" y="239014"/>
                  </a:lnTo>
                  <a:lnTo>
                    <a:pt x="194437" y="236474"/>
                  </a:lnTo>
                  <a:lnTo>
                    <a:pt x="195707" y="231902"/>
                  </a:lnTo>
                  <a:lnTo>
                    <a:pt x="195707" y="213868"/>
                  </a:lnTo>
                  <a:lnTo>
                    <a:pt x="195707" y="195580"/>
                  </a:lnTo>
                  <a:lnTo>
                    <a:pt x="195707" y="167005"/>
                  </a:lnTo>
                  <a:close/>
                </a:path>
                <a:path w="923290" h="248919">
                  <a:moveTo>
                    <a:pt x="195707" y="4191"/>
                  </a:moveTo>
                  <a:lnTo>
                    <a:pt x="195453" y="3048"/>
                  </a:lnTo>
                  <a:lnTo>
                    <a:pt x="195072" y="2032"/>
                  </a:lnTo>
                  <a:lnTo>
                    <a:pt x="194564" y="1143"/>
                  </a:lnTo>
                  <a:lnTo>
                    <a:pt x="193294" y="635"/>
                  </a:lnTo>
                  <a:lnTo>
                    <a:pt x="164084" y="635"/>
                  </a:lnTo>
                  <a:lnTo>
                    <a:pt x="162687" y="889"/>
                  </a:lnTo>
                  <a:lnTo>
                    <a:pt x="160655" y="1905"/>
                  </a:lnTo>
                  <a:lnTo>
                    <a:pt x="160235" y="3048"/>
                  </a:lnTo>
                  <a:lnTo>
                    <a:pt x="160147" y="53848"/>
                  </a:lnTo>
                  <a:lnTo>
                    <a:pt x="123952" y="53848"/>
                  </a:lnTo>
                  <a:lnTo>
                    <a:pt x="122555" y="47371"/>
                  </a:lnTo>
                  <a:lnTo>
                    <a:pt x="120142" y="41275"/>
                  </a:lnTo>
                  <a:lnTo>
                    <a:pt x="117386" y="36957"/>
                  </a:lnTo>
                  <a:lnTo>
                    <a:pt x="113030" y="29972"/>
                  </a:lnTo>
                  <a:lnTo>
                    <a:pt x="108712" y="25019"/>
                  </a:lnTo>
                  <a:lnTo>
                    <a:pt x="98044" y="16383"/>
                  </a:lnTo>
                  <a:lnTo>
                    <a:pt x="91948" y="13081"/>
                  </a:lnTo>
                  <a:lnTo>
                    <a:pt x="91821" y="13042"/>
                  </a:lnTo>
                  <a:lnTo>
                    <a:pt x="91821" y="62865"/>
                  </a:lnTo>
                  <a:lnTo>
                    <a:pt x="91821" y="70739"/>
                  </a:lnTo>
                  <a:lnTo>
                    <a:pt x="91059" y="74422"/>
                  </a:lnTo>
                  <a:lnTo>
                    <a:pt x="89662" y="77851"/>
                  </a:lnTo>
                  <a:lnTo>
                    <a:pt x="88392" y="81280"/>
                  </a:lnTo>
                  <a:lnTo>
                    <a:pt x="66929" y="95758"/>
                  </a:lnTo>
                  <a:lnTo>
                    <a:pt x="58166" y="95758"/>
                  </a:lnTo>
                  <a:lnTo>
                    <a:pt x="54229" y="94996"/>
                  </a:lnTo>
                  <a:lnTo>
                    <a:pt x="50800" y="93472"/>
                  </a:lnTo>
                  <a:lnTo>
                    <a:pt x="47244" y="91948"/>
                  </a:lnTo>
                  <a:lnTo>
                    <a:pt x="33655" y="70739"/>
                  </a:lnTo>
                  <a:lnTo>
                    <a:pt x="33655" y="62865"/>
                  </a:lnTo>
                  <a:lnTo>
                    <a:pt x="34290" y="59055"/>
                  </a:lnTo>
                  <a:lnTo>
                    <a:pt x="35687" y="55499"/>
                  </a:lnTo>
                  <a:lnTo>
                    <a:pt x="37084" y="51816"/>
                  </a:lnTo>
                  <a:lnTo>
                    <a:pt x="38989" y="48641"/>
                  </a:lnTo>
                  <a:lnTo>
                    <a:pt x="41656" y="45974"/>
                  </a:lnTo>
                  <a:lnTo>
                    <a:pt x="44196" y="43180"/>
                  </a:lnTo>
                  <a:lnTo>
                    <a:pt x="47244" y="41021"/>
                  </a:lnTo>
                  <a:lnTo>
                    <a:pt x="50800" y="39370"/>
                  </a:lnTo>
                  <a:lnTo>
                    <a:pt x="54229" y="37719"/>
                  </a:lnTo>
                  <a:lnTo>
                    <a:pt x="58166" y="36957"/>
                  </a:lnTo>
                  <a:lnTo>
                    <a:pt x="66675" y="36957"/>
                  </a:lnTo>
                  <a:lnTo>
                    <a:pt x="70739" y="37719"/>
                  </a:lnTo>
                  <a:lnTo>
                    <a:pt x="77851" y="41021"/>
                  </a:lnTo>
                  <a:lnTo>
                    <a:pt x="81026" y="43180"/>
                  </a:lnTo>
                  <a:lnTo>
                    <a:pt x="83566" y="45974"/>
                  </a:lnTo>
                  <a:lnTo>
                    <a:pt x="86106" y="48641"/>
                  </a:lnTo>
                  <a:lnTo>
                    <a:pt x="88138" y="51816"/>
                  </a:lnTo>
                  <a:lnTo>
                    <a:pt x="89535" y="55499"/>
                  </a:lnTo>
                  <a:lnTo>
                    <a:pt x="91059" y="59055"/>
                  </a:lnTo>
                  <a:lnTo>
                    <a:pt x="91821" y="62865"/>
                  </a:lnTo>
                  <a:lnTo>
                    <a:pt x="91821" y="13042"/>
                  </a:lnTo>
                  <a:lnTo>
                    <a:pt x="78232" y="8255"/>
                  </a:lnTo>
                  <a:lnTo>
                    <a:pt x="70739" y="7112"/>
                  </a:lnTo>
                  <a:lnTo>
                    <a:pt x="62484" y="7112"/>
                  </a:lnTo>
                  <a:lnTo>
                    <a:pt x="22733" y="19558"/>
                  </a:lnTo>
                  <a:lnTo>
                    <a:pt x="1397" y="51308"/>
                  </a:lnTo>
                  <a:lnTo>
                    <a:pt x="0" y="58928"/>
                  </a:lnTo>
                  <a:lnTo>
                    <a:pt x="0" y="74676"/>
                  </a:lnTo>
                  <a:lnTo>
                    <a:pt x="22733" y="113411"/>
                  </a:lnTo>
                  <a:lnTo>
                    <a:pt x="62484" y="125857"/>
                  </a:lnTo>
                  <a:lnTo>
                    <a:pt x="70104" y="125857"/>
                  </a:lnTo>
                  <a:lnTo>
                    <a:pt x="106934" y="109855"/>
                  </a:lnTo>
                  <a:lnTo>
                    <a:pt x="117881" y="95758"/>
                  </a:lnTo>
                  <a:lnTo>
                    <a:pt x="118491" y="94869"/>
                  </a:lnTo>
                  <a:lnTo>
                    <a:pt x="121285" y="89154"/>
                  </a:lnTo>
                  <a:lnTo>
                    <a:pt x="123190" y="83185"/>
                  </a:lnTo>
                  <a:lnTo>
                    <a:pt x="160147" y="83185"/>
                  </a:lnTo>
                  <a:lnTo>
                    <a:pt x="160147" y="126873"/>
                  </a:lnTo>
                  <a:lnTo>
                    <a:pt x="161798" y="128524"/>
                  </a:lnTo>
                  <a:lnTo>
                    <a:pt x="194056" y="128524"/>
                  </a:lnTo>
                  <a:lnTo>
                    <a:pt x="195707" y="126873"/>
                  </a:lnTo>
                  <a:lnTo>
                    <a:pt x="195707" y="83185"/>
                  </a:lnTo>
                  <a:lnTo>
                    <a:pt x="195707" y="53848"/>
                  </a:lnTo>
                  <a:lnTo>
                    <a:pt x="195707" y="4191"/>
                  </a:lnTo>
                  <a:close/>
                </a:path>
                <a:path w="923290" h="248919">
                  <a:moveTo>
                    <a:pt x="404749" y="18542"/>
                  </a:moveTo>
                  <a:lnTo>
                    <a:pt x="401193" y="8128"/>
                  </a:lnTo>
                  <a:lnTo>
                    <a:pt x="399923" y="6858"/>
                  </a:lnTo>
                  <a:lnTo>
                    <a:pt x="398145" y="6096"/>
                  </a:lnTo>
                  <a:lnTo>
                    <a:pt x="395986" y="5842"/>
                  </a:lnTo>
                  <a:lnTo>
                    <a:pt x="393700" y="5461"/>
                  </a:lnTo>
                  <a:lnTo>
                    <a:pt x="390779" y="5334"/>
                  </a:lnTo>
                  <a:lnTo>
                    <a:pt x="369316" y="5334"/>
                  </a:lnTo>
                  <a:lnTo>
                    <a:pt x="369316" y="76327"/>
                  </a:lnTo>
                  <a:lnTo>
                    <a:pt x="368427" y="77470"/>
                  </a:lnTo>
                  <a:lnTo>
                    <a:pt x="367157" y="77851"/>
                  </a:lnTo>
                  <a:lnTo>
                    <a:pt x="277495" y="77851"/>
                  </a:lnTo>
                  <a:lnTo>
                    <a:pt x="276098" y="77597"/>
                  </a:lnTo>
                  <a:lnTo>
                    <a:pt x="274828" y="76581"/>
                  </a:lnTo>
                  <a:lnTo>
                    <a:pt x="274574" y="75057"/>
                  </a:lnTo>
                  <a:lnTo>
                    <a:pt x="274574" y="37084"/>
                  </a:lnTo>
                  <a:lnTo>
                    <a:pt x="274828" y="35687"/>
                  </a:lnTo>
                  <a:lnTo>
                    <a:pt x="275463" y="35179"/>
                  </a:lnTo>
                  <a:lnTo>
                    <a:pt x="276098" y="34544"/>
                  </a:lnTo>
                  <a:lnTo>
                    <a:pt x="277495" y="34290"/>
                  </a:lnTo>
                  <a:lnTo>
                    <a:pt x="367157" y="34290"/>
                  </a:lnTo>
                  <a:lnTo>
                    <a:pt x="368427" y="34671"/>
                  </a:lnTo>
                  <a:lnTo>
                    <a:pt x="368808" y="35306"/>
                  </a:lnTo>
                  <a:lnTo>
                    <a:pt x="369189" y="35687"/>
                  </a:lnTo>
                  <a:lnTo>
                    <a:pt x="369316" y="76327"/>
                  </a:lnTo>
                  <a:lnTo>
                    <a:pt x="369316" y="5334"/>
                  </a:lnTo>
                  <a:lnTo>
                    <a:pt x="253746" y="5334"/>
                  </a:lnTo>
                  <a:lnTo>
                    <a:pt x="251079" y="5461"/>
                  </a:lnTo>
                  <a:lnTo>
                    <a:pt x="248920" y="5969"/>
                  </a:lnTo>
                  <a:lnTo>
                    <a:pt x="246634" y="6350"/>
                  </a:lnTo>
                  <a:lnTo>
                    <a:pt x="244729" y="7112"/>
                  </a:lnTo>
                  <a:lnTo>
                    <a:pt x="243332" y="8382"/>
                  </a:lnTo>
                  <a:lnTo>
                    <a:pt x="241935" y="9525"/>
                  </a:lnTo>
                  <a:lnTo>
                    <a:pt x="240792" y="11303"/>
                  </a:lnTo>
                  <a:lnTo>
                    <a:pt x="240284" y="13462"/>
                  </a:lnTo>
                  <a:lnTo>
                    <a:pt x="239649" y="15748"/>
                  </a:lnTo>
                  <a:lnTo>
                    <a:pt x="239395" y="18542"/>
                  </a:lnTo>
                  <a:lnTo>
                    <a:pt x="239395" y="92837"/>
                  </a:lnTo>
                  <a:lnTo>
                    <a:pt x="248666" y="106172"/>
                  </a:lnTo>
                  <a:lnTo>
                    <a:pt x="250952" y="106680"/>
                  </a:lnTo>
                  <a:lnTo>
                    <a:pt x="254127" y="106934"/>
                  </a:lnTo>
                  <a:lnTo>
                    <a:pt x="390779" y="106934"/>
                  </a:lnTo>
                  <a:lnTo>
                    <a:pt x="393700" y="106680"/>
                  </a:lnTo>
                  <a:lnTo>
                    <a:pt x="395986" y="106172"/>
                  </a:lnTo>
                  <a:lnTo>
                    <a:pt x="398145" y="105791"/>
                  </a:lnTo>
                  <a:lnTo>
                    <a:pt x="404749" y="77851"/>
                  </a:lnTo>
                  <a:lnTo>
                    <a:pt x="404749" y="34290"/>
                  </a:lnTo>
                  <a:lnTo>
                    <a:pt x="404749" y="18542"/>
                  </a:lnTo>
                  <a:close/>
                </a:path>
                <a:path w="923290" h="248919">
                  <a:moveTo>
                    <a:pt x="437896" y="131699"/>
                  </a:moveTo>
                  <a:lnTo>
                    <a:pt x="436118" y="129794"/>
                  </a:lnTo>
                  <a:lnTo>
                    <a:pt x="209296" y="129794"/>
                  </a:lnTo>
                  <a:lnTo>
                    <a:pt x="207899" y="130175"/>
                  </a:lnTo>
                  <a:lnTo>
                    <a:pt x="207391" y="131191"/>
                  </a:lnTo>
                  <a:lnTo>
                    <a:pt x="206756" y="132080"/>
                  </a:lnTo>
                  <a:lnTo>
                    <a:pt x="206375" y="133477"/>
                  </a:lnTo>
                  <a:lnTo>
                    <a:pt x="206375" y="155067"/>
                  </a:lnTo>
                  <a:lnTo>
                    <a:pt x="206756" y="156464"/>
                  </a:lnTo>
                  <a:lnTo>
                    <a:pt x="207391" y="157480"/>
                  </a:lnTo>
                  <a:lnTo>
                    <a:pt x="207899" y="158623"/>
                  </a:lnTo>
                  <a:lnTo>
                    <a:pt x="209296" y="159131"/>
                  </a:lnTo>
                  <a:lnTo>
                    <a:pt x="304165" y="159131"/>
                  </a:lnTo>
                  <a:lnTo>
                    <a:pt x="304165" y="243713"/>
                  </a:lnTo>
                  <a:lnTo>
                    <a:pt x="305816" y="245491"/>
                  </a:lnTo>
                  <a:lnTo>
                    <a:pt x="338201" y="245491"/>
                  </a:lnTo>
                  <a:lnTo>
                    <a:pt x="339852" y="243713"/>
                  </a:lnTo>
                  <a:lnTo>
                    <a:pt x="339852" y="159131"/>
                  </a:lnTo>
                  <a:lnTo>
                    <a:pt x="436118" y="159131"/>
                  </a:lnTo>
                  <a:lnTo>
                    <a:pt x="437896" y="157099"/>
                  </a:lnTo>
                  <a:lnTo>
                    <a:pt x="437896" y="131699"/>
                  </a:lnTo>
                  <a:close/>
                </a:path>
                <a:path w="923290" h="248919">
                  <a:moveTo>
                    <a:pt x="698373" y="82931"/>
                  </a:moveTo>
                  <a:lnTo>
                    <a:pt x="698246" y="81661"/>
                  </a:lnTo>
                  <a:lnTo>
                    <a:pt x="698246" y="80518"/>
                  </a:lnTo>
                  <a:lnTo>
                    <a:pt x="696976" y="79502"/>
                  </a:lnTo>
                  <a:lnTo>
                    <a:pt x="656996" y="62458"/>
                  </a:lnTo>
                  <a:lnTo>
                    <a:pt x="646988" y="55753"/>
                  </a:lnTo>
                  <a:lnTo>
                    <a:pt x="645922" y="54991"/>
                  </a:lnTo>
                  <a:lnTo>
                    <a:pt x="617728" y="25654"/>
                  </a:lnTo>
                  <a:lnTo>
                    <a:pt x="614807" y="19177"/>
                  </a:lnTo>
                  <a:lnTo>
                    <a:pt x="615188" y="17145"/>
                  </a:lnTo>
                  <a:lnTo>
                    <a:pt x="615442" y="15113"/>
                  </a:lnTo>
                  <a:lnTo>
                    <a:pt x="615569" y="12954"/>
                  </a:lnTo>
                  <a:lnTo>
                    <a:pt x="615823" y="10922"/>
                  </a:lnTo>
                  <a:lnTo>
                    <a:pt x="616077" y="6604"/>
                  </a:lnTo>
                  <a:lnTo>
                    <a:pt x="616331" y="3175"/>
                  </a:lnTo>
                  <a:lnTo>
                    <a:pt x="614426" y="1397"/>
                  </a:lnTo>
                  <a:lnTo>
                    <a:pt x="610489" y="1143"/>
                  </a:lnTo>
                  <a:lnTo>
                    <a:pt x="584708" y="0"/>
                  </a:lnTo>
                  <a:lnTo>
                    <a:pt x="583184" y="127"/>
                  </a:lnTo>
                  <a:lnTo>
                    <a:pt x="581914" y="1143"/>
                  </a:lnTo>
                  <a:lnTo>
                    <a:pt x="581533" y="2667"/>
                  </a:lnTo>
                  <a:lnTo>
                    <a:pt x="581152" y="5080"/>
                  </a:lnTo>
                  <a:lnTo>
                    <a:pt x="578624" y="18034"/>
                  </a:lnTo>
                  <a:lnTo>
                    <a:pt x="559181" y="52070"/>
                  </a:lnTo>
                  <a:lnTo>
                    <a:pt x="520433" y="78092"/>
                  </a:lnTo>
                  <a:lnTo>
                    <a:pt x="499364" y="85979"/>
                  </a:lnTo>
                  <a:lnTo>
                    <a:pt x="498221" y="88011"/>
                  </a:lnTo>
                  <a:lnTo>
                    <a:pt x="499618" y="90932"/>
                  </a:lnTo>
                  <a:lnTo>
                    <a:pt x="509143" y="109728"/>
                  </a:lnTo>
                  <a:lnTo>
                    <a:pt x="509524" y="110236"/>
                  </a:lnTo>
                  <a:lnTo>
                    <a:pt x="509905" y="110871"/>
                  </a:lnTo>
                  <a:lnTo>
                    <a:pt x="510667" y="112395"/>
                  </a:lnTo>
                  <a:lnTo>
                    <a:pt x="511175" y="112903"/>
                  </a:lnTo>
                  <a:lnTo>
                    <a:pt x="511683" y="113284"/>
                  </a:lnTo>
                  <a:lnTo>
                    <a:pt x="512572" y="113792"/>
                  </a:lnTo>
                  <a:lnTo>
                    <a:pt x="514223" y="113792"/>
                  </a:lnTo>
                  <a:lnTo>
                    <a:pt x="553720" y="97497"/>
                  </a:lnTo>
                  <a:lnTo>
                    <a:pt x="584682" y="74739"/>
                  </a:lnTo>
                  <a:lnTo>
                    <a:pt x="600202" y="55753"/>
                  </a:lnTo>
                  <a:lnTo>
                    <a:pt x="604774" y="61849"/>
                  </a:lnTo>
                  <a:lnTo>
                    <a:pt x="637413" y="88900"/>
                  </a:lnTo>
                  <a:lnTo>
                    <a:pt x="675513" y="106299"/>
                  </a:lnTo>
                  <a:lnTo>
                    <a:pt x="682752" y="107696"/>
                  </a:lnTo>
                  <a:lnTo>
                    <a:pt x="683895" y="107950"/>
                  </a:lnTo>
                  <a:lnTo>
                    <a:pt x="684784" y="108077"/>
                  </a:lnTo>
                  <a:lnTo>
                    <a:pt x="685419" y="108077"/>
                  </a:lnTo>
                  <a:lnTo>
                    <a:pt x="687705" y="106045"/>
                  </a:lnTo>
                  <a:lnTo>
                    <a:pt x="687959" y="105410"/>
                  </a:lnTo>
                  <a:lnTo>
                    <a:pt x="688340" y="104902"/>
                  </a:lnTo>
                  <a:lnTo>
                    <a:pt x="688594" y="104521"/>
                  </a:lnTo>
                  <a:lnTo>
                    <a:pt x="697103" y="86614"/>
                  </a:lnTo>
                  <a:lnTo>
                    <a:pt x="697992" y="84455"/>
                  </a:lnTo>
                  <a:lnTo>
                    <a:pt x="698373" y="82931"/>
                  </a:lnTo>
                  <a:close/>
                </a:path>
                <a:path w="923290" h="248919">
                  <a:moveTo>
                    <a:pt x="714121" y="130556"/>
                  </a:moveTo>
                  <a:lnTo>
                    <a:pt x="712343" y="128778"/>
                  </a:lnTo>
                  <a:lnTo>
                    <a:pt x="485521" y="128778"/>
                  </a:lnTo>
                  <a:lnTo>
                    <a:pt x="484124" y="129159"/>
                  </a:lnTo>
                  <a:lnTo>
                    <a:pt x="483616" y="130175"/>
                  </a:lnTo>
                  <a:lnTo>
                    <a:pt x="482981" y="131064"/>
                  </a:lnTo>
                  <a:lnTo>
                    <a:pt x="482600" y="132461"/>
                  </a:lnTo>
                  <a:lnTo>
                    <a:pt x="482600" y="154051"/>
                  </a:lnTo>
                  <a:lnTo>
                    <a:pt x="482981" y="155448"/>
                  </a:lnTo>
                  <a:lnTo>
                    <a:pt x="483616" y="156464"/>
                  </a:lnTo>
                  <a:lnTo>
                    <a:pt x="484124" y="157480"/>
                  </a:lnTo>
                  <a:lnTo>
                    <a:pt x="485521" y="157988"/>
                  </a:lnTo>
                  <a:lnTo>
                    <a:pt x="580390" y="157988"/>
                  </a:lnTo>
                  <a:lnTo>
                    <a:pt x="580390" y="243713"/>
                  </a:lnTo>
                  <a:lnTo>
                    <a:pt x="582041" y="245491"/>
                  </a:lnTo>
                  <a:lnTo>
                    <a:pt x="614426" y="245491"/>
                  </a:lnTo>
                  <a:lnTo>
                    <a:pt x="616077" y="243713"/>
                  </a:lnTo>
                  <a:lnTo>
                    <a:pt x="616077" y="157988"/>
                  </a:lnTo>
                  <a:lnTo>
                    <a:pt x="712343" y="157988"/>
                  </a:lnTo>
                  <a:lnTo>
                    <a:pt x="714121" y="156083"/>
                  </a:lnTo>
                  <a:lnTo>
                    <a:pt x="714121" y="130556"/>
                  </a:lnTo>
                  <a:close/>
                </a:path>
                <a:path w="923290" h="248919">
                  <a:moveTo>
                    <a:pt x="802500" y="7493"/>
                  </a:moveTo>
                  <a:lnTo>
                    <a:pt x="800722" y="5588"/>
                  </a:lnTo>
                  <a:lnTo>
                    <a:pt x="737489" y="5588"/>
                  </a:lnTo>
                  <a:lnTo>
                    <a:pt x="736092" y="5842"/>
                  </a:lnTo>
                  <a:lnTo>
                    <a:pt x="735076" y="6604"/>
                  </a:lnTo>
                  <a:lnTo>
                    <a:pt x="733933" y="7239"/>
                  </a:lnTo>
                  <a:lnTo>
                    <a:pt x="733298" y="8763"/>
                  </a:lnTo>
                  <a:lnTo>
                    <a:pt x="733298" y="29845"/>
                  </a:lnTo>
                  <a:lnTo>
                    <a:pt x="733933" y="31242"/>
                  </a:lnTo>
                  <a:lnTo>
                    <a:pt x="735076" y="31877"/>
                  </a:lnTo>
                  <a:lnTo>
                    <a:pt x="736092" y="32512"/>
                  </a:lnTo>
                  <a:lnTo>
                    <a:pt x="737489" y="32766"/>
                  </a:lnTo>
                  <a:lnTo>
                    <a:pt x="800722" y="32766"/>
                  </a:lnTo>
                  <a:lnTo>
                    <a:pt x="802500" y="30861"/>
                  </a:lnTo>
                  <a:lnTo>
                    <a:pt x="802500" y="7493"/>
                  </a:lnTo>
                  <a:close/>
                </a:path>
                <a:path w="923290" h="248919">
                  <a:moveTo>
                    <a:pt x="819467" y="120904"/>
                  </a:moveTo>
                  <a:lnTo>
                    <a:pt x="801116" y="83693"/>
                  </a:lnTo>
                  <a:lnTo>
                    <a:pt x="786130" y="77622"/>
                  </a:lnTo>
                  <a:lnTo>
                    <a:pt x="786130" y="112395"/>
                  </a:lnTo>
                  <a:lnTo>
                    <a:pt x="786130" y="118872"/>
                  </a:lnTo>
                  <a:lnTo>
                    <a:pt x="784606" y="122047"/>
                  </a:lnTo>
                  <a:lnTo>
                    <a:pt x="781812" y="125095"/>
                  </a:lnTo>
                  <a:lnTo>
                    <a:pt x="779018" y="128270"/>
                  </a:lnTo>
                  <a:lnTo>
                    <a:pt x="774446" y="129794"/>
                  </a:lnTo>
                  <a:lnTo>
                    <a:pt x="762127" y="129794"/>
                  </a:lnTo>
                  <a:lnTo>
                    <a:pt x="757682" y="128270"/>
                  </a:lnTo>
                  <a:lnTo>
                    <a:pt x="755015" y="125095"/>
                  </a:lnTo>
                  <a:lnTo>
                    <a:pt x="752221" y="122047"/>
                  </a:lnTo>
                  <a:lnTo>
                    <a:pt x="750824" y="118872"/>
                  </a:lnTo>
                  <a:lnTo>
                    <a:pt x="750874" y="112395"/>
                  </a:lnTo>
                  <a:lnTo>
                    <a:pt x="752221" y="109474"/>
                  </a:lnTo>
                  <a:lnTo>
                    <a:pt x="757682" y="103251"/>
                  </a:lnTo>
                  <a:lnTo>
                    <a:pt x="762127" y="101727"/>
                  </a:lnTo>
                  <a:lnTo>
                    <a:pt x="774446" y="101727"/>
                  </a:lnTo>
                  <a:lnTo>
                    <a:pt x="779018" y="103251"/>
                  </a:lnTo>
                  <a:lnTo>
                    <a:pt x="781812" y="106172"/>
                  </a:lnTo>
                  <a:lnTo>
                    <a:pt x="784606" y="109220"/>
                  </a:lnTo>
                  <a:lnTo>
                    <a:pt x="786130" y="112395"/>
                  </a:lnTo>
                  <a:lnTo>
                    <a:pt x="786130" y="77622"/>
                  </a:lnTo>
                  <a:lnTo>
                    <a:pt x="783082" y="76581"/>
                  </a:lnTo>
                  <a:lnTo>
                    <a:pt x="776097" y="75438"/>
                  </a:lnTo>
                  <a:lnTo>
                    <a:pt x="760603" y="75438"/>
                  </a:lnTo>
                  <a:lnTo>
                    <a:pt x="753618" y="76581"/>
                  </a:lnTo>
                  <a:lnTo>
                    <a:pt x="747395" y="78867"/>
                  </a:lnTo>
                  <a:lnTo>
                    <a:pt x="741172" y="81026"/>
                  </a:lnTo>
                  <a:lnTo>
                    <a:pt x="717423" y="110363"/>
                  </a:lnTo>
                  <a:lnTo>
                    <a:pt x="717423" y="120904"/>
                  </a:lnTo>
                  <a:lnTo>
                    <a:pt x="753364" y="154940"/>
                  </a:lnTo>
                  <a:lnTo>
                    <a:pt x="760349" y="155956"/>
                  </a:lnTo>
                  <a:lnTo>
                    <a:pt x="775970" y="155956"/>
                  </a:lnTo>
                  <a:lnTo>
                    <a:pt x="813549" y="135509"/>
                  </a:lnTo>
                  <a:lnTo>
                    <a:pt x="816381" y="129794"/>
                  </a:lnTo>
                  <a:lnTo>
                    <a:pt x="818248" y="125730"/>
                  </a:lnTo>
                  <a:lnTo>
                    <a:pt x="819467" y="120904"/>
                  </a:lnTo>
                  <a:close/>
                </a:path>
                <a:path w="923290" h="248919">
                  <a:moveTo>
                    <a:pt x="823595" y="43307"/>
                  </a:moveTo>
                  <a:lnTo>
                    <a:pt x="821817" y="41529"/>
                  </a:lnTo>
                  <a:lnTo>
                    <a:pt x="709295" y="41529"/>
                  </a:lnTo>
                  <a:lnTo>
                    <a:pt x="707390" y="43307"/>
                  </a:lnTo>
                  <a:lnTo>
                    <a:pt x="707390" y="66802"/>
                  </a:lnTo>
                  <a:lnTo>
                    <a:pt x="709295" y="68580"/>
                  </a:lnTo>
                  <a:lnTo>
                    <a:pt x="821817" y="68580"/>
                  </a:lnTo>
                  <a:lnTo>
                    <a:pt x="823595" y="66802"/>
                  </a:lnTo>
                  <a:lnTo>
                    <a:pt x="823595" y="43307"/>
                  </a:lnTo>
                  <a:close/>
                </a:path>
                <a:path w="923290" h="248919">
                  <a:moveTo>
                    <a:pt x="920877" y="3683"/>
                  </a:moveTo>
                  <a:lnTo>
                    <a:pt x="920496" y="2413"/>
                  </a:lnTo>
                  <a:lnTo>
                    <a:pt x="919848" y="1651"/>
                  </a:lnTo>
                  <a:lnTo>
                    <a:pt x="919099" y="1016"/>
                  </a:lnTo>
                  <a:lnTo>
                    <a:pt x="917829" y="635"/>
                  </a:lnTo>
                  <a:lnTo>
                    <a:pt x="888873" y="635"/>
                  </a:lnTo>
                  <a:lnTo>
                    <a:pt x="887476" y="1016"/>
                  </a:lnTo>
                  <a:lnTo>
                    <a:pt x="886701" y="1651"/>
                  </a:lnTo>
                  <a:lnTo>
                    <a:pt x="885952" y="2413"/>
                  </a:lnTo>
                  <a:lnTo>
                    <a:pt x="885571" y="3683"/>
                  </a:lnTo>
                  <a:lnTo>
                    <a:pt x="885571" y="67310"/>
                  </a:lnTo>
                  <a:lnTo>
                    <a:pt x="867651" y="67310"/>
                  </a:lnTo>
                  <a:lnTo>
                    <a:pt x="867651" y="6604"/>
                  </a:lnTo>
                  <a:lnTo>
                    <a:pt x="866000" y="5080"/>
                  </a:lnTo>
                  <a:lnTo>
                    <a:pt x="836676" y="5080"/>
                  </a:lnTo>
                  <a:lnTo>
                    <a:pt x="835279" y="5334"/>
                  </a:lnTo>
                  <a:lnTo>
                    <a:pt x="834517" y="5969"/>
                  </a:lnTo>
                  <a:lnTo>
                    <a:pt x="833755" y="6477"/>
                  </a:lnTo>
                  <a:lnTo>
                    <a:pt x="833374" y="7747"/>
                  </a:lnTo>
                  <a:lnTo>
                    <a:pt x="833374" y="143002"/>
                  </a:lnTo>
                  <a:lnTo>
                    <a:pt x="833755" y="144399"/>
                  </a:lnTo>
                  <a:lnTo>
                    <a:pt x="834517" y="144780"/>
                  </a:lnTo>
                  <a:lnTo>
                    <a:pt x="835279" y="145288"/>
                  </a:lnTo>
                  <a:lnTo>
                    <a:pt x="836676" y="145415"/>
                  </a:lnTo>
                  <a:lnTo>
                    <a:pt x="864870" y="145415"/>
                  </a:lnTo>
                  <a:lnTo>
                    <a:pt x="866127" y="145161"/>
                  </a:lnTo>
                  <a:lnTo>
                    <a:pt x="866648" y="144526"/>
                  </a:lnTo>
                  <a:lnTo>
                    <a:pt x="867283" y="143891"/>
                  </a:lnTo>
                  <a:lnTo>
                    <a:pt x="867537" y="143002"/>
                  </a:lnTo>
                  <a:lnTo>
                    <a:pt x="867651" y="96012"/>
                  </a:lnTo>
                  <a:lnTo>
                    <a:pt x="885571" y="96012"/>
                  </a:lnTo>
                  <a:lnTo>
                    <a:pt x="885571" y="151511"/>
                  </a:lnTo>
                  <a:lnTo>
                    <a:pt x="887222" y="153162"/>
                  </a:lnTo>
                  <a:lnTo>
                    <a:pt x="917829" y="153162"/>
                  </a:lnTo>
                  <a:lnTo>
                    <a:pt x="919099" y="152781"/>
                  </a:lnTo>
                  <a:lnTo>
                    <a:pt x="919848" y="152019"/>
                  </a:lnTo>
                  <a:lnTo>
                    <a:pt x="920496" y="151257"/>
                  </a:lnTo>
                  <a:lnTo>
                    <a:pt x="920877" y="149860"/>
                  </a:lnTo>
                  <a:lnTo>
                    <a:pt x="920877" y="96012"/>
                  </a:lnTo>
                  <a:lnTo>
                    <a:pt x="920877" y="67310"/>
                  </a:lnTo>
                  <a:lnTo>
                    <a:pt x="920877" y="3683"/>
                  </a:lnTo>
                  <a:close/>
                </a:path>
                <a:path w="923290" h="248919">
                  <a:moveTo>
                    <a:pt x="922909" y="195961"/>
                  </a:moveTo>
                  <a:lnTo>
                    <a:pt x="920750" y="189738"/>
                  </a:lnTo>
                  <a:lnTo>
                    <a:pt x="917117" y="185039"/>
                  </a:lnTo>
                  <a:lnTo>
                    <a:pt x="916432" y="184150"/>
                  </a:lnTo>
                  <a:lnTo>
                    <a:pt x="885571" y="164465"/>
                  </a:lnTo>
                  <a:lnTo>
                    <a:pt x="885571" y="198374"/>
                  </a:lnTo>
                  <a:lnTo>
                    <a:pt x="885571" y="207010"/>
                  </a:lnTo>
                  <a:lnTo>
                    <a:pt x="844169" y="221107"/>
                  </a:lnTo>
                  <a:lnTo>
                    <a:pt x="837819" y="221107"/>
                  </a:lnTo>
                  <a:lnTo>
                    <a:pt x="794258" y="212725"/>
                  </a:lnTo>
                  <a:lnTo>
                    <a:pt x="790194" y="208534"/>
                  </a:lnTo>
                  <a:lnTo>
                    <a:pt x="790194" y="198374"/>
                  </a:lnTo>
                  <a:lnTo>
                    <a:pt x="826808" y="185381"/>
                  </a:lnTo>
                  <a:lnTo>
                    <a:pt x="837819" y="185039"/>
                  </a:lnTo>
                  <a:lnTo>
                    <a:pt x="848144" y="185381"/>
                  </a:lnTo>
                  <a:lnTo>
                    <a:pt x="885571" y="198374"/>
                  </a:lnTo>
                  <a:lnTo>
                    <a:pt x="885571" y="164465"/>
                  </a:lnTo>
                  <a:lnTo>
                    <a:pt x="846861" y="157695"/>
                  </a:lnTo>
                  <a:lnTo>
                    <a:pt x="837819" y="157480"/>
                  </a:lnTo>
                  <a:lnTo>
                    <a:pt x="828167" y="157695"/>
                  </a:lnTo>
                  <a:lnTo>
                    <a:pt x="787793" y="164884"/>
                  </a:lnTo>
                  <a:lnTo>
                    <a:pt x="754888" y="189992"/>
                  </a:lnTo>
                  <a:lnTo>
                    <a:pt x="752894" y="195961"/>
                  </a:lnTo>
                  <a:lnTo>
                    <a:pt x="752894" y="209931"/>
                  </a:lnTo>
                  <a:lnTo>
                    <a:pt x="781443" y="238963"/>
                  </a:lnTo>
                  <a:lnTo>
                    <a:pt x="819035" y="247764"/>
                  </a:lnTo>
                  <a:lnTo>
                    <a:pt x="837819" y="248539"/>
                  </a:lnTo>
                  <a:lnTo>
                    <a:pt x="846861" y="248348"/>
                  </a:lnTo>
                  <a:lnTo>
                    <a:pt x="886358" y="241452"/>
                  </a:lnTo>
                  <a:lnTo>
                    <a:pt x="916914" y="221107"/>
                  </a:lnTo>
                  <a:lnTo>
                    <a:pt x="920750" y="216154"/>
                  </a:lnTo>
                  <a:lnTo>
                    <a:pt x="922858" y="209931"/>
                  </a:lnTo>
                  <a:lnTo>
                    <a:pt x="922909" y="19596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6375" y="1142999"/>
              <a:ext cx="171450" cy="19050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6375" y="1895475"/>
            <a:ext cx="171450" cy="1905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9700" y="2543175"/>
            <a:ext cx="161925" cy="19050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552575" y="1485900"/>
            <a:ext cx="5485130" cy="0"/>
          </a:xfrm>
          <a:custGeom>
            <a:avLst/>
            <a:gdLst/>
            <a:ahLst/>
            <a:cxnLst/>
            <a:rect l="l" t="t" r="r" b="b"/>
            <a:pathLst>
              <a:path w="5485130" h="0">
                <a:moveTo>
                  <a:pt x="0" y="0"/>
                </a:moveTo>
                <a:lnTo>
                  <a:pt x="5485003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85900" y="2914650"/>
            <a:ext cx="5197475" cy="0"/>
          </a:xfrm>
          <a:custGeom>
            <a:avLst/>
            <a:gdLst/>
            <a:ahLst/>
            <a:cxnLst/>
            <a:rect l="l" t="t" r="r" b="b"/>
            <a:pathLst>
              <a:path w="5197475" h="0">
                <a:moveTo>
                  <a:pt x="0" y="0"/>
                </a:moveTo>
                <a:lnTo>
                  <a:pt x="5196967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62100" y="2209800"/>
            <a:ext cx="6193155" cy="0"/>
          </a:xfrm>
          <a:custGeom>
            <a:avLst/>
            <a:gdLst/>
            <a:ahLst/>
            <a:cxnLst/>
            <a:rect l="l" t="t" r="r" b="b"/>
            <a:pathLst>
              <a:path w="6193155" h="0">
                <a:moveTo>
                  <a:pt x="0" y="0"/>
                </a:moveTo>
                <a:lnTo>
                  <a:pt x="6192647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2302" y="3215258"/>
            <a:ext cx="1107440" cy="247141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824098" y="3215258"/>
            <a:ext cx="857885" cy="248920"/>
          </a:xfrm>
          <a:custGeom>
            <a:avLst/>
            <a:gdLst/>
            <a:ahLst/>
            <a:cxnLst/>
            <a:rect l="l" t="t" r="r" b="b"/>
            <a:pathLst>
              <a:path w="857885" h="248920">
                <a:moveTo>
                  <a:pt x="330029" y="148336"/>
                </a:moveTo>
                <a:lnTo>
                  <a:pt x="313983" y="148336"/>
                </a:lnTo>
                <a:lnTo>
                  <a:pt x="306101" y="149605"/>
                </a:lnTo>
                <a:lnTo>
                  <a:pt x="266700" y="162305"/>
                </a:lnTo>
                <a:lnTo>
                  <a:pt x="244475" y="191515"/>
                </a:lnTo>
                <a:lnTo>
                  <a:pt x="244475" y="205486"/>
                </a:lnTo>
                <a:lnTo>
                  <a:pt x="272157" y="238505"/>
                </a:lnTo>
                <a:lnTo>
                  <a:pt x="291338" y="244855"/>
                </a:lnTo>
                <a:lnTo>
                  <a:pt x="298553" y="247395"/>
                </a:lnTo>
                <a:lnTo>
                  <a:pt x="306101" y="248665"/>
                </a:lnTo>
                <a:lnTo>
                  <a:pt x="337693" y="248665"/>
                </a:lnTo>
                <a:lnTo>
                  <a:pt x="345166" y="247395"/>
                </a:lnTo>
                <a:lnTo>
                  <a:pt x="352425" y="244855"/>
                </a:lnTo>
                <a:lnTo>
                  <a:pt x="359334" y="243586"/>
                </a:lnTo>
                <a:lnTo>
                  <a:pt x="393192" y="220725"/>
                </a:lnTo>
                <a:lnTo>
                  <a:pt x="313029" y="220725"/>
                </a:lnTo>
                <a:lnTo>
                  <a:pt x="304942" y="219455"/>
                </a:lnTo>
                <a:lnTo>
                  <a:pt x="297928" y="216915"/>
                </a:lnTo>
                <a:lnTo>
                  <a:pt x="291973" y="214375"/>
                </a:lnTo>
                <a:lnTo>
                  <a:pt x="284606" y="210565"/>
                </a:lnTo>
                <a:lnTo>
                  <a:pt x="281050" y="205486"/>
                </a:lnTo>
                <a:lnTo>
                  <a:pt x="281050" y="192786"/>
                </a:lnTo>
                <a:lnTo>
                  <a:pt x="313029" y="176275"/>
                </a:lnTo>
                <a:lnTo>
                  <a:pt x="393192" y="176275"/>
                </a:lnTo>
                <a:lnTo>
                  <a:pt x="390398" y="172465"/>
                </a:lnTo>
                <a:lnTo>
                  <a:pt x="384682" y="167386"/>
                </a:lnTo>
                <a:lnTo>
                  <a:pt x="377444" y="162305"/>
                </a:lnTo>
                <a:lnTo>
                  <a:pt x="371820" y="159765"/>
                </a:lnTo>
                <a:lnTo>
                  <a:pt x="365791" y="155955"/>
                </a:lnTo>
                <a:lnTo>
                  <a:pt x="359334" y="153415"/>
                </a:lnTo>
                <a:lnTo>
                  <a:pt x="337693" y="149605"/>
                </a:lnTo>
                <a:lnTo>
                  <a:pt x="330029" y="148336"/>
                </a:lnTo>
                <a:close/>
              </a:path>
              <a:path w="857885" h="248920">
                <a:moveTo>
                  <a:pt x="60198" y="162305"/>
                </a:moveTo>
                <a:lnTo>
                  <a:pt x="27939" y="162305"/>
                </a:lnTo>
                <a:lnTo>
                  <a:pt x="26162" y="164845"/>
                </a:lnTo>
                <a:lnTo>
                  <a:pt x="26162" y="232155"/>
                </a:lnTo>
                <a:lnTo>
                  <a:pt x="27305" y="237236"/>
                </a:lnTo>
                <a:lnTo>
                  <a:pt x="29718" y="239775"/>
                </a:lnTo>
                <a:lnTo>
                  <a:pt x="32003" y="242315"/>
                </a:lnTo>
                <a:lnTo>
                  <a:pt x="36830" y="243586"/>
                </a:lnTo>
                <a:lnTo>
                  <a:pt x="185674" y="243586"/>
                </a:lnTo>
                <a:lnTo>
                  <a:pt x="186944" y="242315"/>
                </a:lnTo>
                <a:lnTo>
                  <a:pt x="189230" y="242315"/>
                </a:lnTo>
                <a:lnTo>
                  <a:pt x="189737" y="241045"/>
                </a:lnTo>
                <a:lnTo>
                  <a:pt x="189737" y="216915"/>
                </a:lnTo>
                <a:lnTo>
                  <a:pt x="189230" y="215645"/>
                </a:lnTo>
                <a:lnTo>
                  <a:pt x="188087" y="214375"/>
                </a:lnTo>
                <a:lnTo>
                  <a:pt x="186944" y="214375"/>
                </a:lnTo>
                <a:lnTo>
                  <a:pt x="185674" y="213105"/>
                </a:lnTo>
                <a:lnTo>
                  <a:pt x="61975" y="213105"/>
                </a:lnTo>
                <a:lnTo>
                  <a:pt x="61975" y="164845"/>
                </a:lnTo>
                <a:lnTo>
                  <a:pt x="60198" y="162305"/>
                </a:lnTo>
                <a:close/>
              </a:path>
              <a:path w="857885" h="248920">
                <a:moveTo>
                  <a:pt x="586231" y="115315"/>
                </a:moveTo>
                <a:lnTo>
                  <a:pt x="552576" y="115315"/>
                </a:lnTo>
                <a:lnTo>
                  <a:pt x="552576" y="235965"/>
                </a:lnTo>
                <a:lnTo>
                  <a:pt x="552830" y="237236"/>
                </a:lnTo>
                <a:lnTo>
                  <a:pt x="553592" y="238505"/>
                </a:lnTo>
                <a:lnTo>
                  <a:pt x="584580" y="238505"/>
                </a:lnTo>
                <a:lnTo>
                  <a:pt x="585851" y="237236"/>
                </a:lnTo>
                <a:lnTo>
                  <a:pt x="586231" y="235965"/>
                </a:lnTo>
                <a:lnTo>
                  <a:pt x="586231" y="115315"/>
                </a:lnTo>
                <a:close/>
              </a:path>
              <a:path w="857885" h="248920">
                <a:moveTo>
                  <a:pt x="393192" y="176275"/>
                </a:moveTo>
                <a:lnTo>
                  <a:pt x="328040" y="176275"/>
                </a:lnTo>
                <a:lnTo>
                  <a:pt x="333501" y="177545"/>
                </a:lnTo>
                <a:lnTo>
                  <a:pt x="338581" y="177545"/>
                </a:lnTo>
                <a:lnTo>
                  <a:pt x="343788" y="178815"/>
                </a:lnTo>
                <a:lnTo>
                  <a:pt x="348233" y="181355"/>
                </a:lnTo>
                <a:lnTo>
                  <a:pt x="352044" y="183895"/>
                </a:lnTo>
                <a:lnTo>
                  <a:pt x="355726" y="185165"/>
                </a:lnTo>
                <a:lnTo>
                  <a:pt x="358775" y="187705"/>
                </a:lnTo>
                <a:lnTo>
                  <a:pt x="362965" y="194055"/>
                </a:lnTo>
                <a:lnTo>
                  <a:pt x="364108" y="196595"/>
                </a:lnTo>
                <a:lnTo>
                  <a:pt x="364108" y="201675"/>
                </a:lnTo>
                <a:lnTo>
                  <a:pt x="352170" y="214375"/>
                </a:lnTo>
                <a:lnTo>
                  <a:pt x="348488" y="216915"/>
                </a:lnTo>
                <a:lnTo>
                  <a:pt x="344043" y="218186"/>
                </a:lnTo>
                <a:lnTo>
                  <a:pt x="333756" y="220725"/>
                </a:lnTo>
                <a:lnTo>
                  <a:pt x="393192" y="220725"/>
                </a:lnTo>
                <a:lnTo>
                  <a:pt x="398780" y="213105"/>
                </a:lnTo>
                <a:lnTo>
                  <a:pt x="400812" y="205486"/>
                </a:lnTo>
                <a:lnTo>
                  <a:pt x="400812" y="191515"/>
                </a:lnTo>
                <a:lnTo>
                  <a:pt x="398780" y="183895"/>
                </a:lnTo>
                <a:lnTo>
                  <a:pt x="393192" y="176275"/>
                </a:lnTo>
                <a:close/>
              </a:path>
              <a:path w="857885" h="248920">
                <a:moveTo>
                  <a:pt x="457580" y="88645"/>
                </a:moveTo>
                <a:lnTo>
                  <a:pt x="424561" y="88645"/>
                </a:lnTo>
                <a:lnTo>
                  <a:pt x="423996" y="98805"/>
                </a:lnTo>
                <a:lnTo>
                  <a:pt x="423960" y="101345"/>
                </a:lnTo>
                <a:lnTo>
                  <a:pt x="424164" y="108965"/>
                </a:lnTo>
                <a:lnTo>
                  <a:pt x="432276" y="147065"/>
                </a:lnTo>
                <a:lnTo>
                  <a:pt x="438530" y="158495"/>
                </a:lnTo>
                <a:lnTo>
                  <a:pt x="443229" y="166115"/>
                </a:lnTo>
                <a:lnTo>
                  <a:pt x="448945" y="172465"/>
                </a:lnTo>
                <a:lnTo>
                  <a:pt x="455675" y="176275"/>
                </a:lnTo>
                <a:lnTo>
                  <a:pt x="462534" y="180086"/>
                </a:lnTo>
                <a:lnTo>
                  <a:pt x="470026" y="182625"/>
                </a:lnTo>
                <a:lnTo>
                  <a:pt x="485901" y="182625"/>
                </a:lnTo>
                <a:lnTo>
                  <a:pt x="515492" y="162305"/>
                </a:lnTo>
                <a:lnTo>
                  <a:pt x="520318" y="157225"/>
                </a:lnTo>
                <a:lnTo>
                  <a:pt x="522943" y="152145"/>
                </a:lnTo>
                <a:lnTo>
                  <a:pt x="474852" y="152145"/>
                </a:lnTo>
                <a:lnTo>
                  <a:pt x="471424" y="150875"/>
                </a:lnTo>
                <a:lnTo>
                  <a:pt x="468756" y="147065"/>
                </a:lnTo>
                <a:lnTo>
                  <a:pt x="465963" y="144525"/>
                </a:lnTo>
                <a:lnTo>
                  <a:pt x="463676" y="139445"/>
                </a:lnTo>
                <a:lnTo>
                  <a:pt x="462025" y="134365"/>
                </a:lnTo>
                <a:lnTo>
                  <a:pt x="460248" y="129286"/>
                </a:lnTo>
                <a:lnTo>
                  <a:pt x="459104" y="124205"/>
                </a:lnTo>
                <a:lnTo>
                  <a:pt x="457580" y="111505"/>
                </a:lnTo>
                <a:lnTo>
                  <a:pt x="457276" y="106425"/>
                </a:lnTo>
                <a:lnTo>
                  <a:pt x="457276" y="93725"/>
                </a:lnTo>
                <a:lnTo>
                  <a:pt x="457580" y="88645"/>
                </a:lnTo>
                <a:close/>
              </a:path>
              <a:path w="857885" h="248920">
                <a:moveTo>
                  <a:pt x="178307" y="172465"/>
                </a:moveTo>
                <a:lnTo>
                  <a:pt x="144652" y="172465"/>
                </a:lnTo>
                <a:lnTo>
                  <a:pt x="145414" y="173736"/>
                </a:lnTo>
                <a:lnTo>
                  <a:pt x="177673" y="173736"/>
                </a:lnTo>
                <a:lnTo>
                  <a:pt x="178307" y="172465"/>
                </a:lnTo>
                <a:close/>
              </a:path>
              <a:path w="857885" h="248920">
                <a:moveTo>
                  <a:pt x="177673" y="1015"/>
                </a:moveTo>
                <a:lnTo>
                  <a:pt x="145161" y="1015"/>
                </a:lnTo>
                <a:lnTo>
                  <a:pt x="143509" y="2286"/>
                </a:lnTo>
                <a:lnTo>
                  <a:pt x="143509" y="171195"/>
                </a:lnTo>
                <a:lnTo>
                  <a:pt x="143890" y="172465"/>
                </a:lnTo>
                <a:lnTo>
                  <a:pt x="178943" y="172465"/>
                </a:lnTo>
                <a:lnTo>
                  <a:pt x="179196" y="171195"/>
                </a:lnTo>
                <a:lnTo>
                  <a:pt x="179196" y="102615"/>
                </a:lnTo>
                <a:lnTo>
                  <a:pt x="214883" y="102615"/>
                </a:lnTo>
                <a:lnTo>
                  <a:pt x="215773" y="101345"/>
                </a:lnTo>
                <a:lnTo>
                  <a:pt x="216281" y="100075"/>
                </a:lnTo>
                <a:lnTo>
                  <a:pt x="216281" y="75945"/>
                </a:lnTo>
                <a:lnTo>
                  <a:pt x="215773" y="74675"/>
                </a:lnTo>
                <a:lnTo>
                  <a:pt x="214756" y="74675"/>
                </a:lnTo>
                <a:lnTo>
                  <a:pt x="213613" y="73405"/>
                </a:lnTo>
                <a:lnTo>
                  <a:pt x="179196" y="73405"/>
                </a:lnTo>
                <a:lnTo>
                  <a:pt x="179196" y="2286"/>
                </a:lnTo>
                <a:lnTo>
                  <a:pt x="177673" y="1015"/>
                </a:lnTo>
                <a:close/>
              </a:path>
              <a:path w="857885" h="248920">
                <a:moveTo>
                  <a:pt x="525272" y="48005"/>
                </a:moveTo>
                <a:lnTo>
                  <a:pt x="482346" y="48005"/>
                </a:lnTo>
                <a:lnTo>
                  <a:pt x="485648" y="49275"/>
                </a:lnTo>
                <a:lnTo>
                  <a:pt x="491489" y="54355"/>
                </a:lnTo>
                <a:lnTo>
                  <a:pt x="493902" y="58165"/>
                </a:lnTo>
                <a:lnTo>
                  <a:pt x="495808" y="63245"/>
                </a:lnTo>
                <a:lnTo>
                  <a:pt x="497839" y="68325"/>
                </a:lnTo>
                <a:lnTo>
                  <a:pt x="499363" y="74675"/>
                </a:lnTo>
                <a:lnTo>
                  <a:pt x="501396" y="86105"/>
                </a:lnTo>
                <a:lnTo>
                  <a:pt x="501734" y="91186"/>
                </a:lnTo>
                <a:lnTo>
                  <a:pt x="501802" y="107695"/>
                </a:lnTo>
                <a:lnTo>
                  <a:pt x="501396" y="112775"/>
                </a:lnTo>
                <a:lnTo>
                  <a:pt x="485521" y="150875"/>
                </a:lnTo>
                <a:lnTo>
                  <a:pt x="482346" y="152145"/>
                </a:lnTo>
                <a:lnTo>
                  <a:pt x="522943" y="152145"/>
                </a:lnTo>
                <a:lnTo>
                  <a:pt x="534035" y="115315"/>
                </a:lnTo>
                <a:lnTo>
                  <a:pt x="586231" y="115315"/>
                </a:lnTo>
                <a:lnTo>
                  <a:pt x="586231" y="86105"/>
                </a:lnTo>
                <a:lnTo>
                  <a:pt x="534797" y="86105"/>
                </a:lnTo>
                <a:lnTo>
                  <a:pt x="533822" y="78486"/>
                </a:lnTo>
                <a:lnTo>
                  <a:pt x="532431" y="70865"/>
                </a:lnTo>
                <a:lnTo>
                  <a:pt x="530635" y="63245"/>
                </a:lnTo>
                <a:lnTo>
                  <a:pt x="528447" y="56895"/>
                </a:lnTo>
                <a:lnTo>
                  <a:pt x="525272" y="48005"/>
                </a:lnTo>
                <a:close/>
              </a:path>
              <a:path w="857885" h="248920">
                <a:moveTo>
                  <a:pt x="321182" y="14986"/>
                </a:moveTo>
                <a:lnTo>
                  <a:pt x="220980" y="14986"/>
                </a:lnTo>
                <a:lnTo>
                  <a:pt x="219328" y="16255"/>
                </a:lnTo>
                <a:lnTo>
                  <a:pt x="219328" y="40386"/>
                </a:lnTo>
                <a:lnTo>
                  <a:pt x="219456" y="41655"/>
                </a:lnTo>
                <a:lnTo>
                  <a:pt x="219963" y="42925"/>
                </a:lnTo>
                <a:lnTo>
                  <a:pt x="220344" y="44195"/>
                </a:lnTo>
                <a:lnTo>
                  <a:pt x="285495" y="44195"/>
                </a:lnTo>
                <a:lnTo>
                  <a:pt x="287019" y="45465"/>
                </a:lnTo>
                <a:lnTo>
                  <a:pt x="287400" y="48005"/>
                </a:lnTo>
                <a:lnTo>
                  <a:pt x="286765" y="49275"/>
                </a:lnTo>
                <a:lnTo>
                  <a:pt x="285369" y="51815"/>
                </a:lnTo>
                <a:lnTo>
                  <a:pt x="282828" y="56895"/>
                </a:lnTo>
                <a:lnTo>
                  <a:pt x="279145" y="63245"/>
                </a:lnTo>
                <a:lnTo>
                  <a:pt x="274193" y="69595"/>
                </a:lnTo>
                <a:lnTo>
                  <a:pt x="269367" y="74675"/>
                </a:lnTo>
                <a:lnTo>
                  <a:pt x="263525" y="81025"/>
                </a:lnTo>
                <a:lnTo>
                  <a:pt x="256920" y="86105"/>
                </a:lnTo>
                <a:lnTo>
                  <a:pt x="251844" y="91186"/>
                </a:lnTo>
                <a:lnTo>
                  <a:pt x="246506" y="94995"/>
                </a:lnTo>
                <a:lnTo>
                  <a:pt x="209803" y="117855"/>
                </a:lnTo>
                <a:lnTo>
                  <a:pt x="205867" y="120395"/>
                </a:lnTo>
                <a:lnTo>
                  <a:pt x="218058" y="145795"/>
                </a:lnTo>
                <a:lnTo>
                  <a:pt x="219201" y="145795"/>
                </a:lnTo>
                <a:lnTo>
                  <a:pt x="220218" y="147065"/>
                </a:lnTo>
                <a:lnTo>
                  <a:pt x="222250" y="145795"/>
                </a:lnTo>
                <a:lnTo>
                  <a:pt x="225170" y="144525"/>
                </a:lnTo>
                <a:lnTo>
                  <a:pt x="234172" y="140715"/>
                </a:lnTo>
                <a:lnTo>
                  <a:pt x="242887" y="135636"/>
                </a:lnTo>
                <a:lnTo>
                  <a:pt x="251317" y="131825"/>
                </a:lnTo>
                <a:lnTo>
                  <a:pt x="259461" y="125475"/>
                </a:lnTo>
                <a:lnTo>
                  <a:pt x="267217" y="120395"/>
                </a:lnTo>
                <a:lnTo>
                  <a:pt x="274653" y="114045"/>
                </a:lnTo>
                <a:lnTo>
                  <a:pt x="281731" y="108965"/>
                </a:lnTo>
                <a:lnTo>
                  <a:pt x="288417" y="102615"/>
                </a:lnTo>
                <a:lnTo>
                  <a:pt x="344677" y="102615"/>
                </a:lnTo>
                <a:lnTo>
                  <a:pt x="337946" y="98805"/>
                </a:lnTo>
                <a:lnTo>
                  <a:pt x="330326" y="94995"/>
                </a:lnTo>
                <a:lnTo>
                  <a:pt x="324756" y="91186"/>
                </a:lnTo>
                <a:lnTo>
                  <a:pt x="319293" y="87375"/>
                </a:lnTo>
                <a:lnTo>
                  <a:pt x="313949" y="83565"/>
                </a:lnTo>
                <a:lnTo>
                  <a:pt x="308737" y="78486"/>
                </a:lnTo>
                <a:lnTo>
                  <a:pt x="314904" y="69595"/>
                </a:lnTo>
                <a:lnTo>
                  <a:pt x="320262" y="60705"/>
                </a:lnTo>
                <a:lnTo>
                  <a:pt x="324810" y="51815"/>
                </a:lnTo>
                <a:lnTo>
                  <a:pt x="328549" y="42925"/>
                </a:lnTo>
                <a:lnTo>
                  <a:pt x="331724" y="34036"/>
                </a:lnTo>
                <a:lnTo>
                  <a:pt x="332105" y="27686"/>
                </a:lnTo>
                <a:lnTo>
                  <a:pt x="329692" y="22605"/>
                </a:lnTo>
                <a:lnTo>
                  <a:pt x="327406" y="17525"/>
                </a:lnTo>
                <a:lnTo>
                  <a:pt x="321182" y="14986"/>
                </a:lnTo>
                <a:close/>
              </a:path>
              <a:path w="857885" h="248920">
                <a:moveTo>
                  <a:pt x="397382" y="1015"/>
                </a:moveTo>
                <a:lnTo>
                  <a:pt x="363727" y="1015"/>
                </a:lnTo>
                <a:lnTo>
                  <a:pt x="362965" y="2286"/>
                </a:lnTo>
                <a:lnTo>
                  <a:pt x="362584" y="3555"/>
                </a:lnTo>
                <a:lnTo>
                  <a:pt x="362584" y="139445"/>
                </a:lnTo>
                <a:lnTo>
                  <a:pt x="364236" y="140715"/>
                </a:lnTo>
                <a:lnTo>
                  <a:pt x="396748" y="140715"/>
                </a:lnTo>
                <a:lnTo>
                  <a:pt x="398271" y="139445"/>
                </a:lnTo>
                <a:lnTo>
                  <a:pt x="398271" y="88645"/>
                </a:lnTo>
                <a:lnTo>
                  <a:pt x="457580" y="88645"/>
                </a:lnTo>
                <a:lnTo>
                  <a:pt x="459104" y="75945"/>
                </a:lnTo>
                <a:lnTo>
                  <a:pt x="460248" y="70865"/>
                </a:lnTo>
                <a:lnTo>
                  <a:pt x="461899" y="64515"/>
                </a:lnTo>
                <a:lnTo>
                  <a:pt x="464089" y="59436"/>
                </a:lnTo>
                <a:lnTo>
                  <a:pt x="398271" y="59436"/>
                </a:lnTo>
                <a:lnTo>
                  <a:pt x="398271" y="3555"/>
                </a:lnTo>
                <a:lnTo>
                  <a:pt x="398018" y="2286"/>
                </a:lnTo>
                <a:lnTo>
                  <a:pt x="397382" y="1015"/>
                </a:lnTo>
                <a:close/>
              </a:path>
              <a:path w="857885" h="248920">
                <a:moveTo>
                  <a:pt x="110108" y="16255"/>
                </a:moveTo>
                <a:lnTo>
                  <a:pt x="6731" y="16255"/>
                </a:lnTo>
                <a:lnTo>
                  <a:pt x="4952" y="17525"/>
                </a:lnTo>
                <a:lnTo>
                  <a:pt x="0" y="129286"/>
                </a:lnTo>
                <a:lnTo>
                  <a:pt x="1396" y="134365"/>
                </a:lnTo>
                <a:lnTo>
                  <a:pt x="7493" y="138175"/>
                </a:lnTo>
                <a:lnTo>
                  <a:pt x="12064" y="139445"/>
                </a:lnTo>
                <a:lnTo>
                  <a:pt x="58483" y="139445"/>
                </a:lnTo>
                <a:lnTo>
                  <a:pt x="65960" y="138175"/>
                </a:lnTo>
                <a:lnTo>
                  <a:pt x="73532" y="138175"/>
                </a:lnTo>
                <a:lnTo>
                  <a:pt x="81031" y="136905"/>
                </a:lnTo>
                <a:lnTo>
                  <a:pt x="88471" y="136905"/>
                </a:lnTo>
                <a:lnTo>
                  <a:pt x="103124" y="134365"/>
                </a:lnTo>
                <a:lnTo>
                  <a:pt x="110053" y="134365"/>
                </a:lnTo>
                <a:lnTo>
                  <a:pt x="116554" y="133095"/>
                </a:lnTo>
                <a:lnTo>
                  <a:pt x="122626" y="131825"/>
                </a:lnTo>
                <a:lnTo>
                  <a:pt x="128269" y="130555"/>
                </a:lnTo>
                <a:lnTo>
                  <a:pt x="130175" y="130555"/>
                </a:lnTo>
                <a:lnTo>
                  <a:pt x="131318" y="129286"/>
                </a:lnTo>
                <a:lnTo>
                  <a:pt x="131825" y="129286"/>
                </a:lnTo>
                <a:lnTo>
                  <a:pt x="132461" y="128015"/>
                </a:lnTo>
                <a:lnTo>
                  <a:pt x="132334" y="125475"/>
                </a:lnTo>
                <a:lnTo>
                  <a:pt x="132206" y="124205"/>
                </a:lnTo>
                <a:lnTo>
                  <a:pt x="129939" y="111505"/>
                </a:lnTo>
                <a:lnTo>
                  <a:pt x="37083" y="111505"/>
                </a:lnTo>
                <a:lnTo>
                  <a:pt x="35687" y="110236"/>
                </a:lnTo>
                <a:lnTo>
                  <a:pt x="35813" y="46736"/>
                </a:lnTo>
                <a:lnTo>
                  <a:pt x="36194" y="45465"/>
                </a:lnTo>
                <a:lnTo>
                  <a:pt x="36575" y="45465"/>
                </a:lnTo>
                <a:lnTo>
                  <a:pt x="37592" y="44195"/>
                </a:lnTo>
                <a:lnTo>
                  <a:pt x="110108" y="44195"/>
                </a:lnTo>
                <a:lnTo>
                  <a:pt x="111887" y="42925"/>
                </a:lnTo>
                <a:lnTo>
                  <a:pt x="111887" y="17525"/>
                </a:lnTo>
                <a:lnTo>
                  <a:pt x="110108" y="16255"/>
                </a:lnTo>
                <a:close/>
              </a:path>
              <a:path w="857885" h="248920">
                <a:moveTo>
                  <a:pt x="344677" y="102615"/>
                </a:moveTo>
                <a:lnTo>
                  <a:pt x="288417" y="102615"/>
                </a:lnTo>
                <a:lnTo>
                  <a:pt x="292226" y="105155"/>
                </a:lnTo>
                <a:lnTo>
                  <a:pt x="296290" y="108965"/>
                </a:lnTo>
                <a:lnTo>
                  <a:pt x="300608" y="111505"/>
                </a:lnTo>
                <a:lnTo>
                  <a:pt x="304800" y="115315"/>
                </a:lnTo>
                <a:lnTo>
                  <a:pt x="308990" y="117855"/>
                </a:lnTo>
                <a:lnTo>
                  <a:pt x="316864" y="122936"/>
                </a:lnTo>
                <a:lnTo>
                  <a:pt x="320548" y="125475"/>
                </a:lnTo>
                <a:lnTo>
                  <a:pt x="327659" y="130555"/>
                </a:lnTo>
                <a:lnTo>
                  <a:pt x="330707" y="131825"/>
                </a:lnTo>
                <a:lnTo>
                  <a:pt x="333248" y="133095"/>
                </a:lnTo>
                <a:lnTo>
                  <a:pt x="336295" y="134365"/>
                </a:lnTo>
                <a:lnTo>
                  <a:pt x="338581" y="134365"/>
                </a:lnTo>
                <a:lnTo>
                  <a:pt x="340106" y="131825"/>
                </a:lnTo>
                <a:lnTo>
                  <a:pt x="352551" y="112775"/>
                </a:lnTo>
                <a:lnTo>
                  <a:pt x="354202" y="108965"/>
                </a:lnTo>
                <a:lnTo>
                  <a:pt x="353568" y="107695"/>
                </a:lnTo>
                <a:lnTo>
                  <a:pt x="350646" y="105155"/>
                </a:lnTo>
                <a:lnTo>
                  <a:pt x="344677" y="102615"/>
                </a:lnTo>
                <a:close/>
              </a:path>
              <a:path w="857885" h="248920">
                <a:moveTo>
                  <a:pt x="127126" y="103886"/>
                </a:moveTo>
                <a:lnTo>
                  <a:pt x="125475" y="103886"/>
                </a:lnTo>
                <a:lnTo>
                  <a:pt x="122936" y="105155"/>
                </a:lnTo>
                <a:lnTo>
                  <a:pt x="79628" y="110236"/>
                </a:lnTo>
                <a:lnTo>
                  <a:pt x="69274" y="110236"/>
                </a:lnTo>
                <a:lnTo>
                  <a:pt x="59181" y="111505"/>
                </a:lnTo>
                <a:lnTo>
                  <a:pt x="129939" y="111505"/>
                </a:lnTo>
                <a:lnTo>
                  <a:pt x="129031" y="106425"/>
                </a:lnTo>
                <a:lnTo>
                  <a:pt x="128396" y="105155"/>
                </a:lnTo>
                <a:lnTo>
                  <a:pt x="127762" y="105155"/>
                </a:lnTo>
                <a:lnTo>
                  <a:pt x="127126" y="103886"/>
                </a:lnTo>
                <a:close/>
              </a:path>
              <a:path w="857885" h="248920">
                <a:moveTo>
                  <a:pt x="584580" y="4825"/>
                </a:moveTo>
                <a:lnTo>
                  <a:pt x="554227" y="4825"/>
                </a:lnTo>
                <a:lnTo>
                  <a:pt x="552830" y="6095"/>
                </a:lnTo>
                <a:lnTo>
                  <a:pt x="552576" y="7365"/>
                </a:lnTo>
                <a:lnTo>
                  <a:pt x="552576" y="86105"/>
                </a:lnTo>
                <a:lnTo>
                  <a:pt x="586231" y="86105"/>
                </a:lnTo>
                <a:lnTo>
                  <a:pt x="586231" y="6095"/>
                </a:lnTo>
                <a:lnTo>
                  <a:pt x="584580" y="4825"/>
                </a:lnTo>
                <a:close/>
              </a:path>
              <a:path w="857885" h="248920">
                <a:moveTo>
                  <a:pt x="485901" y="17525"/>
                </a:moveTo>
                <a:lnTo>
                  <a:pt x="470408" y="17525"/>
                </a:lnTo>
                <a:lnTo>
                  <a:pt x="463041" y="18795"/>
                </a:lnTo>
                <a:lnTo>
                  <a:pt x="434721" y="46736"/>
                </a:lnTo>
                <a:lnTo>
                  <a:pt x="429767" y="59436"/>
                </a:lnTo>
                <a:lnTo>
                  <a:pt x="464089" y="59436"/>
                </a:lnTo>
                <a:lnTo>
                  <a:pt x="465709" y="55625"/>
                </a:lnTo>
                <a:lnTo>
                  <a:pt x="468502" y="53086"/>
                </a:lnTo>
                <a:lnTo>
                  <a:pt x="471170" y="49275"/>
                </a:lnTo>
                <a:lnTo>
                  <a:pt x="474599" y="48005"/>
                </a:lnTo>
                <a:lnTo>
                  <a:pt x="525272" y="48005"/>
                </a:lnTo>
                <a:lnTo>
                  <a:pt x="521208" y="41655"/>
                </a:lnTo>
                <a:lnTo>
                  <a:pt x="511301" y="28955"/>
                </a:lnTo>
                <a:lnTo>
                  <a:pt x="505587" y="25145"/>
                </a:lnTo>
                <a:lnTo>
                  <a:pt x="499237" y="22605"/>
                </a:lnTo>
                <a:lnTo>
                  <a:pt x="492760" y="18795"/>
                </a:lnTo>
                <a:lnTo>
                  <a:pt x="485901" y="17525"/>
                </a:lnTo>
                <a:close/>
              </a:path>
              <a:path w="857885" h="248920">
                <a:moveTo>
                  <a:pt x="805561" y="110236"/>
                </a:moveTo>
                <a:lnTo>
                  <a:pt x="771905" y="110236"/>
                </a:lnTo>
                <a:lnTo>
                  <a:pt x="771905" y="235712"/>
                </a:lnTo>
                <a:lnTo>
                  <a:pt x="772287" y="237108"/>
                </a:lnTo>
                <a:lnTo>
                  <a:pt x="773811" y="238125"/>
                </a:lnTo>
                <a:lnTo>
                  <a:pt x="775080" y="238378"/>
                </a:lnTo>
                <a:lnTo>
                  <a:pt x="802513" y="238378"/>
                </a:lnTo>
                <a:lnTo>
                  <a:pt x="803910" y="238125"/>
                </a:lnTo>
                <a:lnTo>
                  <a:pt x="805179" y="236854"/>
                </a:lnTo>
                <a:lnTo>
                  <a:pt x="805522" y="235712"/>
                </a:lnTo>
                <a:lnTo>
                  <a:pt x="805561" y="110236"/>
                </a:lnTo>
                <a:close/>
              </a:path>
              <a:path w="857885" h="248920">
                <a:moveTo>
                  <a:pt x="740537" y="19812"/>
                </a:moveTo>
                <a:lnTo>
                  <a:pt x="655065" y="19812"/>
                </a:lnTo>
                <a:lnTo>
                  <a:pt x="653288" y="21462"/>
                </a:lnTo>
                <a:lnTo>
                  <a:pt x="653288" y="47243"/>
                </a:lnTo>
                <a:lnTo>
                  <a:pt x="655065" y="48767"/>
                </a:lnTo>
                <a:lnTo>
                  <a:pt x="715137" y="48767"/>
                </a:lnTo>
                <a:lnTo>
                  <a:pt x="716788" y="51053"/>
                </a:lnTo>
                <a:lnTo>
                  <a:pt x="706546" y="90402"/>
                </a:lnTo>
                <a:lnTo>
                  <a:pt x="684291" y="125714"/>
                </a:lnTo>
                <a:lnTo>
                  <a:pt x="650797" y="157495"/>
                </a:lnTo>
                <a:lnTo>
                  <a:pt x="640841" y="164211"/>
                </a:lnTo>
                <a:lnTo>
                  <a:pt x="639952" y="165353"/>
                </a:lnTo>
                <a:lnTo>
                  <a:pt x="640206" y="167639"/>
                </a:lnTo>
                <a:lnTo>
                  <a:pt x="640841" y="169163"/>
                </a:lnTo>
                <a:lnTo>
                  <a:pt x="642238" y="170941"/>
                </a:lnTo>
                <a:lnTo>
                  <a:pt x="654050" y="187451"/>
                </a:lnTo>
                <a:lnTo>
                  <a:pt x="655320" y="188975"/>
                </a:lnTo>
                <a:lnTo>
                  <a:pt x="656463" y="189864"/>
                </a:lnTo>
                <a:lnTo>
                  <a:pt x="658495" y="190373"/>
                </a:lnTo>
                <a:lnTo>
                  <a:pt x="660018" y="189864"/>
                </a:lnTo>
                <a:lnTo>
                  <a:pt x="662051" y="188467"/>
                </a:lnTo>
                <a:lnTo>
                  <a:pt x="674028" y="180488"/>
                </a:lnTo>
                <a:lnTo>
                  <a:pt x="705103" y="153288"/>
                </a:lnTo>
                <a:lnTo>
                  <a:pt x="728856" y="121642"/>
                </a:lnTo>
                <a:lnTo>
                  <a:pt x="735076" y="110236"/>
                </a:lnTo>
                <a:lnTo>
                  <a:pt x="805561" y="110236"/>
                </a:lnTo>
                <a:lnTo>
                  <a:pt x="805561" y="81279"/>
                </a:lnTo>
                <a:lnTo>
                  <a:pt x="746378" y="81279"/>
                </a:lnTo>
                <a:lnTo>
                  <a:pt x="748972" y="70996"/>
                </a:lnTo>
                <a:lnTo>
                  <a:pt x="750839" y="60737"/>
                </a:lnTo>
                <a:lnTo>
                  <a:pt x="751910" y="51053"/>
                </a:lnTo>
                <a:lnTo>
                  <a:pt x="752034" y="48767"/>
                </a:lnTo>
                <a:lnTo>
                  <a:pt x="752348" y="40386"/>
                </a:lnTo>
                <a:lnTo>
                  <a:pt x="752348" y="32638"/>
                </a:lnTo>
                <a:lnTo>
                  <a:pt x="751077" y="27304"/>
                </a:lnTo>
                <a:lnTo>
                  <a:pt x="748538" y="24256"/>
                </a:lnTo>
                <a:lnTo>
                  <a:pt x="745871" y="21208"/>
                </a:lnTo>
                <a:lnTo>
                  <a:pt x="740537" y="19812"/>
                </a:lnTo>
                <a:close/>
              </a:path>
              <a:path w="857885" h="248920">
                <a:moveTo>
                  <a:pt x="803910" y="4063"/>
                </a:moveTo>
                <a:lnTo>
                  <a:pt x="773556" y="4063"/>
                </a:lnTo>
                <a:lnTo>
                  <a:pt x="771905" y="5841"/>
                </a:lnTo>
                <a:lnTo>
                  <a:pt x="771905" y="81279"/>
                </a:lnTo>
                <a:lnTo>
                  <a:pt x="805561" y="81279"/>
                </a:lnTo>
                <a:lnTo>
                  <a:pt x="805561" y="5841"/>
                </a:lnTo>
                <a:lnTo>
                  <a:pt x="803910" y="4063"/>
                </a:lnTo>
                <a:close/>
              </a:path>
              <a:path w="857885" h="248920">
                <a:moveTo>
                  <a:pt x="854583" y="0"/>
                </a:moveTo>
                <a:lnTo>
                  <a:pt x="825500" y="0"/>
                </a:lnTo>
                <a:lnTo>
                  <a:pt x="824229" y="253"/>
                </a:lnTo>
                <a:lnTo>
                  <a:pt x="823467" y="1015"/>
                </a:lnTo>
                <a:lnTo>
                  <a:pt x="822705" y="1650"/>
                </a:lnTo>
                <a:lnTo>
                  <a:pt x="822325" y="2920"/>
                </a:lnTo>
                <a:lnTo>
                  <a:pt x="822325" y="244093"/>
                </a:lnTo>
                <a:lnTo>
                  <a:pt x="822578" y="245363"/>
                </a:lnTo>
                <a:lnTo>
                  <a:pt x="823976" y="246761"/>
                </a:lnTo>
                <a:lnTo>
                  <a:pt x="825246" y="247141"/>
                </a:lnTo>
                <a:lnTo>
                  <a:pt x="854583" y="247141"/>
                </a:lnTo>
                <a:lnTo>
                  <a:pt x="855852" y="246761"/>
                </a:lnTo>
                <a:lnTo>
                  <a:pt x="856488" y="246125"/>
                </a:lnTo>
                <a:lnTo>
                  <a:pt x="857123" y="245363"/>
                </a:lnTo>
                <a:lnTo>
                  <a:pt x="857503" y="244093"/>
                </a:lnTo>
                <a:lnTo>
                  <a:pt x="857503" y="2920"/>
                </a:lnTo>
                <a:lnTo>
                  <a:pt x="857123" y="1650"/>
                </a:lnTo>
                <a:lnTo>
                  <a:pt x="856488" y="1015"/>
                </a:lnTo>
                <a:lnTo>
                  <a:pt x="855852" y="253"/>
                </a:lnTo>
                <a:lnTo>
                  <a:pt x="854583" y="0"/>
                </a:lnTo>
                <a:close/>
              </a:path>
              <a:path w="857885" h="248920">
                <a:moveTo>
                  <a:pt x="635508" y="0"/>
                </a:moveTo>
                <a:lnTo>
                  <a:pt x="606425" y="0"/>
                </a:lnTo>
                <a:lnTo>
                  <a:pt x="605154" y="253"/>
                </a:lnTo>
                <a:lnTo>
                  <a:pt x="604392" y="1015"/>
                </a:lnTo>
                <a:lnTo>
                  <a:pt x="603630" y="1650"/>
                </a:lnTo>
                <a:lnTo>
                  <a:pt x="603250" y="2920"/>
                </a:lnTo>
                <a:lnTo>
                  <a:pt x="603250" y="243839"/>
                </a:lnTo>
                <a:lnTo>
                  <a:pt x="603503" y="245110"/>
                </a:lnTo>
                <a:lnTo>
                  <a:pt x="604901" y="246506"/>
                </a:lnTo>
                <a:lnTo>
                  <a:pt x="606171" y="246887"/>
                </a:lnTo>
                <a:lnTo>
                  <a:pt x="635508" y="246887"/>
                </a:lnTo>
                <a:lnTo>
                  <a:pt x="636777" y="246506"/>
                </a:lnTo>
                <a:lnTo>
                  <a:pt x="637413" y="245871"/>
                </a:lnTo>
                <a:lnTo>
                  <a:pt x="638048" y="245110"/>
                </a:lnTo>
                <a:lnTo>
                  <a:pt x="638428" y="243839"/>
                </a:lnTo>
                <a:lnTo>
                  <a:pt x="638428" y="2920"/>
                </a:lnTo>
                <a:lnTo>
                  <a:pt x="638048" y="1650"/>
                </a:lnTo>
                <a:lnTo>
                  <a:pt x="637413" y="1015"/>
                </a:lnTo>
                <a:lnTo>
                  <a:pt x="636777" y="253"/>
                </a:lnTo>
                <a:lnTo>
                  <a:pt x="63550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38753" y="3215258"/>
            <a:ext cx="436880" cy="247015"/>
          </a:xfrm>
          <a:custGeom>
            <a:avLst/>
            <a:gdLst/>
            <a:ahLst/>
            <a:cxnLst/>
            <a:rect l="l" t="t" r="r" b="b"/>
            <a:pathLst>
              <a:path w="436879" h="247014">
                <a:moveTo>
                  <a:pt x="195199" y="0"/>
                </a:moveTo>
                <a:lnTo>
                  <a:pt x="165481" y="0"/>
                </a:lnTo>
                <a:lnTo>
                  <a:pt x="164211" y="253"/>
                </a:lnTo>
                <a:lnTo>
                  <a:pt x="163449" y="1015"/>
                </a:lnTo>
                <a:lnTo>
                  <a:pt x="162687" y="1650"/>
                </a:lnTo>
                <a:lnTo>
                  <a:pt x="162306" y="2920"/>
                </a:lnTo>
                <a:lnTo>
                  <a:pt x="162306" y="243712"/>
                </a:lnTo>
                <a:lnTo>
                  <a:pt x="162687" y="245110"/>
                </a:lnTo>
                <a:lnTo>
                  <a:pt x="163449" y="245744"/>
                </a:lnTo>
                <a:lnTo>
                  <a:pt x="164211" y="246252"/>
                </a:lnTo>
                <a:lnTo>
                  <a:pt x="165481" y="246633"/>
                </a:lnTo>
                <a:lnTo>
                  <a:pt x="195199" y="246633"/>
                </a:lnTo>
                <a:lnTo>
                  <a:pt x="196469" y="246252"/>
                </a:lnTo>
                <a:lnTo>
                  <a:pt x="197104" y="245744"/>
                </a:lnTo>
                <a:lnTo>
                  <a:pt x="197738" y="245110"/>
                </a:lnTo>
                <a:lnTo>
                  <a:pt x="197993" y="243712"/>
                </a:lnTo>
                <a:lnTo>
                  <a:pt x="197993" y="121919"/>
                </a:lnTo>
                <a:lnTo>
                  <a:pt x="231394" y="121919"/>
                </a:lnTo>
                <a:lnTo>
                  <a:pt x="232663" y="121538"/>
                </a:lnTo>
                <a:lnTo>
                  <a:pt x="233680" y="120903"/>
                </a:lnTo>
                <a:lnTo>
                  <a:pt x="234569" y="120395"/>
                </a:lnTo>
                <a:lnTo>
                  <a:pt x="235076" y="118999"/>
                </a:lnTo>
                <a:lnTo>
                  <a:pt x="235076" y="94995"/>
                </a:lnTo>
                <a:lnTo>
                  <a:pt x="234569" y="93599"/>
                </a:lnTo>
                <a:lnTo>
                  <a:pt x="233680" y="93217"/>
                </a:lnTo>
                <a:lnTo>
                  <a:pt x="232663" y="92710"/>
                </a:lnTo>
                <a:lnTo>
                  <a:pt x="231394" y="92582"/>
                </a:lnTo>
                <a:lnTo>
                  <a:pt x="197993" y="92582"/>
                </a:lnTo>
                <a:lnTo>
                  <a:pt x="197993" y="2920"/>
                </a:lnTo>
                <a:lnTo>
                  <a:pt x="197738" y="1650"/>
                </a:lnTo>
                <a:lnTo>
                  <a:pt x="197104" y="1015"/>
                </a:lnTo>
                <a:lnTo>
                  <a:pt x="196469" y="253"/>
                </a:lnTo>
                <a:lnTo>
                  <a:pt x="195199" y="0"/>
                </a:lnTo>
                <a:close/>
              </a:path>
              <a:path w="436879" h="247014">
                <a:moveTo>
                  <a:pt x="308863" y="161162"/>
                </a:moveTo>
                <a:lnTo>
                  <a:pt x="276606" y="161162"/>
                </a:lnTo>
                <a:lnTo>
                  <a:pt x="274827" y="163067"/>
                </a:lnTo>
                <a:lnTo>
                  <a:pt x="274827" y="227583"/>
                </a:lnTo>
                <a:lnTo>
                  <a:pt x="275082" y="230504"/>
                </a:lnTo>
                <a:lnTo>
                  <a:pt x="276098" y="235330"/>
                </a:lnTo>
                <a:lnTo>
                  <a:pt x="276987" y="237236"/>
                </a:lnTo>
                <a:lnTo>
                  <a:pt x="278384" y="238632"/>
                </a:lnTo>
                <a:lnTo>
                  <a:pt x="279654" y="240029"/>
                </a:lnTo>
                <a:lnTo>
                  <a:pt x="281432" y="240918"/>
                </a:lnTo>
                <a:lnTo>
                  <a:pt x="286004" y="242188"/>
                </a:lnTo>
                <a:lnTo>
                  <a:pt x="289051" y="242442"/>
                </a:lnTo>
                <a:lnTo>
                  <a:pt x="432562" y="242442"/>
                </a:lnTo>
                <a:lnTo>
                  <a:pt x="433832" y="242315"/>
                </a:lnTo>
                <a:lnTo>
                  <a:pt x="434848" y="241935"/>
                </a:lnTo>
                <a:lnTo>
                  <a:pt x="435863" y="241680"/>
                </a:lnTo>
                <a:lnTo>
                  <a:pt x="436372" y="240283"/>
                </a:lnTo>
                <a:lnTo>
                  <a:pt x="436372" y="215900"/>
                </a:lnTo>
                <a:lnTo>
                  <a:pt x="435863" y="214629"/>
                </a:lnTo>
                <a:lnTo>
                  <a:pt x="434848" y="214121"/>
                </a:lnTo>
                <a:lnTo>
                  <a:pt x="433832" y="213487"/>
                </a:lnTo>
                <a:lnTo>
                  <a:pt x="432562" y="213105"/>
                </a:lnTo>
                <a:lnTo>
                  <a:pt x="312038" y="213105"/>
                </a:lnTo>
                <a:lnTo>
                  <a:pt x="310642" y="211836"/>
                </a:lnTo>
                <a:lnTo>
                  <a:pt x="310642" y="163067"/>
                </a:lnTo>
                <a:lnTo>
                  <a:pt x="308863" y="161162"/>
                </a:lnTo>
                <a:close/>
              </a:path>
              <a:path w="436879" h="247014">
                <a:moveTo>
                  <a:pt x="425704" y="0"/>
                </a:moveTo>
                <a:lnTo>
                  <a:pt x="393446" y="0"/>
                </a:lnTo>
                <a:lnTo>
                  <a:pt x="391922" y="1650"/>
                </a:lnTo>
                <a:lnTo>
                  <a:pt x="391922" y="65024"/>
                </a:lnTo>
                <a:lnTo>
                  <a:pt x="355219" y="65024"/>
                </a:lnTo>
                <a:lnTo>
                  <a:pt x="354075" y="65277"/>
                </a:lnTo>
                <a:lnTo>
                  <a:pt x="353187" y="65786"/>
                </a:lnTo>
                <a:lnTo>
                  <a:pt x="352171" y="66293"/>
                </a:lnTo>
                <a:lnTo>
                  <a:pt x="351789" y="67690"/>
                </a:lnTo>
                <a:lnTo>
                  <a:pt x="351916" y="92582"/>
                </a:lnTo>
                <a:lnTo>
                  <a:pt x="353441" y="94106"/>
                </a:lnTo>
                <a:lnTo>
                  <a:pt x="391922" y="94106"/>
                </a:lnTo>
                <a:lnTo>
                  <a:pt x="391922" y="171576"/>
                </a:lnTo>
                <a:lnTo>
                  <a:pt x="392175" y="172846"/>
                </a:lnTo>
                <a:lnTo>
                  <a:pt x="393319" y="174243"/>
                </a:lnTo>
                <a:lnTo>
                  <a:pt x="394588" y="174625"/>
                </a:lnTo>
                <a:lnTo>
                  <a:pt x="424307" y="174625"/>
                </a:lnTo>
                <a:lnTo>
                  <a:pt x="425704" y="174243"/>
                </a:lnTo>
                <a:lnTo>
                  <a:pt x="426338" y="173608"/>
                </a:lnTo>
                <a:lnTo>
                  <a:pt x="426974" y="172846"/>
                </a:lnTo>
                <a:lnTo>
                  <a:pt x="427355" y="171576"/>
                </a:lnTo>
                <a:lnTo>
                  <a:pt x="427355" y="1650"/>
                </a:lnTo>
                <a:lnTo>
                  <a:pt x="425704" y="0"/>
                </a:lnTo>
                <a:close/>
              </a:path>
              <a:path w="436879" h="247014">
                <a:moveTo>
                  <a:pt x="340995" y="16128"/>
                </a:moveTo>
                <a:lnTo>
                  <a:pt x="242316" y="16128"/>
                </a:lnTo>
                <a:lnTo>
                  <a:pt x="240664" y="18033"/>
                </a:lnTo>
                <a:lnTo>
                  <a:pt x="240664" y="42037"/>
                </a:lnTo>
                <a:lnTo>
                  <a:pt x="240919" y="43433"/>
                </a:lnTo>
                <a:lnTo>
                  <a:pt x="241681" y="45212"/>
                </a:lnTo>
                <a:lnTo>
                  <a:pt x="243205" y="45719"/>
                </a:lnTo>
                <a:lnTo>
                  <a:pt x="304419" y="45719"/>
                </a:lnTo>
                <a:lnTo>
                  <a:pt x="306070" y="46100"/>
                </a:lnTo>
                <a:lnTo>
                  <a:pt x="306577" y="46862"/>
                </a:lnTo>
                <a:lnTo>
                  <a:pt x="307213" y="47625"/>
                </a:lnTo>
                <a:lnTo>
                  <a:pt x="306832" y="49656"/>
                </a:lnTo>
                <a:lnTo>
                  <a:pt x="286099" y="82423"/>
                </a:lnTo>
                <a:lnTo>
                  <a:pt x="255016" y="111125"/>
                </a:lnTo>
                <a:lnTo>
                  <a:pt x="225679" y="130048"/>
                </a:lnTo>
                <a:lnTo>
                  <a:pt x="224536" y="132461"/>
                </a:lnTo>
                <a:lnTo>
                  <a:pt x="226391" y="135127"/>
                </a:lnTo>
                <a:lnTo>
                  <a:pt x="237362" y="153035"/>
                </a:lnTo>
                <a:lnTo>
                  <a:pt x="238125" y="154304"/>
                </a:lnTo>
                <a:lnTo>
                  <a:pt x="239141" y="155320"/>
                </a:lnTo>
                <a:lnTo>
                  <a:pt x="241426" y="156337"/>
                </a:lnTo>
                <a:lnTo>
                  <a:pt x="243459" y="155955"/>
                </a:lnTo>
                <a:lnTo>
                  <a:pt x="246252" y="154558"/>
                </a:lnTo>
                <a:lnTo>
                  <a:pt x="285089" y="129391"/>
                </a:lnTo>
                <a:lnTo>
                  <a:pt x="305181" y="110870"/>
                </a:lnTo>
                <a:lnTo>
                  <a:pt x="351707" y="110870"/>
                </a:lnTo>
                <a:lnTo>
                  <a:pt x="343788" y="104901"/>
                </a:lnTo>
                <a:lnTo>
                  <a:pt x="339725" y="101600"/>
                </a:lnTo>
                <a:lnTo>
                  <a:pt x="335788" y="98043"/>
                </a:lnTo>
                <a:lnTo>
                  <a:pt x="331850" y="94614"/>
                </a:lnTo>
                <a:lnTo>
                  <a:pt x="328295" y="90931"/>
                </a:lnTo>
                <a:lnTo>
                  <a:pt x="324993" y="87121"/>
                </a:lnTo>
                <a:lnTo>
                  <a:pt x="328850" y="81766"/>
                </a:lnTo>
                <a:lnTo>
                  <a:pt x="332422" y="76374"/>
                </a:lnTo>
                <a:lnTo>
                  <a:pt x="351282" y="35432"/>
                </a:lnTo>
                <a:lnTo>
                  <a:pt x="351663" y="28575"/>
                </a:lnTo>
                <a:lnTo>
                  <a:pt x="349504" y="23621"/>
                </a:lnTo>
                <a:lnTo>
                  <a:pt x="347218" y="18668"/>
                </a:lnTo>
                <a:lnTo>
                  <a:pt x="340995" y="16128"/>
                </a:lnTo>
                <a:close/>
              </a:path>
              <a:path w="436879" h="247014">
                <a:moveTo>
                  <a:pt x="351707" y="110870"/>
                </a:moveTo>
                <a:lnTo>
                  <a:pt x="305181" y="110870"/>
                </a:lnTo>
                <a:lnTo>
                  <a:pt x="308991" y="114807"/>
                </a:lnTo>
                <a:lnTo>
                  <a:pt x="338455" y="140207"/>
                </a:lnTo>
                <a:lnTo>
                  <a:pt x="355092" y="150875"/>
                </a:lnTo>
                <a:lnTo>
                  <a:pt x="356108" y="150749"/>
                </a:lnTo>
                <a:lnTo>
                  <a:pt x="357124" y="150749"/>
                </a:lnTo>
                <a:lnTo>
                  <a:pt x="358139" y="149987"/>
                </a:lnTo>
                <a:lnTo>
                  <a:pt x="358901" y="148589"/>
                </a:lnTo>
                <a:lnTo>
                  <a:pt x="372110" y="129793"/>
                </a:lnTo>
                <a:lnTo>
                  <a:pt x="374014" y="127253"/>
                </a:lnTo>
                <a:lnTo>
                  <a:pt x="373507" y="125094"/>
                </a:lnTo>
                <a:lnTo>
                  <a:pt x="367538" y="121412"/>
                </a:lnTo>
                <a:lnTo>
                  <a:pt x="363982" y="118999"/>
                </a:lnTo>
                <a:lnTo>
                  <a:pt x="360045" y="116458"/>
                </a:lnTo>
                <a:lnTo>
                  <a:pt x="355981" y="113918"/>
                </a:lnTo>
                <a:lnTo>
                  <a:pt x="351707" y="110870"/>
                </a:lnTo>
                <a:close/>
              </a:path>
              <a:path w="436879" h="247014">
                <a:moveTo>
                  <a:pt x="65024" y="12318"/>
                </a:moveTo>
                <a:lnTo>
                  <a:pt x="62611" y="12318"/>
                </a:lnTo>
                <a:lnTo>
                  <a:pt x="61087" y="12826"/>
                </a:lnTo>
                <a:lnTo>
                  <a:pt x="60579" y="13715"/>
                </a:lnTo>
                <a:lnTo>
                  <a:pt x="59944" y="14604"/>
                </a:lnTo>
                <a:lnTo>
                  <a:pt x="59753" y="15748"/>
                </a:lnTo>
                <a:lnTo>
                  <a:pt x="59669" y="19303"/>
                </a:lnTo>
                <a:lnTo>
                  <a:pt x="59523" y="29029"/>
                </a:lnTo>
                <a:lnTo>
                  <a:pt x="59023" y="39735"/>
                </a:lnTo>
                <a:lnTo>
                  <a:pt x="53800" y="78501"/>
                </a:lnTo>
                <a:lnTo>
                  <a:pt x="41068" y="115633"/>
                </a:lnTo>
                <a:lnTo>
                  <a:pt x="17303" y="152574"/>
                </a:lnTo>
                <a:lnTo>
                  <a:pt x="1016" y="169925"/>
                </a:lnTo>
                <a:lnTo>
                  <a:pt x="0" y="171576"/>
                </a:lnTo>
                <a:lnTo>
                  <a:pt x="0" y="174243"/>
                </a:lnTo>
                <a:lnTo>
                  <a:pt x="635" y="175513"/>
                </a:lnTo>
                <a:lnTo>
                  <a:pt x="2032" y="176911"/>
                </a:lnTo>
                <a:lnTo>
                  <a:pt x="16129" y="191515"/>
                </a:lnTo>
                <a:lnTo>
                  <a:pt x="17907" y="193293"/>
                </a:lnTo>
                <a:lnTo>
                  <a:pt x="19304" y="194055"/>
                </a:lnTo>
                <a:lnTo>
                  <a:pt x="20447" y="193928"/>
                </a:lnTo>
                <a:lnTo>
                  <a:pt x="21589" y="193675"/>
                </a:lnTo>
                <a:lnTo>
                  <a:pt x="23241" y="192658"/>
                </a:lnTo>
                <a:lnTo>
                  <a:pt x="25654" y="190753"/>
                </a:lnTo>
                <a:lnTo>
                  <a:pt x="30352" y="187198"/>
                </a:lnTo>
                <a:lnTo>
                  <a:pt x="35051" y="182879"/>
                </a:lnTo>
                <a:lnTo>
                  <a:pt x="44450" y="172974"/>
                </a:lnTo>
                <a:lnTo>
                  <a:pt x="48895" y="167512"/>
                </a:lnTo>
                <a:lnTo>
                  <a:pt x="53212" y="161670"/>
                </a:lnTo>
                <a:lnTo>
                  <a:pt x="57531" y="155955"/>
                </a:lnTo>
                <a:lnTo>
                  <a:pt x="75564" y="123698"/>
                </a:lnTo>
                <a:lnTo>
                  <a:pt x="112775" y="123698"/>
                </a:lnTo>
                <a:lnTo>
                  <a:pt x="91821" y="84074"/>
                </a:lnTo>
                <a:lnTo>
                  <a:pt x="90043" y="76835"/>
                </a:lnTo>
                <a:lnTo>
                  <a:pt x="92136" y="63523"/>
                </a:lnTo>
                <a:lnTo>
                  <a:pt x="93646" y="49498"/>
                </a:lnTo>
                <a:lnTo>
                  <a:pt x="94561" y="34758"/>
                </a:lnTo>
                <a:lnTo>
                  <a:pt x="94869" y="19303"/>
                </a:lnTo>
                <a:lnTo>
                  <a:pt x="94869" y="17144"/>
                </a:lnTo>
                <a:lnTo>
                  <a:pt x="89788" y="13080"/>
                </a:lnTo>
                <a:lnTo>
                  <a:pt x="65024" y="12318"/>
                </a:lnTo>
                <a:close/>
              </a:path>
              <a:path w="436879" h="247014">
                <a:moveTo>
                  <a:pt x="112775" y="123698"/>
                </a:moveTo>
                <a:lnTo>
                  <a:pt x="75564" y="123698"/>
                </a:lnTo>
                <a:lnTo>
                  <a:pt x="78359" y="129286"/>
                </a:lnTo>
                <a:lnTo>
                  <a:pt x="101726" y="163194"/>
                </a:lnTo>
                <a:lnTo>
                  <a:pt x="110109" y="172212"/>
                </a:lnTo>
                <a:lnTo>
                  <a:pt x="114173" y="176529"/>
                </a:lnTo>
                <a:lnTo>
                  <a:pt x="117856" y="179958"/>
                </a:lnTo>
                <a:lnTo>
                  <a:pt x="121158" y="182244"/>
                </a:lnTo>
                <a:lnTo>
                  <a:pt x="125095" y="185419"/>
                </a:lnTo>
                <a:lnTo>
                  <a:pt x="145287" y="160908"/>
                </a:lnTo>
                <a:lnTo>
                  <a:pt x="144145" y="159257"/>
                </a:lnTo>
                <a:lnTo>
                  <a:pt x="141732" y="157352"/>
                </a:lnTo>
                <a:lnTo>
                  <a:pt x="137287" y="153796"/>
                </a:lnTo>
                <a:lnTo>
                  <a:pt x="132334" y="148843"/>
                </a:lnTo>
                <a:lnTo>
                  <a:pt x="127126" y="142748"/>
                </a:lnTo>
                <a:lnTo>
                  <a:pt x="121920" y="136525"/>
                </a:lnTo>
                <a:lnTo>
                  <a:pt x="116839" y="129793"/>
                </a:lnTo>
                <a:lnTo>
                  <a:pt x="112775" y="12369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24528" y="3215258"/>
            <a:ext cx="1916430" cy="247015"/>
          </a:xfrm>
          <a:custGeom>
            <a:avLst/>
            <a:gdLst/>
            <a:ahLst/>
            <a:cxnLst/>
            <a:rect l="l" t="t" r="r" b="b"/>
            <a:pathLst>
              <a:path w="1916429" h="247014">
                <a:moveTo>
                  <a:pt x="422732" y="27813"/>
                </a:moveTo>
                <a:lnTo>
                  <a:pt x="421259" y="22987"/>
                </a:lnTo>
                <a:lnTo>
                  <a:pt x="418211" y="20193"/>
                </a:lnTo>
                <a:lnTo>
                  <a:pt x="415290" y="17272"/>
                </a:lnTo>
                <a:lnTo>
                  <a:pt x="410591" y="15875"/>
                </a:lnTo>
                <a:lnTo>
                  <a:pt x="256159" y="15875"/>
                </a:lnTo>
                <a:lnTo>
                  <a:pt x="254889" y="16129"/>
                </a:lnTo>
                <a:lnTo>
                  <a:pt x="253873" y="16637"/>
                </a:lnTo>
                <a:lnTo>
                  <a:pt x="252984" y="17145"/>
                </a:lnTo>
                <a:lnTo>
                  <a:pt x="252476" y="18415"/>
                </a:lnTo>
                <a:lnTo>
                  <a:pt x="252476" y="42799"/>
                </a:lnTo>
                <a:lnTo>
                  <a:pt x="252984" y="44196"/>
                </a:lnTo>
                <a:lnTo>
                  <a:pt x="253873" y="44577"/>
                </a:lnTo>
                <a:lnTo>
                  <a:pt x="254889" y="44958"/>
                </a:lnTo>
                <a:lnTo>
                  <a:pt x="256159" y="45212"/>
                </a:lnTo>
                <a:lnTo>
                  <a:pt x="382651" y="45212"/>
                </a:lnTo>
                <a:lnTo>
                  <a:pt x="385064" y="45847"/>
                </a:lnTo>
                <a:lnTo>
                  <a:pt x="385826" y="46863"/>
                </a:lnTo>
                <a:lnTo>
                  <a:pt x="386588" y="48006"/>
                </a:lnTo>
                <a:lnTo>
                  <a:pt x="386969" y="49911"/>
                </a:lnTo>
                <a:lnTo>
                  <a:pt x="386880" y="63665"/>
                </a:lnTo>
                <a:lnTo>
                  <a:pt x="385152" y="102870"/>
                </a:lnTo>
                <a:lnTo>
                  <a:pt x="380238" y="138557"/>
                </a:lnTo>
                <a:lnTo>
                  <a:pt x="380238" y="139954"/>
                </a:lnTo>
                <a:lnTo>
                  <a:pt x="380746" y="142621"/>
                </a:lnTo>
                <a:lnTo>
                  <a:pt x="382143" y="143383"/>
                </a:lnTo>
                <a:lnTo>
                  <a:pt x="384937" y="143764"/>
                </a:lnTo>
                <a:lnTo>
                  <a:pt x="407543" y="146050"/>
                </a:lnTo>
                <a:lnTo>
                  <a:pt x="410083" y="146431"/>
                </a:lnTo>
                <a:lnTo>
                  <a:pt x="414528" y="141097"/>
                </a:lnTo>
                <a:lnTo>
                  <a:pt x="416242" y="131267"/>
                </a:lnTo>
                <a:lnTo>
                  <a:pt x="421436" y="81978"/>
                </a:lnTo>
                <a:lnTo>
                  <a:pt x="422694" y="44196"/>
                </a:lnTo>
                <a:lnTo>
                  <a:pt x="422732" y="27813"/>
                </a:lnTo>
                <a:close/>
              </a:path>
              <a:path w="1916429" h="247014">
                <a:moveTo>
                  <a:pt x="572643" y="33274"/>
                </a:moveTo>
                <a:lnTo>
                  <a:pt x="571500" y="27813"/>
                </a:lnTo>
                <a:lnTo>
                  <a:pt x="568833" y="24257"/>
                </a:lnTo>
                <a:lnTo>
                  <a:pt x="566039" y="20701"/>
                </a:lnTo>
                <a:lnTo>
                  <a:pt x="560324" y="19050"/>
                </a:lnTo>
                <a:lnTo>
                  <a:pt x="456311" y="19050"/>
                </a:lnTo>
                <a:lnTo>
                  <a:pt x="455041" y="19304"/>
                </a:lnTo>
                <a:lnTo>
                  <a:pt x="453644" y="20447"/>
                </a:lnTo>
                <a:lnTo>
                  <a:pt x="453263" y="21844"/>
                </a:lnTo>
                <a:lnTo>
                  <a:pt x="453288" y="45212"/>
                </a:lnTo>
                <a:lnTo>
                  <a:pt x="453517" y="46355"/>
                </a:lnTo>
                <a:lnTo>
                  <a:pt x="454533" y="47879"/>
                </a:lnTo>
                <a:lnTo>
                  <a:pt x="455930" y="48260"/>
                </a:lnTo>
                <a:lnTo>
                  <a:pt x="533019" y="48260"/>
                </a:lnTo>
                <a:lnTo>
                  <a:pt x="534289" y="50165"/>
                </a:lnTo>
                <a:lnTo>
                  <a:pt x="516902" y="101358"/>
                </a:lnTo>
                <a:lnTo>
                  <a:pt x="480288" y="142836"/>
                </a:lnTo>
                <a:lnTo>
                  <a:pt x="445643" y="166370"/>
                </a:lnTo>
                <a:lnTo>
                  <a:pt x="443992" y="167259"/>
                </a:lnTo>
                <a:lnTo>
                  <a:pt x="443103" y="168402"/>
                </a:lnTo>
                <a:lnTo>
                  <a:pt x="442595" y="169926"/>
                </a:lnTo>
                <a:lnTo>
                  <a:pt x="443611" y="174117"/>
                </a:lnTo>
                <a:lnTo>
                  <a:pt x="341249" y="174117"/>
                </a:lnTo>
                <a:lnTo>
                  <a:pt x="341134" y="102870"/>
                </a:lnTo>
                <a:lnTo>
                  <a:pt x="340868" y="101981"/>
                </a:lnTo>
                <a:lnTo>
                  <a:pt x="339471" y="100584"/>
                </a:lnTo>
                <a:lnTo>
                  <a:pt x="338074" y="100203"/>
                </a:lnTo>
                <a:lnTo>
                  <a:pt x="308610" y="100203"/>
                </a:lnTo>
                <a:lnTo>
                  <a:pt x="307213" y="100584"/>
                </a:lnTo>
                <a:lnTo>
                  <a:pt x="305816" y="101981"/>
                </a:lnTo>
                <a:lnTo>
                  <a:pt x="305549" y="102870"/>
                </a:lnTo>
                <a:lnTo>
                  <a:pt x="305435" y="174117"/>
                </a:lnTo>
                <a:lnTo>
                  <a:pt x="221996" y="174117"/>
                </a:lnTo>
                <a:lnTo>
                  <a:pt x="220599" y="174498"/>
                </a:lnTo>
                <a:lnTo>
                  <a:pt x="219964" y="175387"/>
                </a:lnTo>
                <a:lnTo>
                  <a:pt x="133477" y="175387"/>
                </a:lnTo>
                <a:lnTo>
                  <a:pt x="133477" y="133477"/>
                </a:lnTo>
                <a:lnTo>
                  <a:pt x="186563" y="133477"/>
                </a:lnTo>
                <a:lnTo>
                  <a:pt x="191770" y="132080"/>
                </a:lnTo>
                <a:lnTo>
                  <a:pt x="194437" y="129413"/>
                </a:lnTo>
                <a:lnTo>
                  <a:pt x="196977" y="126746"/>
                </a:lnTo>
                <a:lnTo>
                  <a:pt x="198247" y="122174"/>
                </a:lnTo>
                <a:lnTo>
                  <a:pt x="198247" y="104140"/>
                </a:lnTo>
                <a:lnTo>
                  <a:pt x="198247" y="74803"/>
                </a:lnTo>
                <a:lnTo>
                  <a:pt x="198247" y="45466"/>
                </a:lnTo>
                <a:lnTo>
                  <a:pt x="198247" y="12192"/>
                </a:lnTo>
                <a:lnTo>
                  <a:pt x="196596" y="10541"/>
                </a:lnTo>
                <a:lnTo>
                  <a:pt x="164338" y="10541"/>
                </a:lnTo>
                <a:lnTo>
                  <a:pt x="162814" y="12192"/>
                </a:lnTo>
                <a:lnTo>
                  <a:pt x="162814" y="45466"/>
                </a:lnTo>
                <a:lnTo>
                  <a:pt x="162814" y="74803"/>
                </a:lnTo>
                <a:lnTo>
                  <a:pt x="162814" y="102870"/>
                </a:lnTo>
                <a:lnTo>
                  <a:pt x="161544" y="104140"/>
                </a:lnTo>
                <a:lnTo>
                  <a:pt x="69469" y="104140"/>
                </a:lnTo>
                <a:lnTo>
                  <a:pt x="68072" y="102870"/>
                </a:lnTo>
                <a:lnTo>
                  <a:pt x="68072" y="74803"/>
                </a:lnTo>
                <a:lnTo>
                  <a:pt x="162814" y="74803"/>
                </a:lnTo>
                <a:lnTo>
                  <a:pt x="162814" y="45466"/>
                </a:lnTo>
                <a:lnTo>
                  <a:pt x="68072" y="45466"/>
                </a:lnTo>
                <a:lnTo>
                  <a:pt x="68072" y="12700"/>
                </a:lnTo>
                <a:lnTo>
                  <a:pt x="66421" y="11049"/>
                </a:lnTo>
                <a:lnTo>
                  <a:pt x="34163" y="11049"/>
                </a:lnTo>
                <a:lnTo>
                  <a:pt x="32639" y="12700"/>
                </a:lnTo>
                <a:lnTo>
                  <a:pt x="32639" y="118745"/>
                </a:lnTo>
                <a:lnTo>
                  <a:pt x="32893" y="121793"/>
                </a:lnTo>
                <a:lnTo>
                  <a:pt x="48387" y="133477"/>
                </a:lnTo>
                <a:lnTo>
                  <a:pt x="97663" y="133477"/>
                </a:lnTo>
                <a:lnTo>
                  <a:pt x="97663" y="175387"/>
                </a:lnTo>
                <a:lnTo>
                  <a:pt x="2921" y="175387"/>
                </a:lnTo>
                <a:lnTo>
                  <a:pt x="1524" y="175768"/>
                </a:lnTo>
                <a:lnTo>
                  <a:pt x="254" y="177546"/>
                </a:lnTo>
                <a:lnTo>
                  <a:pt x="0" y="178816"/>
                </a:lnTo>
                <a:lnTo>
                  <a:pt x="0" y="200787"/>
                </a:lnTo>
                <a:lnTo>
                  <a:pt x="254" y="202057"/>
                </a:lnTo>
                <a:lnTo>
                  <a:pt x="889" y="203073"/>
                </a:lnTo>
                <a:lnTo>
                  <a:pt x="1524" y="204216"/>
                </a:lnTo>
                <a:lnTo>
                  <a:pt x="2921" y="204724"/>
                </a:lnTo>
                <a:lnTo>
                  <a:pt x="226060" y="204724"/>
                </a:lnTo>
                <a:lnTo>
                  <a:pt x="229870" y="203454"/>
                </a:lnTo>
                <a:lnTo>
                  <a:pt x="448691" y="203454"/>
                </a:lnTo>
                <a:lnTo>
                  <a:pt x="450469" y="201549"/>
                </a:lnTo>
                <a:lnTo>
                  <a:pt x="450469" y="184912"/>
                </a:lnTo>
                <a:lnTo>
                  <a:pt x="455930" y="192786"/>
                </a:lnTo>
                <a:lnTo>
                  <a:pt x="457200" y="194691"/>
                </a:lnTo>
                <a:lnTo>
                  <a:pt x="458597" y="195707"/>
                </a:lnTo>
                <a:lnTo>
                  <a:pt x="461137" y="195707"/>
                </a:lnTo>
                <a:lnTo>
                  <a:pt x="463042" y="194945"/>
                </a:lnTo>
                <a:lnTo>
                  <a:pt x="465328" y="193675"/>
                </a:lnTo>
                <a:lnTo>
                  <a:pt x="477012" y="186867"/>
                </a:lnTo>
                <a:lnTo>
                  <a:pt x="479983" y="184912"/>
                </a:lnTo>
                <a:lnTo>
                  <a:pt x="488086" y="179603"/>
                </a:lnTo>
                <a:lnTo>
                  <a:pt x="517626" y="155016"/>
                </a:lnTo>
                <a:lnTo>
                  <a:pt x="547636" y="117386"/>
                </a:lnTo>
                <a:lnTo>
                  <a:pt x="566254" y="74803"/>
                </a:lnTo>
                <a:lnTo>
                  <a:pt x="572135" y="40894"/>
                </a:lnTo>
                <a:lnTo>
                  <a:pt x="572643" y="33274"/>
                </a:lnTo>
                <a:close/>
              </a:path>
              <a:path w="1916429" h="247014">
                <a:moveTo>
                  <a:pt x="673227" y="94996"/>
                </a:moveTo>
                <a:lnTo>
                  <a:pt x="672719" y="93599"/>
                </a:lnTo>
                <a:lnTo>
                  <a:pt x="671830" y="93218"/>
                </a:lnTo>
                <a:lnTo>
                  <a:pt x="670814" y="92710"/>
                </a:lnTo>
                <a:lnTo>
                  <a:pt x="669544" y="92583"/>
                </a:lnTo>
                <a:lnTo>
                  <a:pt x="636143" y="92583"/>
                </a:lnTo>
                <a:lnTo>
                  <a:pt x="636143" y="2921"/>
                </a:lnTo>
                <a:lnTo>
                  <a:pt x="635889" y="1651"/>
                </a:lnTo>
                <a:lnTo>
                  <a:pt x="635254" y="1016"/>
                </a:lnTo>
                <a:lnTo>
                  <a:pt x="634619" y="254"/>
                </a:lnTo>
                <a:lnTo>
                  <a:pt x="633349" y="0"/>
                </a:lnTo>
                <a:lnTo>
                  <a:pt x="603631" y="0"/>
                </a:lnTo>
                <a:lnTo>
                  <a:pt x="602361" y="254"/>
                </a:lnTo>
                <a:lnTo>
                  <a:pt x="601599" y="1016"/>
                </a:lnTo>
                <a:lnTo>
                  <a:pt x="600837" y="1651"/>
                </a:lnTo>
                <a:lnTo>
                  <a:pt x="600456" y="2921"/>
                </a:lnTo>
                <a:lnTo>
                  <a:pt x="600456" y="243713"/>
                </a:lnTo>
                <a:lnTo>
                  <a:pt x="600837" y="245110"/>
                </a:lnTo>
                <a:lnTo>
                  <a:pt x="601599" y="245745"/>
                </a:lnTo>
                <a:lnTo>
                  <a:pt x="602361" y="246253"/>
                </a:lnTo>
                <a:lnTo>
                  <a:pt x="603631" y="246634"/>
                </a:lnTo>
                <a:lnTo>
                  <a:pt x="633349" y="246634"/>
                </a:lnTo>
                <a:lnTo>
                  <a:pt x="634619" y="246253"/>
                </a:lnTo>
                <a:lnTo>
                  <a:pt x="635254" y="245745"/>
                </a:lnTo>
                <a:lnTo>
                  <a:pt x="635889" y="245110"/>
                </a:lnTo>
                <a:lnTo>
                  <a:pt x="636143" y="243713"/>
                </a:lnTo>
                <a:lnTo>
                  <a:pt x="636143" y="121920"/>
                </a:lnTo>
                <a:lnTo>
                  <a:pt x="669544" y="121920"/>
                </a:lnTo>
                <a:lnTo>
                  <a:pt x="670814" y="121539"/>
                </a:lnTo>
                <a:lnTo>
                  <a:pt x="671830" y="120904"/>
                </a:lnTo>
                <a:lnTo>
                  <a:pt x="672719" y="120396"/>
                </a:lnTo>
                <a:lnTo>
                  <a:pt x="673227" y="118999"/>
                </a:lnTo>
                <a:lnTo>
                  <a:pt x="673227" y="94996"/>
                </a:lnTo>
                <a:close/>
              </a:path>
              <a:path w="1916429" h="247014">
                <a:moveTo>
                  <a:pt x="878459" y="187833"/>
                </a:moveTo>
                <a:lnTo>
                  <a:pt x="876477" y="169672"/>
                </a:lnTo>
                <a:lnTo>
                  <a:pt x="876300" y="168148"/>
                </a:lnTo>
                <a:lnTo>
                  <a:pt x="876147" y="166801"/>
                </a:lnTo>
                <a:lnTo>
                  <a:pt x="875792" y="164846"/>
                </a:lnTo>
                <a:lnTo>
                  <a:pt x="875157" y="163576"/>
                </a:lnTo>
                <a:lnTo>
                  <a:pt x="874395" y="163195"/>
                </a:lnTo>
                <a:lnTo>
                  <a:pt x="873633" y="162687"/>
                </a:lnTo>
                <a:lnTo>
                  <a:pt x="871982" y="162687"/>
                </a:lnTo>
                <a:lnTo>
                  <a:pt x="869442" y="163068"/>
                </a:lnTo>
                <a:lnTo>
                  <a:pt x="862736" y="163995"/>
                </a:lnTo>
                <a:lnTo>
                  <a:pt x="814705" y="168148"/>
                </a:lnTo>
                <a:lnTo>
                  <a:pt x="814705" y="126238"/>
                </a:lnTo>
                <a:lnTo>
                  <a:pt x="857250" y="126238"/>
                </a:lnTo>
                <a:lnTo>
                  <a:pt x="859155" y="124587"/>
                </a:lnTo>
                <a:lnTo>
                  <a:pt x="859155" y="98679"/>
                </a:lnTo>
                <a:lnTo>
                  <a:pt x="857250" y="97155"/>
                </a:lnTo>
                <a:lnTo>
                  <a:pt x="771398" y="97155"/>
                </a:lnTo>
                <a:lnTo>
                  <a:pt x="769874" y="95885"/>
                </a:lnTo>
                <a:lnTo>
                  <a:pt x="769874" y="53594"/>
                </a:lnTo>
                <a:lnTo>
                  <a:pt x="771271" y="52197"/>
                </a:lnTo>
                <a:lnTo>
                  <a:pt x="774065" y="52197"/>
                </a:lnTo>
                <a:lnTo>
                  <a:pt x="854329" y="52451"/>
                </a:lnTo>
                <a:lnTo>
                  <a:pt x="855167" y="52197"/>
                </a:lnTo>
                <a:lnTo>
                  <a:pt x="855599" y="52070"/>
                </a:lnTo>
                <a:lnTo>
                  <a:pt x="856361" y="51435"/>
                </a:lnTo>
                <a:lnTo>
                  <a:pt x="856996" y="50673"/>
                </a:lnTo>
                <a:lnTo>
                  <a:pt x="857377" y="49403"/>
                </a:lnTo>
                <a:lnTo>
                  <a:pt x="857377" y="24765"/>
                </a:lnTo>
                <a:lnTo>
                  <a:pt x="855726" y="23114"/>
                </a:lnTo>
                <a:lnTo>
                  <a:pt x="746252" y="23114"/>
                </a:lnTo>
                <a:lnTo>
                  <a:pt x="741172" y="24257"/>
                </a:lnTo>
                <a:lnTo>
                  <a:pt x="735330" y="29083"/>
                </a:lnTo>
                <a:lnTo>
                  <a:pt x="733933" y="34036"/>
                </a:lnTo>
                <a:lnTo>
                  <a:pt x="733933" y="112649"/>
                </a:lnTo>
                <a:lnTo>
                  <a:pt x="735457" y="117729"/>
                </a:lnTo>
                <a:lnTo>
                  <a:pt x="741553" y="124587"/>
                </a:lnTo>
                <a:lnTo>
                  <a:pt x="746887" y="126238"/>
                </a:lnTo>
                <a:lnTo>
                  <a:pt x="779653" y="126238"/>
                </a:lnTo>
                <a:lnTo>
                  <a:pt x="779653" y="169418"/>
                </a:lnTo>
                <a:lnTo>
                  <a:pt x="772223" y="169570"/>
                </a:lnTo>
                <a:lnTo>
                  <a:pt x="750062" y="169672"/>
                </a:lnTo>
                <a:lnTo>
                  <a:pt x="735558" y="169570"/>
                </a:lnTo>
                <a:lnTo>
                  <a:pt x="728433" y="169405"/>
                </a:lnTo>
                <a:lnTo>
                  <a:pt x="721360" y="169164"/>
                </a:lnTo>
                <a:lnTo>
                  <a:pt x="719455" y="169164"/>
                </a:lnTo>
                <a:lnTo>
                  <a:pt x="718185" y="169672"/>
                </a:lnTo>
                <a:lnTo>
                  <a:pt x="717423" y="170434"/>
                </a:lnTo>
                <a:lnTo>
                  <a:pt x="716788" y="171323"/>
                </a:lnTo>
                <a:lnTo>
                  <a:pt x="716407" y="172720"/>
                </a:lnTo>
                <a:lnTo>
                  <a:pt x="716495" y="195453"/>
                </a:lnTo>
                <a:lnTo>
                  <a:pt x="716661" y="196342"/>
                </a:lnTo>
                <a:lnTo>
                  <a:pt x="717931" y="198120"/>
                </a:lnTo>
                <a:lnTo>
                  <a:pt x="719201" y="198501"/>
                </a:lnTo>
                <a:lnTo>
                  <a:pt x="721360" y="198501"/>
                </a:lnTo>
                <a:lnTo>
                  <a:pt x="730427" y="198742"/>
                </a:lnTo>
                <a:lnTo>
                  <a:pt x="739711" y="198894"/>
                </a:lnTo>
                <a:lnTo>
                  <a:pt x="749173" y="198932"/>
                </a:lnTo>
                <a:lnTo>
                  <a:pt x="758812" y="198894"/>
                </a:lnTo>
                <a:lnTo>
                  <a:pt x="798068" y="197993"/>
                </a:lnTo>
                <a:lnTo>
                  <a:pt x="836930" y="195453"/>
                </a:lnTo>
                <a:lnTo>
                  <a:pt x="875538" y="190500"/>
                </a:lnTo>
                <a:lnTo>
                  <a:pt x="877570" y="189611"/>
                </a:lnTo>
                <a:lnTo>
                  <a:pt x="878332" y="189230"/>
                </a:lnTo>
                <a:lnTo>
                  <a:pt x="878459" y="187833"/>
                </a:lnTo>
                <a:close/>
              </a:path>
              <a:path w="1916429" h="247014">
                <a:moveTo>
                  <a:pt x="922655" y="2921"/>
                </a:moveTo>
                <a:lnTo>
                  <a:pt x="922274" y="1651"/>
                </a:lnTo>
                <a:lnTo>
                  <a:pt x="921639" y="1016"/>
                </a:lnTo>
                <a:lnTo>
                  <a:pt x="921004" y="254"/>
                </a:lnTo>
                <a:lnTo>
                  <a:pt x="919607" y="0"/>
                </a:lnTo>
                <a:lnTo>
                  <a:pt x="889635" y="0"/>
                </a:lnTo>
                <a:lnTo>
                  <a:pt x="888365" y="254"/>
                </a:lnTo>
                <a:lnTo>
                  <a:pt x="887730" y="1016"/>
                </a:lnTo>
                <a:lnTo>
                  <a:pt x="886968" y="1651"/>
                </a:lnTo>
                <a:lnTo>
                  <a:pt x="886714" y="2921"/>
                </a:lnTo>
                <a:lnTo>
                  <a:pt x="886714" y="243713"/>
                </a:lnTo>
                <a:lnTo>
                  <a:pt x="886968" y="245110"/>
                </a:lnTo>
                <a:lnTo>
                  <a:pt x="888365" y="246253"/>
                </a:lnTo>
                <a:lnTo>
                  <a:pt x="889635" y="246634"/>
                </a:lnTo>
                <a:lnTo>
                  <a:pt x="919607" y="246634"/>
                </a:lnTo>
                <a:lnTo>
                  <a:pt x="921004" y="246253"/>
                </a:lnTo>
                <a:lnTo>
                  <a:pt x="921639" y="245745"/>
                </a:lnTo>
                <a:lnTo>
                  <a:pt x="922274" y="245110"/>
                </a:lnTo>
                <a:lnTo>
                  <a:pt x="922655" y="243713"/>
                </a:lnTo>
                <a:lnTo>
                  <a:pt x="922655" y="2921"/>
                </a:lnTo>
                <a:close/>
              </a:path>
              <a:path w="1916429" h="247014">
                <a:moveTo>
                  <a:pt x="1143254" y="2921"/>
                </a:moveTo>
                <a:lnTo>
                  <a:pt x="1143000" y="1651"/>
                </a:lnTo>
                <a:lnTo>
                  <a:pt x="1142238" y="1016"/>
                </a:lnTo>
                <a:lnTo>
                  <a:pt x="1141603" y="254"/>
                </a:lnTo>
                <a:lnTo>
                  <a:pt x="1140333" y="0"/>
                </a:lnTo>
                <a:lnTo>
                  <a:pt x="1110488" y="0"/>
                </a:lnTo>
                <a:lnTo>
                  <a:pt x="1109345" y="254"/>
                </a:lnTo>
                <a:lnTo>
                  <a:pt x="1108710" y="1016"/>
                </a:lnTo>
                <a:lnTo>
                  <a:pt x="1108075" y="1651"/>
                </a:lnTo>
                <a:lnTo>
                  <a:pt x="1107821" y="2921"/>
                </a:lnTo>
                <a:lnTo>
                  <a:pt x="1107821" y="86614"/>
                </a:lnTo>
                <a:lnTo>
                  <a:pt x="1074166" y="86614"/>
                </a:lnTo>
                <a:lnTo>
                  <a:pt x="1061453" y="45466"/>
                </a:lnTo>
                <a:lnTo>
                  <a:pt x="1061288" y="45148"/>
                </a:lnTo>
                <a:lnTo>
                  <a:pt x="1040282" y="22758"/>
                </a:lnTo>
                <a:lnTo>
                  <a:pt x="1040282" y="92773"/>
                </a:lnTo>
                <a:lnTo>
                  <a:pt x="1040257" y="111099"/>
                </a:lnTo>
                <a:lnTo>
                  <a:pt x="1039837" y="115951"/>
                </a:lnTo>
                <a:lnTo>
                  <a:pt x="1039710" y="117221"/>
                </a:lnTo>
                <a:lnTo>
                  <a:pt x="1038186" y="124079"/>
                </a:lnTo>
                <a:lnTo>
                  <a:pt x="1036828" y="130810"/>
                </a:lnTo>
                <a:lnTo>
                  <a:pt x="1034669" y="136652"/>
                </a:lnTo>
                <a:lnTo>
                  <a:pt x="1031925" y="141859"/>
                </a:lnTo>
                <a:lnTo>
                  <a:pt x="1029462" y="146685"/>
                </a:lnTo>
                <a:lnTo>
                  <a:pt x="1026287" y="150622"/>
                </a:lnTo>
                <a:lnTo>
                  <a:pt x="1022604" y="153543"/>
                </a:lnTo>
                <a:lnTo>
                  <a:pt x="1018794" y="156464"/>
                </a:lnTo>
                <a:lnTo>
                  <a:pt x="1014730" y="157861"/>
                </a:lnTo>
                <a:lnTo>
                  <a:pt x="1006094" y="157861"/>
                </a:lnTo>
                <a:lnTo>
                  <a:pt x="983437" y="123863"/>
                </a:lnTo>
                <a:lnTo>
                  <a:pt x="981964" y="117221"/>
                </a:lnTo>
                <a:lnTo>
                  <a:pt x="981316" y="111099"/>
                </a:lnTo>
                <a:lnTo>
                  <a:pt x="981303" y="92773"/>
                </a:lnTo>
                <a:lnTo>
                  <a:pt x="981964" y="86233"/>
                </a:lnTo>
                <a:lnTo>
                  <a:pt x="983602" y="78803"/>
                </a:lnTo>
                <a:lnTo>
                  <a:pt x="984885" y="72517"/>
                </a:lnTo>
                <a:lnTo>
                  <a:pt x="1006094" y="45466"/>
                </a:lnTo>
                <a:lnTo>
                  <a:pt x="1014730" y="45466"/>
                </a:lnTo>
                <a:lnTo>
                  <a:pt x="1018794" y="46863"/>
                </a:lnTo>
                <a:lnTo>
                  <a:pt x="1026287" y="52578"/>
                </a:lnTo>
                <a:lnTo>
                  <a:pt x="1029462" y="56515"/>
                </a:lnTo>
                <a:lnTo>
                  <a:pt x="1032002" y="61595"/>
                </a:lnTo>
                <a:lnTo>
                  <a:pt x="1034669" y="66675"/>
                </a:lnTo>
                <a:lnTo>
                  <a:pt x="1036828" y="72517"/>
                </a:lnTo>
                <a:lnTo>
                  <a:pt x="1038225" y="79375"/>
                </a:lnTo>
                <a:lnTo>
                  <a:pt x="1039749" y="86233"/>
                </a:lnTo>
                <a:lnTo>
                  <a:pt x="1040282" y="92773"/>
                </a:lnTo>
                <a:lnTo>
                  <a:pt x="1040282" y="22758"/>
                </a:lnTo>
                <a:lnTo>
                  <a:pt x="1034796" y="20193"/>
                </a:lnTo>
                <a:lnTo>
                  <a:pt x="1027430" y="16637"/>
                </a:lnTo>
                <a:lnTo>
                  <a:pt x="1019302" y="14859"/>
                </a:lnTo>
                <a:lnTo>
                  <a:pt x="1010285" y="14859"/>
                </a:lnTo>
                <a:lnTo>
                  <a:pt x="972908" y="29260"/>
                </a:lnTo>
                <a:lnTo>
                  <a:pt x="950849" y="67056"/>
                </a:lnTo>
                <a:lnTo>
                  <a:pt x="946277" y="102108"/>
                </a:lnTo>
                <a:lnTo>
                  <a:pt x="946556" y="111099"/>
                </a:lnTo>
                <a:lnTo>
                  <a:pt x="956259" y="150914"/>
                </a:lnTo>
                <a:lnTo>
                  <a:pt x="983869" y="181737"/>
                </a:lnTo>
                <a:lnTo>
                  <a:pt x="1010285" y="188468"/>
                </a:lnTo>
                <a:lnTo>
                  <a:pt x="1019302" y="188468"/>
                </a:lnTo>
                <a:lnTo>
                  <a:pt x="1054354" y="168275"/>
                </a:lnTo>
                <a:lnTo>
                  <a:pt x="1071905" y="131406"/>
                </a:lnTo>
                <a:lnTo>
                  <a:pt x="1074420" y="115951"/>
                </a:lnTo>
                <a:lnTo>
                  <a:pt x="1107821" y="115951"/>
                </a:lnTo>
                <a:lnTo>
                  <a:pt x="1107821" y="243713"/>
                </a:lnTo>
                <a:lnTo>
                  <a:pt x="1108075" y="245110"/>
                </a:lnTo>
                <a:lnTo>
                  <a:pt x="1108710" y="245745"/>
                </a:lnTo>
                <a:lnTo>
                  <a:pt x="1109345" y="246253"/>
                </a:lnTo>
                <a:lnTo>
                  <a:pt x="1110488" y="246634"/>
                </a:lnTo>
                <a:lnTo>
                  <a:pt x="1140333" y="246634"/>
                </a:lnTo>
                <a:lnTo>
                  <a:pt x="1141603" y="246253"/>
                </a:lnTo>
                <a:lnTo>
                  <a:pt x="1143000" y="245110"/>
                </a:lnTo>
                <a:lnTo>
                  <a:pt x="1143254" y="243713"/>
                </a:lnTo>
                <a:lnTo>
                  <a:pt x="1143254" y="115951"/>
                </a:lnTo>
                <a:lnTo>
                  <a:pt x="1143254" y="86614"/>
                </a:lnTo>
                <a:lnTo>
                  <a:pt x="1143254" y="2921"/>
                </a:lnTo>
                <a:close/>
              </a:path>
              <a:path w="1916429" h="247014">
                <a:moveTo>
                  <a:pt x="1294511" y="101600"/>
                </a:moveTo>
                <a:lnTo>
                  <a:pt x="1287259" y="59055"/>
                </a:lnTo>
                <a:lnTo>
                  <a:pt x="1280744" y="45720"/>
                </a:lnTo>
                <a:lnTo>
                  <a:pt x="1280642" y="45529"/>
                </a:lnTo>
                <a:lnTo>
                  <a:pt x="1258951" y="23850"/>
                </a:lnTo>
                <a:lnTo>
                  <a:pt x="1258951" y="109220"/>
                </a:lnTo>
                <a:lnTo>
                  <a:pt x="1258189" y="116459"/>
                </a:lnTo>
                <a:lnTo>
                  <a:pt x="1255395" y="129794"/>
                </a:lnTo>
                <a:lnTo>
                  <a:pt x="1253236" y="135636"/>
                </a:lnTo>
                <a:lnTo>
                  <a:pt x="1250492" y="140716"/>
                </a:lnTo>
                <a:lnTo>
                  <a:pt x="1247902" y="145669"/>
                </a:lnTo>
                <a:lnTo>
                  <a:pt x="1244727" y="149479"/>
                </a:lnTo>
                <a:lnTo>
                  <a:pt x="1237234" y="155194"/>
                </a:lnTo>
                <a:lnTo>
                  <a:pt x="1233043" y="156591"/>
                </a:lnTo>
                <a:lnTo>
                  <a:pt x="1224153" y="156591"/>
                </a:lnTo>
                <a:lnTo>
                  <a:pt x="1206804" y="140589"/>
                </a:lnTo>
                <a:lnTo>
                  <a:pt x="1204277" y="136017"/>
                </a:lnTo>
                <a:lnTo>
                  <a:pt x="1204125" y="135636"/>
                </a:lnTo>
                <a:lnTo>
                  <a:pt x="1202182" y="130048"/>
                </a:lnTo>
                <a:lnTo>
                  <a:pt x="1200746" y="123190"/>
                </a:lnTo>
                <a:lnTo>
                  <a:pt x="1199261" y="116459"/>
                </a:lnTo>
                <a:lnTo>
                  <a:pt x="1198499" y="109220"/>
                </a:lnTo>
                <a:lnTo>
                  <a:pt x="1198613" y="92278"/>
                </a:lnTo>
                <a:lnTo>
                  <a:pt x="1199261" y="86106"/>
                </a:lnTo>
                <a:lnTo>
                  <a:pt x="1200785" y="79248"/>
                </a:lnTo>
                <a:lnTo>
                  <a:pt x="1202182" y="72517"/>
                </a:lnTo>
                <a:lnTo>
                  <a:pt x="1204214" y="66675"/>
                </a:lnTo>
                <a:lnTo>
                  <a:pt x="1209548" y="56769"/>
                </a:lnTo>
                <a:lnTo>
                  <a:pt x="1212723" y="52832"/>
                </a:lnTo>
                <a:lnTo>
                  <a:pt x="1216406" y="50038"/>
                </a:lnTo>
                <a:lnTo>
                  <a:pt x="1220089" y="47117"/>
                </a:lnTo>
                <a:lnTo>
                  <a:pt x="1224153" y="45720"/>
                </a:lnTo>
                <a:lnTo>
                  <a:pt x="1233043" y="45720"/>
                </a:lnTo>
                <a:lnTo>
                  <a:pt x="1237234" y="47117"/>
                </a:lnTo>
                <a:lnTo>
                  <a:pt x="1240917" y="50038"/>
                </a:lnTo>
                <a:lnTo>
                  <a:pt x="1244727" y="52832"/>
                </a:lnTo>
                <a:lnTo>
                  <a:pt x="1258824" y="92278"/>
                </a:lnTo>
                <a:lnTo>
                  <a:pt x="1258951" y="109220"/>
                </a:lnTo>
                <a:lnTo>
                  <a:pt x="1258951" y="23850"/>
                </a:lnTo>
                <a:lnTo>
                  <a:pt x="1228598" y="15621"/>
                </a:lnTo>
                <a:lnTo>
                  <a:pt x="1221333" y="16027"/>
                </a:lnTo>
                <a:lnTo>
                  <a:pt x="1185519" y="34607"/>
                </a:lnTo>
                <a:lnTo>
                  <a:pt x="1165885" y="75311"/>
                </a:lnTo>
                <a:lnTo>
                  <a:pt x="1163320" y="102108"/>
                </a:lnTo>
                <a:lnTo>
                  <a:pt x="1163599" y="111074"/>
                </a:lnTo>
                <a:lnTo>
                  <a:pt x="1173543" y="150164"/>
                </a:lnTo>
                <a:lnTo>
                  <a:pt x="1201674" y="180213"/>
                </a:lnTo>
                <a:lnTo>
                  <a:pt x="1228598" y="186690"/>
                </a:lnTo>
                <a:lnTo>
                  <a:pt x="1235938" y="186296"/>
                </a:lnTo>
                <a:lnTo>
                  <a:pt x="1272070" y="168186"/>
                </a:lnTo>
                <a:lnTo>
                  <a:pt x="1280883" y="156591"/>
                </a:lnTo>
                <a:lnTo>
                  <a:pt x="1284198" y="150583"/>
                </a:lnTo>
                <a:lnTo>
                  <a:pt x="1294168" y="111074"/>
                </a:lnTo>
                <a:lnTo>
                  <a:pt x="1294244" y="109220"/>
                </a:lnTo>
                <a:lnTo>
                  <a:pt x="1294511" y="101600"/>
                </a:lnTo>
                <a:close/>
              </a:path>
              <a:path w="1916429" h="247014">
                <a:moveTo>
                  <a:pt x="1387602" y="61722"/>
                </a:moveTo>
                <a:lnTo>
                  <a:pt x="1387094" y="60452"/>
                </a:lnTo>
                <a:lnTo>
                  <a:pt x="1386205" y="60071"/>
                </a:lnTo>
                <a:lnTo>
                  <a:pt x="1385189" y="59563"/>
                </a:lnTo>
                <a:lnTo>
                  <a:pt x="1383919" y="59436"/>
                </a:lnTo>
                <a:lnTo>
                  <a:pt x="1350518" y="59436"/>
                </a:lnTo>
                <a:lnTo>
                  <a:pt x="1350518" y="2921"/>
                </a:lnTo>
                <a:lnTo>
                  <a:pt x="1350264" y="1651"/>
                </a:lnTo>
                <a:lnTo>
                  <a:pt x="1349629" y="1016"/>
                </a:lnTo>
                <a:lnTo>
                  <a:pt x="1348994" y="254"/>
                </a:lnTo>
                <a:lnTo>
                  <a:pt x="1347724" y="0"/>
                </a:lnTo>
                <a:lnTo>
                  <a:pt x="1318006" y="0"/>
                </a:lnTo>
                <a:lnTo>
                  <a:pt x="1316736" y="254"/>
                </a:lnTo>
                <a:lnTo>
                  <a:pt x="1315974" y="1016"/>
                </a:lnTo>
                <a:lnTo>
                  <a:pt x="1315212" y="1651"/>
                </a:lnTo>
                <a:lnTo>
                  <a:pt x="1314831" y="2921"/>
                </a:lnTo>
                <a:lnTo>
                  <a:pt x="1314831" y="243713"/>
                </a:lnTo>
                <a:lnTo>
                  <a:pt x="1315212" y="245110"/>
                </a:lnTo>
                <a:lnTo>
                  <a:pt x="1315974" y="245745"/>
                </a:lnTo>
                <a:lnTo>
                  <a:pt x="1316736" y="246253"/>
                </a:lnTo>
                <a:lnTo>
                  <a:pt x="1318006" y="246634"/>
                </a:lnTo>
                <a:lnTo>
                  <a:pt x="1347724" y="246634"/>
                </a:lnTo>
                <a:lnTo>
                  <a:pt x="1348994" y="246253"/>
                </a:lnTo>
                <a:lnTo>
                  <a:pt x="1349629" y="245745"/>
                </a:lnTo>
                <a:lnTo>
                  <a:pt x="1350264" y="245110"/>
                </a:lnTo>
                <a:lnTo>
                  <a:pt x="1350518" y="243713"/>
                </a:lnTo>
                <a:lnTo>
                  <a:pt x="1350518" y="160655"/>
                </a:lnTo>
                <a:lnTo>
                  <a:pt x="1383919" y="160655"/>
                </a:lnTo>
                <a:lnTo>
                  <a:pt x="1385189" y="160401"/>
                </a:lnTo>
                <a:lnTo>
                  <a:pt x="1386205" y="159639"/>
                </a:lnTo>
                <a:lnTo>
                  <a:pt x="1387094" y="159004"/>
                </a:lnTo>
                <a:lnTo>
                  <a:pt x="1387602" y="157734"/>
                </a:lnTo>
                <a:lnTo>
                  <a:pt x="1387602" y="133731"/>
                </a:lnTo>
                <a:lnTo>
                  <a:pt x="1387094" y="132461"/>
                </a:lnTo>
                <a:lnTo>
                  <a:pt x="1386205" y="132080"/>
                </a:lnTo>
                <a:lnTo>
                  <a:pt x="1385189" y="131572"/>
                </a:lnTo>
                <a:lnTo>
                  <a:pt x="1383919" y="131445"/>
                </a:lnTo>
                <a:lnTo>
                  <a:pt x="1350518" y="131445"/>
                </a:lnTo>
                <a:lnTo>
                  <a:pt x="1350518" y="88646"/>
                </a:lnTo>
                <a:lnTo>
                  <a:pt x="1383919" y="88646"/>
                </a:lnTo>
                <a:lnTo>
                  <a:pt x="1385189" y="88392"/>
                </a:lnTo>
                <a:lnTo>
                  <a:pt x="1386205" y="87630"/>
                </a:lnTo>
                <a:lnTo>
                  <a:pt x="1387094" y="86995"/>
                </a:lnTo>
                <a:lnTo>
                  <a:pt x="1387602" y="85598"/>
                </a:lnTo>
                <a:lnTo>
                  <a:pt x="1387602" y="61722"/>
                </a:lnTo>
                <a:close/>
              </a:path>
              <a:path w="1916429" h="247014">
                <a:moveTo>
                  <a:pt x="1536954" y="3937"/>
                </a:moveTo>
                <a:lnTo>
                  <a:pt x="1535049" y="2032"/>
                </a:lnTo>
                <a:lnTo>
                  <a:pt x="1463040" y="2032"/>
                </a:lnTo>
                <a:lnTo>
                  <a:pt x="1461897" y="2286"/>
                </a:lnTo>
                <a:lnTo>
                  <a:pt x="1459611" y="3556"/>
                </a:lnTo>
                <a:lnTo>
                  <a:pt x="1459103" y="5080"/>
                </a:lnTo>
                <a:lnTo>
                  <a:pt x="1459103" y="26289"/>
                </a:lnTo>
                <a:lnTo>
                  <a:pt x="1459611" y="27813"/>
                </a:lnTo>
                <a:lnTo>
                  <a:pt x="1460754" y="28321"/>
                </a:lnTo>
                <a:lnTo>
                  <a:pt x="1461897" y="28956"/>
                </a:lnTo>
                <a:lnTo>
                  <a:pt x="1463040" y="29337"/>
                </a:lnTo>
                <a:lnTo>
                  <a:pt x="1533779" y="29337"/>
                </a:lnTo>
                <a:lnTo>
                  <a:pt x="1535303" y="28829"/>
                </a:lnTo>
                <a:lnTo>
                  <a:pt x="1535938" y="27813"/>
                </a:lnTo>
                <a:lnTo>
                  <a:pt x="1536700" y="26924"/>
                </a:lnTo>
                <a:lnTo>
                  <a:pt x="1536954" y="25527"/>
                </a:lnTo>
                <a:lnTo>
                  <a:pt x="1536954" y="3937"/>
                </a:lnTo>
                <a:close/>
              </a:path>
              <a:path w="1916429" h="247014">
                <a:moveTo>
                  <a:pt x="1555750" y="112141"/>
                </a:moveTo>
                <a:lnTo>
                  <a:pt x="1538986" y="86614"/>
                </a:lnTo>
                <a:lnTo>
                  <a:pt x="1533906" y="82677"/>
                </a:lnTo>
                <a:lnTo>
                  <a:pt x="1527810" y="79629"/>
                </a:lnTo>
                <a:lnTo>
                  <a:pt x="1522603" y="77901"/>
                </a:lnTo>
                <a:lnTo>
                  <a:pt x="1522603" y="113538"/>
                </a:lnTo>
                <a:lnTo>
                  <a:pt x="1522603" y="123698"/>
                </a:lnTo>
                <a:lnTo>
                  <a:pt x="1520444" y="128270"/>
                </a:lnTo>
                <a:lnTo>
                  <a:pt x="1516126" y="132207"/>
                </a:lnTo>
                <a:lnTo>
                  <a:pt x="1511935" y="136144"/>
                </a:lnTo>
                <a:lnTo>
                  <a:pt x="1506093" y="138049"/>
                </a:lnTo>
                <a:lnTo>
                  <a:pt x="1491742" y="138049"/>
                </a:lnTo>
                <a:lnTo>
                  <a:pt x="1486027" y="136144"/>
                </a:lnTo>
                <a:lnTo>
                  <a:pt x="1477391" y="128270"/>
                </a:lnTo>
                <a:lnTo>
                  <a:pt x="1475232" y="123698"/>
                </a:lnTo>
                <a:lnTo>
                  <a:pt x="1475232" y="113538"/>
                </a:lnTo>
                <a:lnTo>
                  <a:pt x="1477391" y="109220"/>
                </a:lnTo>
                <a:lnTo>
                  <a:pt x="1485773" y="101600"/>
                </a:lnTo>
                <a:lnTo>
                  <a:pt x="1491615" y="99695"/>
                </a:lnTo>
                <a:lnTo>
                  <a:pt x="1506347" y="99695"/>
                </a:lnTo>
                <a:lnTo>
                  <a:pt x="1512062" y="101600"/>
                </a:lnTo>
                <a:lnTo>
                  <a:pt x="1520444" y="109220"/>
                </a:lnTo>
                <a:lnTo>
                  <a:pt x="1522603" y="113538"/>
                </a:lnTo>
                <a:lnTo>
                  <a:pt x="1522603" y="77901"/>
                </a:lnTo>
                <a:lnTo>
                  <a:pt x="1520952" y="77343"/>
                </a:lnTo>
                <a:lnTo>
                  <a:pt x="1513967" y="75184"/>
                </a:lnTo>
                <a:lnTo>
                  <a:pt x="1506601" y="74041"/>
                </a:lnTo>
                <a:lnTo>
                  <a:pt x="1491234" y="74041"/>
                </a:lnTo>
                <a:lnTo>
                  <a:pt x="1458849" y="86614"/>
                </a:lnTo>
                <a:lnTo>
                  <a:pt x="1453642" y="90551"/>
                </a:lnTo>
                <a:lnTo>
                  <a:pt x="1449578" y="95250"/>
                </a:lnTo>
                <a:lnTo>
                  <a:pt x="1446657" y="100838"/>
                </a:lnTo>
                <a:lnTo>
                  <a:pt x="1443609" y="106299"/>
                </a:lnTo>
                <a:lnTo>
                  <a:pt x="1442085" y="112141"/>
                </a:lnTo>
                <a:lnTo>
                  <a:pt x="1442085" y="125095"/>
                </a:lnTo>
                <a:lnTo>
                  <a:pt x="1443609" y="131064"/>
                </a:lnTo>
                <a:lnTo>
                  <a:pt x="1446657" y="136525"/>
                </a:lnTo>
                <a:lnTo>
                  <a:pt x="1449578" y="141986"/>
                </a:lnTo>
                <a:lnTo>
                  <a:pt x="1453642" y="146685"/>
                </a:lnTo>
                <a:lnTo>
                  <a:pt x="1458849" y="150622"/>
                </a:lnTo>
                <a:lnTo>
                  <a:pt x="1463929" y="154559"/>
                </a:lnTo>
                <a:lnTo>
                  <a:pt x="1469898" y="157734"/>
                </a:lnTo>
                <a:lnTo>
                  <a:pt x="1476756" y="159893"/>
                </a:lnTo>
                <a:lnTo>
                  <a:pt x="1483614" y="162179"/>
                </a:lnTo>
                <a:lnTo>
                  <a:pt x="1490980" y="163322"/>
                </a:lnTo>
                <a:lnTo>
                  <a:pt x="1506601" y="163322"/>
                </a:lnTo>
                <a:lnTo>
                  <a:pt x="1513967" y="162179"/>
                </a:lnTo>
                <a:lnTo>
                  <a:pt x="1520952" y="159893"/>
                </a:lnTo>
                <a:lnTo>
                  <a:pt x="1527810" y="157734"/>
                </a:lnTo>
                <a:lnTo>
                  <a:pt x="1533906" y="154559"/>
                </a:lnTo>
                <a:lnTo>
                  <a:pt x="1538986" y="150622"/>
                </a:lnTo>
                <a:lnTo>
                  <a:pt x="1544193" y="146685"/>
                </a:lnTo>
                <a:lnTo>
                  <a:pt x="1548257" y="141986"/>
                </a:lnTo>
                <a:lnTo>
                  <a:pt x="1550454" y="138049"/>
                </a:lnTo>
                <a:lnTo>
                  <a:pt x="1551305" y="136525"/>
                </a:lnTo>
                <a:lnTo>
                  <a:pt x="1554226" y="131064"/>
                </a:lnTo>
                <a:lnTo>
                  <a:pt x="1555750" y="125095"/>
                </a:lnTo>
                <a:lnTo>
                  <a:pt x="1555750" y="112141"/>
                </a:lnTo>
                <a:close/>
              </a:path>
              <a:path w="1916429" h="247014">
                <a:moveTo>
                  <a:pt x="1569847" y="41148"/>
                </a:moveTo>
                <a:lnTo>
                  <a:pt x="1568069" y="39370"/>
                </a:lnTo>
                <a:lnTo>
                  <a:pt x="1425956" y="39370"/>
                </a:lnTo>
                <a:lnTo>
                  <a:pt x="1424051" y="41148"/>
                </a:lnTo>
                <a:lnTo>
                  <a:pt x="1424165" y="64516"/>
                </a:lnTo>
                <a:lnTo>
                  <a:pt x="1425829" y="66294"/>
                </a:lnTo>
                <a:lnTo>
                  <a:pt x="1568069" y="66294"/>
                </a:lnTo>
                <a:lnTo>
                  <a:pt x="1569847" y="64516"/>
                </a:lnTo>
                <a:lnTo>
                  <a:pt x="1569847" y="41148"/>
                </a:lnTo>
                <a:close/>
              </a:path>
              <a:path w="1916429" h="247014">
                <a:moveTo>
                  <a:pt x="1627759" y="217170"/>
                </a:moveTo>
                <a:lnTo>
                  <a:pt x="1627251" y="215900"/>
                </a:lnTo>
                <a:lnTo>
                  <a:pt x="1626108" y="215392"/>
                </a:lnTo>
                <a:lnTo>
                  <a:pt x="1624965" y="214757"/>
                </a:lnTo>
                <a:lnTo>
                  <a:pt x="1623695" y="214503"/>
                </a:lnTo>
                <a:lnTo>
                  <a:pt x="1501521" y="214503"/>
                </a:lnTo>
                <a:lnTo>
                  <a:pt x="1500251" y="213106"/>
                </a:lnTo>
                <a:lnTo>
                  <a:pt x="1500251" y="177546"/>
                </a:lnTo>
                <a:lnTo>
                  <a:pt x="1498473" y="175895"/>
                </a:lnTo>
                <a:lnTo>
                  <a:pt x="1466215" y="175895"/>
                </a:lnTo>
                <a:lnTo>
                  <a:pt x="1464437" y="177546"/>
                </a:lnTo>
                <a:lnTo>
                  <a:pt x="1464437" y="228346"/>
                </a:lnTo>
                <a:lnTo>
                  <a:pt x="1464691" y="231394"/>
                </a:lnTo>
                <a:lnTo>
                  <a:pt x="1465199" y="233680"/>
                </a:lnTo>
                <a:lnTo>
                  <a:pt x="1465707" y="236093"/>
                </a:lnTo>
                <a:lnTo>
                  <a:pt x="1466596" y="237998"/>
                </a:lnTo>
                <a:lnTo>
                  <a:pt x="1467993" y="239395"/>
                </a:lnTo>
                <a:lnTo>
                  <a:pt x="1469263" y="240792"/>
                </a:lnTo>
                <a:lnTo>
                  <a:pt x="1471041" y="241808"/>
                </a:lnTo>
                <a:lnTo>
                  <a:pt x="1473327" y="242316"/>
                </a:lnTo>
                <a:lnTo>
                  <a:pt x="1475613" y="242951"/>
                </a:lnTo>
                <a:lnTo>
                  <a:pt x="1478661" y="243205"/>
                </a:lnTo>
                <a:lnTo>
                  <a:pt x="1623695" y="243205"/>
                </a:lnTo>
                <a:lnTo>
                  <a:pt x="1624965" y="243078"/>
                </a:lnTo>
                <a:lnTo>
                  <a:pt x="1626108" y="242697"/>
                </a:lnTo>
                <a:lnTo>
                  <a:pt x="1627251" y="242443"/>
                </a:lnTo>
                <a:lnTo>
                  <a:pt x="1627759" y="241046"/>
                </a:lnTo>
                <a:lnTo>
                  <a:pt x="1627759" y="217170"/>
                </a:lnTo>
                <a:close/>
              </a:path>
              <a:path w="1916429" h="247014">
                <a:moveTo>
                  <a:pt x="1654048" y="87376"/>
                </a:moveTo>
                <a:lnTo>
                  <a:pt x="1653540" y="85979"/>
                </a:lnTo>
                <a:lnTo>
                  <a:pt x="1652524" y="85598"/>
                </a:lnTo>
                <a:lnTo>
                  <a:pt x="1651381" y="85217"/>
                </a:lnTo>
                <a:lnTo>
                  <a:pt x="1650238" y="85090"/>
                </a:lnTo>
                <a:lnTo>
                  <a:pt x="1617726" y="85090"/>
                </a:lnTo>
                <a:lnTo>
                  <a:pt x="1617726" y="1651"/>
                </a:lnTo>
                <a:lnTo>
                  <a:pt x="1616202" y="0"/>
                </a:lnTo>
                <a:lnTo>
                  <a:pt x="1583690" y="0"/>
                </a:lnTo>
                <a:lnTo>
                  <a:pt x="1582039" y="1651"/>
                </a:lnTo>
                <a:lnTo>
                  <a:pt x="1582039" y="184912"/>
                </a:lnTo>
                <a:lnTo>
                  <a:pt x="1582420" y="186309"/>
                </a:lnTo>
                <a:lnTo>
                  <a:pt x="1583944" y="187579"/>
                </a:lnTo>
                <a:lnTo>
                  <a:pt x="1585214" y="187960"/>
                </a:lnTo>
                <a:lnTo>
                  <a:pt x="1615059" y="187960"/>
                </a:lnTo>
                <a:lnTo>
                  <a:pt x="1616202" y="187579"/>
                </a:lnTo>
                <a:lnTo>
                  <a:pt x="1617472" y="186309"/>
                </a:lnTo>
                <a:lnTo>
                  <a:pt x="1617726" y="184912"/>
                </a:lnTo>
                <a:lnTo>
                  <a:pt x="1617726" y="114427"/>
                </a:lnTo>
                <a:lnTo>
                  <a:pt x="1650365" y="114427"/>
                </a:lnTo>
                <a:lnTo>
                  <a:pt x="1651635" y="114046"/>
                </a:lnTo>
                <a:lnTo>
                  <a:pt x="1652651" y="113538"/>
                </a:lnTo>
                <a:lnTo>
                  <a:pt x="1653540" y="112903"/>
                </a:lnTo>
                <a:lnTo>
                  <a:pt x="1654048" y="111633"/>
                </a:lnTo>
                <a:lnTo>
                  <a:pt x="1654048" y="87376"/>
                </a:lnTo>
                <a:close/>
              </a:path>
              <a:path w="1916429" h="247014">
                <a:moveTo>
                  <a:pt x="1787779" y="164338"/>
                </a:moveTo>
                <a:lnTo>
                  <a:pt x="1787398" y="162560"/>
                </a:lnTo>
                <a:lnTo>
                  <a:pt x="1784896" y="147193"/>
                </a:lnTo>
                <a:lnTo>
                  <a:pt x="1784350" y="143764"/>
                </a:lnTo>
                <a:lnTo>
                  <a:pt x="1783969" y="142367"/>
                </a:lnTo>
                <a:lnTo>
                  <a:pt x="1783461" y="141351"/>
                </a:lnTo>
                <a:lnTo>
                  <a:pt x="1782826" y="140716"/>
                </a:lnTo>
                <a:lnTo>
                  <a:pt x="1782064" y="140208"/>
                </a:lnTo>
                <a:lnTo>
                  <a:pt x="1780794" y="140081"/>
                </a:lnTo>
                <a:lnTo>
                  <a:pt x="1779016" y="140335"/>
                </a:lnTo>
                <a:lnTo>
                  <a:pt x="1772285" y="141605"/>
                </a:lnTo>
                <a:lnTo>
                  <a:pt x="1757807" y="143637"/>
                </a:lnTo>
                <a:lnTo>
                  <a:pt x="1707134" y="147193"/>
                </a:lnTo>
                <a:lnTo>
                  <a:pt x="1700530" y="147193"/>
                </a:lnTo>
                <a:lnTo>
                  <a:pt x="1694307" y="147066"/>
                </a:lnTo>
                <a:lnTo>
                  <a:pt x="1691640" y="147066"/>
                </a:lnTo>
                <a:lnTo>
                  <a:pt x="1690243" y="145669"/>
                </a:lnTo>
                <a:lnTo>
                  <a:pt x="1690370" y="50292"/>
                </a:lnTo>
                <a:lnTo>
                  <a:pt x="1690751" y="49657"/>
                </a:lnTo>
                <a:lnTo>
                  <a:pt x="1691132" y="48895"/>
                </a:lnTo>
                <a:lnTo>
                  <a:pt x="1692148" y="48514"/>
                </a:lnTo>
                <a:lnTo>
                  <a:pt x="1766697" y="48514"/>
                </a:lnTo>
                <a:lnTo>
                  <a:pt x="1767967" y="48260"/>
                </a:lnTo>
                <a:lnTo>
                  <a:pt x="1768856" y="47752"/>
                </a:lnTo>
                <a:lnTo>
                  <a:pt x="1769618" y="47244"/>
                </a:lnTo>
                <a:lnTo>
                  <a:pt x="1769999" y="46101"/>
                </a:lnTo>
                <a:lnTo>
                  <a:pt x="1769999" y="21971"/>
                </a:lnTo>
                <a:lnTo>
                  <a:pt x="1769618" y="20701"/>
                </a:lnTo>
                <a:lnTo>
                  <a:pt x="1768856" y="20193"/>
                </a:lnTo>
                <a:lnTo>
                  <a:pt x="1767967" y="19558"/>
                </a:lnTo>
                <a:lnTo>
                  <a:pt x="1766697" y="19304"/>
                </a:lnTo>
                <a:lnTo>
                  <a:pt x="1664970" y="19304"/>
                </a:lnTo>
                <a:lnTo>
                  <a:pt x="1660271" y="20320"/>
                </a:lnTo>
                <a:lnTo>
                  <a:pt x="1655699" y="24384"/>
                </a:lnTo>
                <a:lnTo>
                  <a:pt x="1654429" y="28829"/>
                </a:lnTo>
                <a:lnTo>
                  <a:pt x="1654467" y="167005"/>
                </a:lnTo>
                <a:lnTo>
                  <a:pt x="1672717" y="176911"/>
                </a:lnTo>
                <a:lnTo>
                  <a:pt x="1678457" y="177139"/>
                </a:lnTo>
                <a:lnTo>
                  <a:pt x="1684629" y="177228"/>
                </a:lnTo>
                <a:lnTo>
                  <a:pt x="1691271" y="177241"/>
                </a:lnTo>
                <a:lnTo>
                  <a:pt x="1698371" y="177165"/>
                </a:lnTo>
                <a:lnTo>
                  <a:pt x="1743240" y="174447"/>
                </a:lnTo>
                <a:lnTo>
                  <a:pt x="1783080" y="168148"/>
                </a:lnTo>
                <a:lnTo>
                  <a:pt x="1786890" y="166370"/>
                </a:lnTo>
                <a:lnTo>
                  <a:pt x="1787652" y="165735"/>
                </a:lnTo>
                <a:lnTo>
                  <a:pt x="1787779" y="164338"/>
                </a:lnTo>
                <a:close/>
              </a:path>
              <a:path w="1916429" h="247014">
                <a:moveTo>
                  <a:pt x="1873377" y="94996"/>
                </a:moveTo>
                <a:lnTo>
                  <a:pt x="1872869" y="93599"/>
                </a:lnTo>
                <a:lnTo>
                  <a:pt x="1871980" y="93218"/>
                </a:lnTo>
                <a:lnTo>
                  <a:pt x="1870964" y="92710"/>
                </a:lnTo>
                <a:lnTo>
                  <a:pt x="1869694" y="92583"/>
                </a:lnTo>
                <a:lnTo>
                  <a:pt x="1836293" y="92583"/>
                </a:lnTo>
                <a:lnTo>
                  <a:pt x="1836293" y="2921"/>
                </a:lnTo>
                <a:lnTo>
                  <a:pt x="1836039" y="1651"/>
                </a:lnTo>
                <a:lnTo>
                  <a:pt x="1835404" y="1016"/>
                </a:lnTo>
                <a:lnTo>
                  <a:pt x="1834769" y="254"/>
                </a:lnTo>
                <a:lnTo>
                  <a:pt x="1833499" y="0"/>
                </a:lnTo>
                <a:lnTo>
                  <a:pt x="1803781" y="0"/>
                </a:lnTo>
                <a:lnTo>
                  <a:pt x="1802511" y="254"/>
                </a:lnTo>
                <a:lnTo>
                  <a:pt x="1801749" y="1016"/>
                </a:lnTo>
                <a:lnTo>
                  <a:pt x="1800987" y="1651"/>
                </a:lnTo>
                <a:lnTo>
                  <a:pt x="1800606" y="2921"/>
                </a:lnTo>
                <a:lnTo>
                  <a:pt x="1800606" y="243713"/>
                </a:lnTo>
                <a:lnTo>
                  <a:pt x="1800987" y="245110"/>
                </a:lnTo>
                <a:lnTo>
                  <a:pt x="1801749" y="245745"/>
                </a:lnTo>
                <a:lnTo>
                  <a:pt x="1802511" y="246253"/>
                </a:lnTo>
                <a:lnTo>
                  <a:pt x="1803781" y="246634"/>
                </a:lnTo>
                <a:lnTo>
                  <a:pt x="1833499" y="246634"/>
                </a:lnTo>
                <a:lnTo>
                  <a:pt x="1834769" y="246253"/>
                </a:lnTo>
                <a:lnTo>
                  <a:pt x="1835404" y="245745"/>
                </a:lnTo>
                <a:lnTo>
                  <a:pt x="1836039" y="245110"/>
                </a:lnTo>
                <a:lnTo>
                  <a:pt x="1836293" y="243713"/>
                </a:lnTo>
                <a:lnTo>
                  <a:pt x="1836293" y="121920"/>
                </a:lnTo>
                <a:lnTo>
                  <a:pt x="1869694" y="121920"/>
                </a:lnTo>
                <a:lnTo>
                  <a:pt x="1870964" y="121539"/>
                </a:lnTo>
                <a:lnTo>
                  <a:pt x="1871980" y="120904"/>
                </a:lnTo>
                <a:lnTo>
                  <a:pt x="1872869" y="120396"/>
                </a:lnTo>
                <a:lnTo>
                  <a:pt x="1873377" y="118999"/>
                </a:lnTo>
                <a:lnTo>
                  <a:pt x="1873377" y="94996"/>
                </a:lnTo>
                <a:close/>
              </a:path>
              <a:path w="1916429" h="247014">
                <a:moveTo>
                  <a:pt x="1916303" y="209423"/>
                </a:moveTo>
                <a:lnTo>
                  <a:pt x="1914017" y="203962"/>
                </a:lnTo>
                <a:lnTo>
                  <a:pt x="1905127" y="195072"/>
                </a:lnTo>
                <a:lnTo>
                  <a:pt x="1899666" y="192786"/>
                </a:lnTo>
                <a:lnTo>
                  <a:pt x="1893062" y="192786"/>
                </a:lnTo>
                <a:lnTo>
                  <a:pt x="1886585" y="192786"/>
                </a:lnTo>
                <a:lnTo>
                  <a:pt x="1881124" y="195072"/>
                </a:lnTo>
                <a:lnTo>
                  <a:pt x="1872234" y="203962"/>
                </a:lnTo>
                <a:lnTo>
                  <a:pt x="1869948" y="209423"/>
                </a:lnTo>
                <a:lnTo>
                  <a:pt x="1869948" y="222504"/>
                </a:lnTo>
                <a:lnTo>
                  <a:pt x="1872234" y="227965"/>
                </a:lnTo>
                <a:lnTo>
                  <a:pt x="1881124" y="236855"/>
                </a:lnTo>
                <a:lnTo>
                  <a:pt x="1886585" y="239141"/>
                </a:lnTo>
                <a:lnTo>
                  <a:pt x="1899666" y="239141"/>
                </a:lnTo>
                <a:lnTo>
                  <a:pt x="1905127" y="236855"/>
                </a:lnTo>
                <a:lnTo>
                  <a:pt x="1914017" y="227965"/>
                </a:lnTo>
                <a:lnTo>
                  <a:pt x="1916303" y="222504"/>
                </a:lnTo>
                <a:lnTo>
                  <a:pt x="1916303" y="20942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85900" y="3629025"/>
            <a:ext cx="4909185" cy="0"/>
          </a:xfrm>
          <a:custGeom>
            <a:avLst/>
            <a:gdLst/>
            <a:ahLst/>
            <a:cxnLst/>
            <a:rect l="l" t="t" r="r" b="b"/>
            <a:pathLst>
              <a:path w="4909185" h="0">
                <a:moveTo>
                  <a:pt x="0" y="0"/>
                </a:moveTo>
                <a:lnTo>
                  <a:pt x="4908931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514728" y="1064894"/>
            <a:ext cx="5864860" cy="40944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30"/>
              </a:spcBef>
            </a:pPr>
            <a:r>
              <a:rPr dirty="0" sz="2000" spc="-280" b="1">
                <a:latin typeface="맑은 고딕"/>
                <a:cs typeface="맑은 고딕"/>
              </a:rPr>
              <a:t>상</a:t>
            </a:r>
            <a:r>
              <a:rPr dirty="0" sz="2000" spc="-95" b="1">
                <a:latin typeface="맑은 고딕"/>
                <a:cs typeface="맑은 고딕"/>
              </a:rPr>
              <a:t>급</a:t>
            </a:r>
            <a:r>
              <a:rPr dirty="0" sz="2000" spc="-515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평의회</a:t>
            </a:r>
            <a:r>
              <a:rPr dirty="0" sz="2000" spc="-95" b="1">
                <a:latin typeface="맑은 고딕"/>
                <a:cs typeface="맑은 고딕"/>
              </a:rPr>
              <a:t>가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지시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레지오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공식적</a:t>
            </a:r>
            <a:r>
              <a:rPr dirty="0" sz="2000" spc="-95" b="1">
                <a:latin typeface="맑은 고딕"/>
                <a:cs typeface="맑은 고딕"/>
              </a:rPr>
              <a:t>인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업</a:t>
            </a:r>
            <a:r>
              <a:rPr dirty="0" sz="2000" spc="-95" b="1">
                <a:latin typeface="맑은 고딕"/>
                <a:cs typeface="맑은 고딕"/>
              </a:rPr>
              <a:t>무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수행</a:t>
            </a:r>
            <a:endParaRPr sz="2000">
              <a:latin typeface="맑은 고딕"/>
              <a:cs typeface="맑은 고딕"/>
            </a:endParaRPr>
          </a:p>
          <a:p>
            <a:pPr marL="137795" marR="14604" indent="78740">
              <a:lnSpc>
                <a:spcPct val="216200"/>
              </a:lnSpc>
              <a:spcBef>
                <a:spcPts val="505"/>
              </a:spcBef>
            </a:pPr>
            <a:r>
              <a:rPr dirty="0" sz="2000" spc="-280" b="1">
                <a:latin typeface="맑은 고딕"/>
                <a:cs typeface="맑은 고딕"/>
              </a:rPr>
              <a:t>상</a:t>
            </a:r>
            <a:r>
              <a:rPr dirty="0" sz="2000" spc="-95" b="1">
                <a:latin typeface="맑은 고딕"/>
                <a:cs typeface="맑은 고딕"/>
              </a:rPr>
              <a:t>급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평의</a:t>
            </a:r>
            <a:r>
              <a:rPr dirty="0" sz="2000" spc="-95" b="1">
                <a:latin typeface="맑은 고딕"/>
                <a:cs typeface="맑은 고딕"/>
              </a:rPr>
              <a:t>회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지시</a:t>
            </a:r>
            <a:r>
              <a:rPr dirty="0" sz="2000" spc="-95" b="1">
                <a:latin typeface="맑은 고딕"/>
                <a:cs typeface="맑은 고딕"/>
              </a:rPr>
              <a:t>에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따</a:t>
            </a:r>
            <a:r>
              <a:rPr dirty="0" sz="2000" spc="-95" b="1">
                <a:latin typeface="맑은 고딕"/>
                <a:cs typeface="맑은 고딕"/>
              </a:rPr>
              <a:t>라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다</a:t>
            </a:r>
            <a:r>
              <a:rPr dirty="0" sz="2000" spc="-95" b="1">
                <a:latin typeface="맑은 고딕"/>
                <a:cs typeface="맑은 고딕"/>
              </a:rPr>
              <a:t>른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평의회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쁘레시디움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515" b="1">
                <a:latin typeface="맑은 고딕"/>
                <a:cs typeface="맑은 고딕"/>
              </a:rPr>
              <a:t> </a:t>
            </a:r>
            <a:r>
              <a:rPr dirty="0" sz="2000" spc="-245" b="1">
                <a:latin typeface="맑은 고딕"/>
                <a:cs typeface="맑은 고딕"/>
              </a:rPr>
              <a:t>방문  </a:t>
            </a:r>
            <a:r>
              <a:rPr dirty="0" sz="2000" spc="-280" b="1">
                <a:latin typeface="맑은 고딕"/>
                <a:cs typeface="맑은 고딕"/>
              </a:rPr>
              <a:t>레지오</a:t>
            </a:r>
            <a:r>
              <a:rPr dirty="0" sz="2000" spc="-95" b="1">
                <a:latin typeface="맑은 고딕"/>
                <a:cs typeface="맑은 고딕"/>
              </a:rPr>
              <a:t>가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주관</a:t>
            </a:r>
            <a:r>
              <a:rPr dirty="0" sz="2000" spc="-95" b="1">
                <a:latin typeface="맑은 고딕"/>
                <a:cs typeface="맑은 고딕"/>
              </a:rPr>
              <a:t>한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제</a:t>
            </a:r>
            <a:r>
              <a:rPr dirty="0" sz="2000" spc="-95" b="1">
                <a:latin typeface="맑은 고딕"/>
                <a:cs typeface="맑은 고딕"/>
              </a:rPr>
              <a:t>반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교육이</a:t>
            </a:r>
            <a:r>
              <a:rPr dirty="0" sz="2000" spc="-95" b="1">
                <a:latin typeface="맑은 고딕"/>
                <a:cs typeface="맑은 고딕"/>
              </a:rPr>
              <a:t>나</a:t>
            </a:r>
            <a:r>
              <a:rPr dirty="0" sz="2000" spc="-430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피</a:t>
            </a:r>
            <a:r>
              <a:rPr dirty="0" sz="2000" spc="-95" b="1">
                <a:latin typeface="맑은 고딕"/>
                <a:cs typeface="맑은 고딕"/>
              </a:rPr>
              <a:t>정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등</a:t>
            </a:r>
            <a:r>
              <a:rPr dirty="0" sz="2000" spc="-95" b="1">
                <a:latin typeface="맑은 고딕"/>
                <a:cs typeface="맑은 고딕"/>
              </a:rPr>
              <a:t>의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참석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맑은 고딕"/>
              <a:cs typeface="맑은 고딕"/>
            </a:endParaRPr>
          </a:p>
          <a:p>
            <a:pPr marL="144145">
              <a:lnSpc>
                <a:spcPct val="100000"/>
              </a:lnSpc>
            </a:pPr>
            <a:r>
              <a:rPr dirty="0" sz="2000" spc="-280" b="1">
                <a:latin typeface="맑은 고딕"/>
                <a:cs typeface="맑은 고딕"/>
              </a:rPr>
              <a:t>쁘레시디</a:t>
            </a:r>
            <a:r>
              <a:rPr dirty="0" sz="2000" spc="-95" b="1">
                <a:latin typeface="맑은 고딕"/>
                <a:cs typeface="맑은 고딕"/>
              </a:rPr>
              <a:t>움</a:t>
            </a:r>
            <a:r>
              <a:rPr dirty="0" sz="2000" spc="-505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단장에</a:t>
            </a:r>
            <a:r>
              <a:rPr dirty="0" sz="2000" spc="-95" b="1">
                <a:latin typeface="맑은 고딕"/>
                <a:cs typeface="맑은 고딕"/>
              </a:rPr>
              <a:t>게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사</a:t>
            </a:r>
            <a:r>
              <a:rPr dirty="0" sz="2000" spc="-95" b="1">
                <a:latin typeface="맑은 고딕"/>
                <a:cs typeface="맑은 고딕"/>
              </a:rPr>
              <a:t>전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보고</a:t>
            </a:r>
            <a:r>
              <a:rPr dirty="0" sz="2000" spc="-95" b="1">
                <a:latin typeface="맑은 고딕"/>
                <a:cs typeface="맑은 고딕"/>
              </a:rPr>
              <a:t>가</a:t>
            </a:r>
            <a:r>
              <a:rPr dirty="0" sz="2000" spc="-434" b="1">
                <a:latin typeface="맑은 고딕"/>
                <a:cs typeface="맑은 고딕"/>
              </a:rPr>
              <a:t> </a:t>
            </a:r>
            <a:r>
              <a:rPr dirty="0" sz="2000" spc="-275" b="1">
                <a:latin typeface="맑은 고딕"/>
                <a:cs typeface="맑은 고딕"/>
              </a:rPr>
              <a:t>되어</a:t>
            </a:r>
            <a:r>
              <a:rPr dirty="0" sz="2000" spc="-95" b="1">
                <a:latin typeface="맑은 고딕"/>
                <a:cs typeface="맑은 고딕"/>
              </a:rPr>
              <a:t>야</a:t>
            </a:r>
            <a:r>
              <a:rPr dirty="0" sz="2000" spc="-509" b="1">
                <a:latin typeface="맑은 고딕"/>
                <a:cs typeface="맑은 고딕"/>
              </a:rPr>
              <a:t> </a:t>
            </a:r>
            <a:r>
              <a:rPr dirty="0" sz="2000" spc="-280" b="1">
                <a:latin typeface="맑은 고딕"/>
                <a:cs typeface="맑은 고딕"/>
              </a:rPr>
              <a:t>한다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50">
              <a:latin typeface="맑은 고딕"/>
              <a:cs typeface="맑은 고딕"/>
            </a:endParaRPr>
          </a:p>
          <a:p>
            <a:pPr marL="12700" marR="3079115">
              <a:lnSpc>
                <a:spcPct val="100000"/>
              </a:lnSpc>
            </a:pPr>
            <a:r>
              <a:rPr dirty="0" u="sng" sz="2000" spc="13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출</a:t>
            </a:r>
            <a:r>
              <a:rPr dirty="0" u="sng" sz="2000" spc="6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석률</a:t>
            </a:r>
            <a:r>
              <a:rPr dirty="0" u="sng" sz="2000" spc="-28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000" spc="13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계</a:t>
            </a:r>
            <a:r>
              <a:rPr dirty="0" u="sng" sz="2000" spc="6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산</a:t>
            </a:r>
            <a:r>
              <a:rPr dirty="0" u="sng" sz="2000" spc="-204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000" spc="13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예</a:t>
            </a:r>
            <a:r>
              <a:rPr dirty="0" u="sng" sz="2000" spc="6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시</a:t>
            </a:r>
            <a:r>
              <a:rPr dirty="0" u="sng" sz="2000" spc="-21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000" spc="12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문제 </a:t>
            </a:r>
            <a:r>
              <a:rPr dirty="0" sz="2000" spc="95" b="1">
                <a:latin typeface="굴림"/>
                <a:cs typeface="굴림"/>
              </a:rPr>
              <a:t> </a:t>
            </a:r>
            <a:r>
              <a:rPr dirty="0" sz="2000" spc="25">
                <a:latin typeface="굴림"/>
                <a:cs typeface="굴림"/>
              </a:rPr>
              <a:t>단원 </a:t>
            </a:r>
            <a:r>
              <a:rPr dirty="0" sz="2000" spc="40">
                <a:latin typeface="굴림"/>
                <a:cs typeface="굴림"/>
              </a:rPr>
              <a:t>10명 </a:t>
            </a:r>
            <a:r>
              <a:rPr dirty="0" sz="2000" spc="25">
                <a:latin typeface="굴림"/>
                <a:cs typeface="굴림"/>
              </a:rPr>
              <a:t>중 </a:t>
            </a:r>
            <a:r>
              <a:rPr dirty="0" sz="2000" spc="35">
                <a:latin typeface="굴림"/>
                <a:cs typeface="굴림"/>
              </a:rPr>
              <a:t>6명 </a:t>
            </a:r>
            <a:r>
              <a:rPr dirty="0" sz="2000" spc="25">
                <a:latin typeface="굴림"/>
                <a:cs typeface="굴림"/>
              </a:rPr>
              <a:t>출석 </a:t>
            </a:r>
            <a:r>
              <a:rPr dirty="0" sz="2000" spc="30">
                <a:latin typeface="굴림"/>
                <a:cs typeface="굴림"/>
              </a:rPr>
              <a:t> </a:t>
            </a:r>
            <a:r>
              <a:rPr dirty="0" sz="2000" spc="35">
                <a:latin typeface="굴림"/>
                <a:cs typeface="굴림"/>
              </a:rPr>
              <a:t>1명</a:t>
            </a:r>
            <a:r>
              <a:rPr dirty="0" sz="2000" spc="-95">
                <a:latin typeface="굴림"/>
                <a:cs typeface="굴림"/>
              </a:rPr>
              <a:t> </a:t>
            </a:r>
            <a:r>
              <a:rPr dirty="0" sz="2000" spc="20">
                <a:latin typeface="굴림"/>
                <a:cs typeface="굴림"/>
              </a:rPr>
              <a:t>유고,</a:t>
            </a:r>
            <a:r>
              <a:rPr dirty="0" sz="2000" spc="-90">
                <a:latin typeface="굴림"/>
                <a:cs typeface="굴림"/>
              </a:rPr>
              <a:t> </a:t>
            </a:r>
            <a:r>
              <a:rPr dirty="0" sz="2000" spc="35">
                <a:latin typeface="굴림"/>
                <a:cs typeface="굴림"/>
              </a:rPr>
              <a:t>1명</a:t>
            </a:r>
            <a:r>
              <a:rPr dirty="0" sz="2000" spc="-90">
                <a:latin typeface="굴림"/>
                <a:cs typeface="굴림"/>
              </a:rPr>
              <a:t> </a:t>
            </a:r>
            <a:r>
              <a:rPr dirty="0" sz="2000" spc="20">
                <a:latin typeface="굴림"/>
                <a:cs typeface="굴림"/>
              </a:rPr>
              <a:t>장기유고,</a:t>
            </a:r>
            <a:endParaRPr sz="20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35">
                <a:latin typeface="굴림"/>
                <a:cs typeface="굴림"/>
              </a:rPr>
              <a:t>1명</a:t>
            </a:r>
            <a:r>
              <a:rPr dirty="0" sz="2000" spc="-75">
                <a:latin typeface="굴림"/>
                <a:cs typeface="굴림"/>
              </a:rPr>
              <a:t> </a:t>
            </a:r>
            <a:r>
              <a:rPr dirty="0" sz="2000" spc="25">
                <a:latin typeface="굴림"/>
                <a:cs typeface="굴림"/>
              </a:rPr>
              <a:t>레지오</a:t>
            </a:r>
            <a:r>
              <a:rPr dirty="0" sz="2000" spc="-75">
                <a:latin typeface="굴림"/>
                <a:cs typeface="굴림"/>
              </a:rPr>
              <a:t> </a:t>
            </a:r>
            <a:r>
              <a:rPr dirty="0" sz="2000" spc="15">
                <a:latin typeface="굴림"/>
                <a:cs typeface="굴림"/>
              </a:rPr>
              <a:t>순방,</a:t>
            </a:r>
            <a:r>
              <a:rPr dirty="0" sz="2000" spc="-75">
                <a:latin typeface="굴림"/>
                <a:cs typeface="굴림"/>
              </a:rPr>
              <a:t> </a:t>
            </a:r>
            <a:r>
              <a:rPr dirty="0" sz="2000" spc="35">
                <a:latin typeface="굴림"/>
                <a:cs typeface="굴림"/>
              </a:rPr>
              <a:t>1명</a:t>
            </a:r>
            <a:r>
              <a:rPr dirty="0" sz="2000" spc="-150">
                <a:latin typeface="굴림"/>
                <a:cs typeface="굴림"/>
              </a:rPr>
              <a:t> </a:t>
            </a:r>
            <a:r>
              <a:rPr dirty="0" sz="2000" spc="25">
                <a:latin typeface="굴림"/>
                <a:cs typeface="굴림"/>
              </a:rPr>
              <a:t>무고</a:t>
            </a:r>
            <a:r>
              <a:rPr dirty="0" sz="2000">
                <a:latin typeface="굴림"/>
                <a:cs typeface="굴림"/>
              </a:rPr>
              <a:t> </a:t>
            </a:r>
            <a:r>
              <a:rPr dirty="0" sz="2000" spc="25">
                <a:latin typeface="굴림"/>
                <a:cs typeface="굴림"/>
              </a:rPr>
              <a:t>시</a:t>
            </a:r>
            <a:r>
              <a:rPr dirty="0" sz="2000" spc="-75">
                <a:latin typeface="굴림"/>
                <a:cs typeface="굴림"/>
              </a:rPr>
              <a:t> </a:t>
            </a:r>
            <a:r>
              <a:rPr dirty="0" sz="2000" spc="20">
                <a:latin typeface="굴림"/>
                <a:cs typeface="굴림"/>
              </a:rPr>
              <a:t>출석률은?</a:t>
            </a:r>
            <a:endParaRPr sz="2000">
              <a:latin typeface="굴림"/>
              <a:cs typeface="굴림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83957" y="5235257"/>
            <a:ext cx="288925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35" b="1">
                <a:latin typeface="굴림"/>
                <a:cs typeface="굴림"/>
              </a:rPr>
              <a:t>7</a:t>
            </a:r>
            <a:endParaRPr sz="3600">
              <a:latin typeface="굴림"/>
              <a:cs typeface="굴림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0452" y="5541962"/>
            <a:ext cx="7603490" cy="952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645"/>
              </a:lnSpc>
              <a:spcBef>
                <a:spcPts val="105"/>
              </a:spcBef>
              <a:tabLst>
                <a:tab pos="949960" algn="l"/>
                <a:tab pos="2832735" algn="l"/>
              </a:tabLst>
            </a:pPr>
            <a:r>
              <a:rPr dirty="0" sz="3600" spc="70" b="1">
                <a:latin typeface="굴림"/>
                <a:cs typeface="굴림"/>
              </a:rPr>
              <a:t>—	</a:t>
            </a:r>
            <a:r>
              <a:rPr dirty="0" sz="3600" spc="65" b="1">
                <a:latin typeface="굴림"/>
                <a:cs typeface="굴림"/>
              </a:rPr>
              <a:t>87.5</a:t>
            </a:r>
            <a:r>
              <a:rPr dirty="0" sz="3600" spc="-250" b="1">
                <a:latin typeface="굴림"/>
                <a:cs typeface="굴림"/>
              </a:rPr>
              <a:t> </a:t>
            </a:r>
            <a:r>
              <a:rPr dirty="0" sz="3600" spc="60" b="1">
                <a:latin typeface="굴림"/>
                <a:cs typeface="굴림"/>
              </a:rPr>
              <a:t>%	</a:t>
            </a:r>
            <a:r>
              <a:rPr dirty="0" sz="3600" spc="15" b="1">
                <a:solidFill>
                  <a:srgbClr val="FF0066"/>
                </a:solidFill>
                <a:latin typeface="굴림"/>
                <a:cs typeface="굴림"/>
              </a:rPr>
              <a:t>87</a:t>
            </a:r>
            <a:r>
              <a:rPr dirty="0" sz="3600" spc="-55" b="1">
                <a:solidFill>
                  <a:srgbClr val="FF0066"/>
                </a:solidFill>
                <a:latin typeface="굴림"/>
                <a:cs typeface="굴림"/>
              </a:rPr>
              <a:t> </a:t>
            </a:r>
            <a:r>
              <a:rPr dirty="0" sz="3600" spc="5" b="1">
                <a:solidFill>
                  <a:srgbClr val="FF0066"/>
                </a:solidFill>
                <a:latin typeface="굴림"/>
                <a:cs typeface="굴림"/>
              </a:rPr>
              <a:t>%</a:t>
            </a:r>
            <a:r>
              <a:rPr dirty="0" sz="3600" spc="5">
                <a:latin typeface="굴림"/>
                <a:cs typeface="굴림"/>
              </a:rPr>
              <a:t>(소수점이하</a:t>
            </a:r>
            <a:r>
              <a:rPr dirty="0" sz="3600" spc="-105">
                <a:latin typeface="굴림"/>
                <a:cs typeface="굴림"/>
              </a:rPr>
              <a:t> </a:t>
            </a:r>
            <a:r>
              <a:rPr dirty="0" sz="3600" spc="45" b="1">
                <a:latin typeface="굴림"/>
                <a:cs typeface="굴림"/>
              </a:rPr>
              <a:t>버림</a:t>
            </a:r>
            <a:r>
              <a:rPr dirty="0" sz="3600" spc="45">
                <a:latin typeface="굴림"/>
                <a:cs typeface="굴림"/>
              </a:rPr>
              <a:t>)</a:t>
            </a:r>
            <a:endParaRPr sz="3600">
              <a:latin typeface="굴림"/>
              <a:cs typeface="굴림"/>
            </a:endParaRPr>
          </a:p>
          <a:p>
            <a:pPr marL="115570">
              <a:lnSpc>
                <a:spcPts val="3645"/>
              </a:lnSpc>
            </a:pPr>
            <a:r>
              <a:rPr dirty="0" sz="3600" spc="35" b="1">
                <a:latin typeface="굴림"/>
                <a:cs typeface="굴림"/>
              </a:rPr>
              <a:t>8</a:t>
            </a:r>
            <a:endParaRPr sz="36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" y="390525"/>
            <a:ext cx="5267325" cy="590550"/>
          </a:xfrm>
          <a:custGeom>
            <a:avLst/>
            <a:gdLst/>
            <a:ahLst/>
            <a:cxnLst/>
            <a:rect l="l" t="t" r="r" b="b"/>
            <a:pathLst>
              <a:path w="5267325" h="590550">
                <a:moveTo>
                  <a:pt x="5168900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9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492125"/>
                </a:lnTo>
                <a:lnTo>
                  <a:pt x="7735" y="530435"/>
                </a:lnTo>
                <a:lnTo>
                  <a:pt x="28829" y="561721"/>
                </a:lnTo>
                <a:lnTo>
                  <a:pt x="60114" y="582814"/>
                </a:lnTo>
                <a:lnTo>
                  <a:pt x="98425" y="590550"/>
                </a:lnTo>
                <a:lnTo>
                  <a:pt x="5168900" y="590550"/>
                </a:lnTo>
                <a:lnTo>
                  <a:pt x="5207210" y="582814"/>
                </a:lnTo>
                <a:lnTo>
                  <a:pt x="5238496" y="561720"/>
                </a:lnTo>
                <a:lnTo>
                  <a:pt x="5259589" y="530435"/>
                </a:lnTo>
                <a:lnTo>
                  <a:pt x="5267325" y="492125"/>
                </a:lnTo>
                <a:lnTo>
                  <a:pt x="5267325" y="98425"/>
                </a:lnTo>
                <a:lnTo>
                  <a:pt x="5259589" y="60114"/>
                </a:lnTo>
                <a:lnTo>
                  <a:pt x="5238495" y="28828"/>
                </a:lnTo>
                <a:lnTo>
                  <a:pt x="5207210" y="7735"/>
                </a:lnTo>
                <a:lnTo>
                  <a:pt x="5168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0257" y="388874"/>
            <a:ext cx="474599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맑은 고딕"/>
                <a:cs typeface="맑은 고딕"/>
              </a:rPr>
              <a:t>지각,</a:t>
            </a:r>
            <a:r>
              <a:rPr dirty="0" sz="3600" spc="-65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3600" b="1">
                <a:solidFill>
                  <a:srgbClr val="FFFFFF"/>
                </a:solidFill>
                <a:latin typeface="맑은 고딕"/>
                <a:cs typeface="맑은 고딕"/>
              </a:rPr>
              <a:t>조퇴시</a:t>
            </a:r>
            <a:r>
              <a:rPr dirty="0" sz="3600" spc="-2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3600" b="1">
                <a:solidFill>
                  <a:srgbClr val="FFFFFF"/>
                </a:solidFill>
                <a:latin typeface="맑은 고딕"/>
                <a:cs typeface="맑은 고딕"/>
              </a:rPr>
              <a:t>유의</a:t>
            </a:r>
            <a:r>
              <a:rPr dirty="0" sz="3600" spc="-20" b="1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dirty="0" sz="3600" spc="5" b="1">
                <a:solidFill>
                  <a:srgbClr val="FFFFFF"/>
                </a:solidFill>
                <a:latin typeface="맑은 고딕"/>
                <a:cs typeface="맑은 고딕"/>
              </a:rPr>
              <a:t>사항</a:t>
            </a:r>
            <a:endParaRPr sz="3600">
              <a:latin typeface="맑은 고딕"/>
              <a:cs typeface="맑은 고딕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862" y="1678051"/>
            <a:ext cx="8007350" cy="1644650"/>
          </a:xfrm>
          <a:prstGeom prst="rect">
            <a:avLst/>
          </a:prstGeom>
          <a:solidFill>
            <a:srgbClr val="E6DFEB"/>
          </a:solidFill>
        </p:spPr>
        <p:txBody>
          <a:bodyPr wrap="square" lIns="0" tIns="255270" rIns="0" bIns="0" rtlCol="0" vert="horz">
            <a:spAutoFit/>
          </a:bodyPr>
          <a:lstStyle/>
          <a:p>
            <a:pPr marL="431800" indent="-153035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431800" algn="l"/>
              </a:tabLst>
            </a:pP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정해진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시간에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다른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주관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간부가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단장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자리로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옮겨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진행</a:t>
            </a:r>
            <a:endParaRPr sz="2000">
              <a:latin typeface="맑은 고딕"/>
              <a:cs typeface="맑은 고딕"/>
            </a:endParaRPr>
          </a:p>
          <a:p>
            <a:pPr marL="450850" marR="1875155" indent="-172085">
              <a:lnSpc>
                <a:spcPts val="3610"/>
              </a:lnSpc>
              <a:spcBef>
                <a:spcPts val="315"/>
              </a:spcBef>
              <a:buFont typeface="Arial"/>
              <a:buChar char="•"/>
              <a:tabLst>
                <a:tab pos="431800" algn="l"/>
              </a:tabLst>
            </a:pP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기도</a:t>
            </a:r>
            <a:r>
              <a:rPr dirty="0" sz="2000" spc="-4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중에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단장이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도착하면,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마칠</a:t>
            </a:r>
            <a:r>
              <a:rPr dirty="0" sz="2000" spc="-12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때까지</a:t>
            </a:r>
            <a:r>
              <a:rPr dirty="0" sz="2000" spc="-4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진행하던 </a:t>
            </a:r>
            <a:r>
              <a:rPr dirty="0" sz="2000" spc="-69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간부가</a:t>
            </a:r>
            <a:r>
              <a:rPr dirty="0" sz="2000" spc="-4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진행하고</a:t>
            </a:r>
            <a:r>
              <a:rPr dirty="0" sz="2000" spc="-11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다음</a:t>
            </a:r>
            <a:r>
              <a:rPr dirty="0" sz="2000" spc="-11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순서부터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단장이</a:t>
            </a:r>
            <a:r>
              <a:rPr dirty="0" sz="2000" spc="-3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진행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562" y="3986212"/>
            <a:ext cx="8001000" cy="2324100"/>
          </a:xfrm>
          <a:prstGeom prst="rect">
            <a:avLst/>
          </a:prstGeom>
          <a:solidFill>
            <a:srgbClr val="E6DFEB"/>
          </a:solidFill>
          <a:ln w="25400">
            <a:solidFill>
              <a:srgbClr val="EDEBE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332740" indent="-16256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33375" algn="l"/>
              </a:tabLst>
            </a:pP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시작기도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중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도착:</a:t>
            </a:r>
            <a:r>
              <a:rPr dirty="0" sz="2000" spc="-11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묵독으로</a:t>
            </a:r>
            <a:r>
              <a:rPr dirty="0" sz="2000" spc="-11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시작기도</a:t>
            </a:r>
            <a:r>
              <a:rPr dirty="0" sz="2000" spc="-12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후</a:t>
            </a:r>
            <a:r>
              <a:rPr dirty="0" sz="2000" spc="-4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동참</a:t>
            </a:r>
            <a:endParaRPr sz="2000">
              <a:latin typeface="맑은 고딕"/>
              <a:cs typeface="맑은 고딕"/>
            </a:endParaRPr>
          </a:p>
          <a:p>
            <a:pPr marL="332740" indent="-16256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33375" algn="l"/>
              </a:tabLst>
            </a:pP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묵주기도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중</a:t>
            </a:r>
            <a:r>
              <a:rPr dirty="0" sz="2000" spc="-3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도착: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시작기도를</a:t>
            </a:r>
            <a:r>
              <a:rPr dirty="0" sz="2000" spc="-11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바친</a:t>
            </a:r>
            <a:r>
              <a:rPr dirty="0" sz="2000" spc="-3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다음</a:t>
            </a:r>
            <a:r>
              <a:rPr dirty="0" sz="2000" spc="-11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묵주기도에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동참</a:t>
            </a:r>
            <a:endParaRPr sz="2000">
              <a:latin typeface="맑은 고딕"/>
              <a:cs typeface="맑은 고딕"/>
            </a:endParaRPr>
          </a:p>
          <a:p>
            <a:pPr marL="313690" indent="-16256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14325" algn="l"/>
              </a:tabLst>
            </a:pP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묵주기도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후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도착:</a:t>
            </a:r>
            <a:r>
              <a:rPr dirty="0" sz="2000" spc="-10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선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채로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시작기도</a:t>
            </a:r>
            <a:r>
              <a:rPr dirty="0" sz="2000" spc="-15">
                <a:solidFill>
                  <a:srgbClr val="FF0000"/>
                </a:solidFill>
                <a:latin typeface="맑은 고딕"/>
                <a:cs typeface="맑은 고딕"/>
              </a:rPr>
              <a:t>(</a:t>
            </a:r>
            <a:r>
              <a:rPr dirty="0" sz="2000" spc="25">
                <a:solidFill>
                  <a:srgbClr val="FF0000"/>
                </a:solidFill>
                <a:latin typeface="맑은 고딕"/>
                <a:cs typeface="맑은 고딕"/>
              </a:rPr>
              <a:t>묵주기도</a:t>
            </a:r>
            <a:r>
              <a:rPr dirty="0" sz="2000" spc="-18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FF0000"/>
                </a:solidFill>
                <a:latin typeface="맑은 고딕"/>
                <a:cs typeface="맑은 고딕"/>
              </a:rPr>
              <a:t>제외</a:t>
            </a:r>
            <a:r>
              <a:rPr dirty="0" sz="2000" spc="-15">
                <a:solidFill>
                  <a:srgbClr val="FF0000"/>
                </a:solidFill>
                <a:latin typeface="맑은 고딕"/>
                <a:cs typeface="맑은 고딕"/>
              </a:rPr>
              <a:t>)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를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바치고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동참</a:t>
            </a:r>
            <a:endParaRPr sz="2000">
              <a:latin typeface="맑은 고딕"/>
              <a:cs typeface="맑은 고딕"/>
            </a:endParaRPr>
          </a:p>
          <a:p>
            <a:pPr marL="313690" indent="-16256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14325" algn="l"/>
              </a:tabLst>
            </a:pP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까떼나</a:t>
            </a:r>
            <a:r>
              <a:rPr dirty="0" sz="2000" spc="-25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후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도착:</a:t>
            </a:r>
            <a:r>
              <a:rPr dirty="0" sz="2000" spc="-2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선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채로</a:t>
            </a:r>
            <a:r>
              <a:rPr dirty="0" sz="2000" spc="-105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시작기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도</a:t>
            </a:r>
            <a:r>
              <a:rPr dirty="0" sz="2000" spc="-15">
                <a:solidFill>
                  <a:srgbClr val="FF0000"/>
                </a:solidFill>
                <a:latin typeface="맑은 고딕"/>
                <a:cs typeface="맑은 고딕"/>
              </a:rPr>
              <a:t>(</a:t>
            </a:r>
            <a:r>
              <a:rPr dirty="0" sz="2000" spc="25">
                <a:solidFill>
                  <a:srgbClr val="FF0000"/>
                </a:solidFill>
                <a:latin typeface="맑은 고딕"/>
                <a:cs typeface="맑은 고딕"/>
              </a:rPr>
              <a:t>묵주기도</a:t>
            </a:r>
            <a:r>
              <a:rPr dirty="0" sz="2000" spc="-185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FF0000"/>
                </a:solidFill>
                <a:latin typeface="맑은 고딕"/>
                <a:cs typeface="맑은 고딕"/>
              </a:rPr>
              <a:t>제외</a:t>
            </a:r>
            <a:r>
              <a:rPr dirty="0" sz="2000" spc="-15">
                <a:solidFill>
                  <a:srgbClr val="FF0000"/>
                </a:solidFill>
                <a:latin typeface="맑은 고딕"/>
                <a:cs typeface="맑은 고딕"/>
              </a:rPr>
              <a:t>)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와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D75B6"/>
                </a:solidFill>
                <a:latin typeface="맑은 고딕"/>
                <a:cs typeface="맑은 고딕"/>
              </a:rPr>
              <a:t>까떼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나</a:t>
            </a:r>
            <a:r>
              <a:rPr dirty="0" sz="2000" spc="-254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후</a:t>
            </a:r>
            <a:r>
              <a:rPr dirty="0" sz="2000" spc="-30">
                <a:solidFill>
                  <a:srgbClr val="2D75B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D75B6"/>
                </a:solidFill>
                <a:latin typeface="맑은 고딕"/>
                <a:cs typeface="맑은 고딕"/>
              </a:rPr>
              <a:t>합류</a:t>
            </a:r>
            <a:endParaRPr sz="2000">
              <a:latin typeface="맑은 고딕"/>
              <a:cs typeface="맑은 고딕"/>
            </a:endParaRPr>
          </a:p>
          <a:p>
            <a:pPr marL="170815">
              <a:lnSpc>
                <a:spcPct val="100000"/>
              </a:lnSpc>
              <a:spcBef>
                <a:spcPts val="1730"/>
              </a:spcBef>
              <a:tabLst>
                <a:tab pos="5748655" algn="l"/>
              </a:tabLst>
            </a:pPr>
            <a:r>
              <a:rPr dirty="0" sz="2000" spc="10" b="1">
                <a:solidFill>
                  <a:srgbClr val="FF0000"/>
                </a:solidFill>
                <a:latin typeface="맑은 고딕"/>
                <a:cs typeface="맑은 고딕"/>
              </a:rPr>
              <a:t>*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0" b="1">
                <a:solidFill>
                  <a:srgbClr val="FF0000"/>
                </a:solidFill>
                <a:latin typeface="맑은 고딕"/>
                <a:cs typeface="맑은 고딕"/>
              </a:rPr>
              <a:t>묵주기에</a:t>
            </a:r>
            <a:r>
              <a:rPr dirty="0" sz="2000" spc="-9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함께</a:t>
            </a:r>
            <a:r>
              <a:rPr dirty="0" sz="2000" spc="-10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하지</a:t>
            </a:r>
            <a:r>
              <a:rPr dirty="0" sz="20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못한</a:t>
            </a:r>
            <a:r>
              <a:rPr dirty="0" sz="20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손실은</a:t>
            </a:r>
            <a:r>
              <a:rPr dirty="0" sz="2000" spc="-10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메울</a:t>
            </a:r>
            <a:r>
              <a:rPr dirty="0" sz="20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dirty="0" sz="20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000" spc="25" b="1">
                <a:solidFill>
                  <a:srgbClr val="FF0000"/>
                </a:solidFill>
                <a:latin typeface="맑은 고딕"/>
                <a:cs typeface="맑은 고딕"/>
              </a:rPr>
              <a:t>없다	</a:t>
            </a:r>
            <a:r>
              <a:rPr dirty="0" sz="2000" spc="10">
                <a:solidFill>
                  <a:srgbClr val="375F92"/>
                </a:solidFill>
                <a:latin typeface="맑은 고딕"/>
                <a:cs typeface="맑은 고딕"/>
              </a:rPr>
              <a:t>(교본</a:t>
            </a:r>
            <a:r>
              <a:rPr dirty="0" sz="2000" spc="-75">
                <a:solidFill>
                  <a:srgbClr val="375F92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375F92"/>
                </a:solidFill>
                <a:latin typeface="맑은 고딕"/>
                <a:cs typeface="맑은 고딕"/>
              </a:rPr>
              <a:t>183쪽)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789" y="3543236"/>
            <a:ext cx="26473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4" b="1">
                <a:latin typeface="굴림"/>
                <a:cs typeface="굴림"/>
              </a:rPr>
              <a:t>단</a:t>
            </a:r>
            <a:r>
              <a:rPr dirty="0" sz="2400" spc="45" b="1">
                <a:latin typeface="굴림"/>
                <a:cs typeface="굴림"/>
              </a:rPr>
              <a:t>원이</a:t>
            </a:r>
            <a:r>
              <a:rPr dirty="0" sz="2400" spc="-260" b="1">
                <a:latin typeface="굴림"/>
                <a:cs typeface="굴림"/>
              </a:rPr>
              <a:t> </a:t>
            </a:r>
            <a:r>
              <a:rPr dirty="0" sz="2400" spc="114" b="1">
                <a:latin typeface="굴림"/>
                <a:cs typeface="굴림"/>
              </a:rPr>
              <a:t>지</a:t>
            </a:r>
            <a:r>
              <a:rPr dirty="0" sz="2400" spc="45" b="1">
                <a:latin typeface="굴림"/>
                <a:cs typeface="굴림"/>
              </a:rPr>
              <a:t>각한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경우</a:t>
            </a:r>
            <a:endParaRPr sz="2400">
              <a:latin typeface="굴림"/>
              <a:cs typeface="굴림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3552825"/>
            <a:ext cx="304800" cy="4191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3269" y="1195387"/>
            <a:ext cx="31432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14" b="1">
                <a:latin typeface="굴림"/>
                <a:cs typeface="굴림"/>
              </a:rPr>
              <a:t>단</a:t>
            </a:r>
            <a:r>
              <a:rPr dirty="0" sz="2400" spc="45" b="1">
                <a:latin typeface="굴림"/>
                <a:cs typeface="굴림"/>
              </a:rPr>
              <a:t>장의</a:t>
            </a:r>
            <a:r>
              <a:rPr dirty="0" sz="2400" spc="-260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결석</a:t>
            </a:r>
            <a:r>
              <a:rPr dirty="0" sz="2400" spc="10" b="1">
                <a:latin typeface="굴림"/>
                <a:cs typeface="굴림"/>
              </a:rPr>
              <a:t>,</a:t>
            </a:r>
            <a:r>
              <a:rPr dirty="0" sz="2400" spc="-240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지</a:t>
            </a:r>
            <a:r>
              <a:rPr dirty="0" sz="2400" spc="45" b="1">
                <a:latin typeface="굴림"/>
                <a:cs typeface="굴림"/>
              </a:rPr>
              <a:t>각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경우</a:t>
            </a:r>
            <a:endParaRPr sz="2400">
              <a:latin typeface="굴림"/>
              <a:cs typeface="굴림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1209675"/>
            <a:ext cx="314325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2001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575" y="0"/>
              <a:ext cx="1114425" cy="8763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009650" y="1647761"/>
            <a:ext cx="5777230" cy="4643755"/>
            <a:chOff x="1009650" y="1647761"/>
            <a:chExt cx="5777230" cy="46437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984" y="1903637"/>
              <a:ext cx="379168" cy="3695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50" y="1647761"/>
              <a:ext cx="2586101" cy="938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7125" y="1647761"/>
              <a:ext cx="1786001" cy="938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1100" y="1647761"/>
              <a:ext cx="1395349" cy="938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650" y="2581211"/>
              <a:ext cx="985837" cy="9382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50" y="2581211"/>
              <a:ext cx="2586101" cy="9382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7125" y="2581211"/>
              <a:ext cx="1786001" cy="938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1100" y="2581211"/>
              <a:ext cx="1395349" cy="9382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650" y="3505136"/>
              <a:ext cx="985837" cy="9382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50" y="3505136"/>
              <a:ext cx="2586101" cy="9382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7125" y="3505136"/>
              <a:ext cx="2186051" cy="938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1150" y="3505136"/>
              <a:ext cx="1395349" cy="938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650" y="4429188"/>
              <a:ext cx="985837" cy="9382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50" y="4429188"/>
              <a:ext cx="2586101" cy="9382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7125" y="4429188"/>
              <a:ext cx="1786001" cy="938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1100" y="4429188"/>
              <a:ext cx="1395349" cy="938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650" y="5353050"/>
              <a:ext cx="985837" cy="9382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50" y="5353050"/>
              <a:ext cx="2586101" cy="9382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67125" y="5353050"/>
              <a:ext cx="1786001" cy="9382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1100" y="5353050"/>
              <a:ext cx="1395349" cy="93821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67713" y="1801749"/>
            <a:ext cx="5250815" cy="42284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320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시디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3200" spc="-3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간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</a:pP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320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시디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3200" spc="-3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320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시디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3200" spc="-3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단장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</a:pP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320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시디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3200" spc="-3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3200" spc="-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시디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3200" spc="-3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회</a:t>
            </a:r>
            <a:r>
              <a:rPr dirty="0" sz="3200" spc="10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3200" spc="85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E36C09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2009775"/>
            <a:ext cx="8124825" cy="1885950"/>
          </a:xfrm>
          <a:custGeom>
            <a:avLst/>
            <a:gdLst/>
            <a:ahLst/>
            <a:cxnLst/>
            <a:rect l="l" t="t" r="r" b="b"/>
            <a:pathLst>
              <a:path w="8124825" h="1885950">
                <a:moveTo>
                  <a:pt x="8124825" y="0"/>
                </a:moveTo>
                <a:lnTo>
                  <a:pt x="0" y="0"/>
                </a:lnTo>
                <a:lnTo>
                  <a:pt x="0" y="1885950"/>
                </a:lnTo>
                <a:lnTo>
                  <a:pt x="8124825" y="1885950"/>
                </a:lnTo>
                <a:lnTo>
                  <a:pt x="8124825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4700" y="2452306"/>
            <a:ext cx="7185659" cy="94106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0"/>
              </a:spcBef>
            </a:pP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사전에</a:t>
            </a:r>
            <a:r>
              <a:rPr dirty="0" sz="2000" spc="-11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단장에게</a:t>
            </a:r>
            <a:r>
              <a:rPr dirty="0" sz="2000" spc="-114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조퇴</a:t>
            </a:r>
            <a:r>
              <a:rPr dirty="0" sz="2000" spc="-3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이유를</a:t>
            </a:r>
            <a:r>
              <a:rPr dirty="0" sz="2000" spc="-10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상세히</a:t>
            </a:r>
            <a:r>
              <a:rPr dirty="0" sz="2000" spc="-11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설명하여</a:t>
            </a:r>
            <a:r>
              <a:rPr dirty="0" sz="2000" spc="-114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승락을</a:t>
            </a:r>
            <a:r>
              <a:rPr dirty="0" sz="2000" spc="-3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받은</a:t>
            </a:r>
            <a:r>
              <a:rPr dirty="0" sz="2000" spc="-10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10">
                <a:solidFill>
                  <a:srgbClr val="2E5496"/>
                </a:solidFill>
                <a:latin typeface="맑은 고딕"/>
                <a:cs typeface="맑은 고딕"/>
              </a:rPr>
              <a:t>후, </a:t>
            </a:r>
            <a:r>
              <a:rPr dirty="0" sz="2000" spc="-69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시간이</a:t>
            </a:r>
            <a:r>
              <a:rPr dirty="0" sz="2000" spc="-11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되면</a:t>
            </a:r>
            <a:r>
              <a:rPr dirty="0" sz="2000" spc="-3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E5496"/>
                </a:solidFill>
                <a:latin typeface="맑은 고딕"/>
                <a:cs typeface="맑은 고딕"/>
              </a:rPr>
              <a:t>일어나서</a:t>
            </a:r>
            <a:r>
              <a:rPr dirty="0" sz="2000" spc="-10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바치지</a:t>
            </a:r>
            <a:r>
              <a:rPr dirty="0" sz="2000" spc="-10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못한</a:t>
            </a:r>
            <a:r>
              <a:rPr dirty="0" sz="2000" spc="-3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기도를</a:t>
            </a:r>
            <a:r>
              <a:rPr dirty="0" sz="2000" spc="-11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바친</a:t>
            </a:r>
            <a:r>
              <a:rPr dirty="0" sz="2000" spc="-35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후</a:t>
            </a:r>
            <a:r>
              <a:rPr dirty="0" sz="2000" spc="-3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5">
                <a:solidFill>
                  <a:srgbClr val="2E5496"/>
                </a:solidFill>
                <a:latin typeface="맑은 고딕"/>
                <a:cs typeface="맑은 고딕"/>
              </a:rPr>
              <a:t>조용히</a:t>
            </a:r>
            <a:r>
              <a:rPr dirty="0" sz="2000" spc="-110">
                <a:solidFill>
                  <a:srgbClr val="2E5496"/>
                </a:solidFill>
                <a:latin typeface="맑은 고딕"/>
                <a:cs typeface="맑은 고딕"/>
              </a:rPr>
              <a:t> </a:t>
            </a:r>
            <a:r>
              <a:rPr dirty="0" sz="2000" spc="20">
                <a:solidFill>
                  <a:srgbClr val="2E5496"/>
                </a:solidFill>
                <a:latin typeface="맑은 고딕"/>
                <a:cs typeface="맑은 고딕"/>
              </a:rPr>
              <a:t>퇴장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50" y="1352550"/>
            <a:ext cx="6467475" cy="628650"/>
          </a:xfrm>
          <a:custGeom>
            <a:avLst/>
            <a:gdLst/>
            <a:ahLst/>
            <a:cxnLst/>
            <a:rect l="l" t="t" r="r" b="b"/>
            <a:pathLst>
              <a:path w="6467475" h="628650">
                <a:moveTo>
                  <a:pt x="6467475" y="0"/>
                </a:moveTo>
                <a:lnTo>
                  <a:pt x="0" y="0"/>
                </a:lnTo>
                <a:lnTo>
                  <a:pt x="0" y="628650"/>
                </a:lnTo>
                <a:lnTo>
                  <a:pt x="6467475" y="628650"/>
                </a:lnTo>
                <a:lnTo>
                  <a:pt x="6467475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0569" y="1401444"/>
            <a:ext cx="374396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110" b="1">
                <a:latin typeface="굴림"/>
                <a:cs typeface="굴림"/>
              </a:rPr>
              <a:t>조</a:t>
            </a:r>
            <a:r>
              <a:rPr dirty="0" sz="2400" spc="45" b="1">
                <a:latin typeface="굴림"/>
                <a:cs typeface="굴림"/>
              </a:rPr>
              <a:t>퇴할</a:t>
            </a:r>
            <a:r>
              <a:rPr dirty="0" sz="2400" spc="-260" b="1">
                <a:latin typeface="굴림"/>
                <a:cs typeface="굴림"/>
              </a:rPr>
              <a:t> </a:t>
            </a:r>
            <a:r>
              <a:rPr dirty="0" sz="2400" spc="114" b="1">
                <a:latin typeface="굴림"/>
                <a:cs typeface="굴림"/>
              </a:rPr>
              <a:t>경</a:t>
            </a:r>
            <a:r>
              <a:rPr dirty="0" sz="2400" spc="45" b="1">
                <a:latin typeface="굴림"/>
                <a:cs typeface="굴림"/>
              </a:rPr>
              <a:t>우</a:t>
            </a:r>
            <a:r>
              <a:rPr dirty="0" sz="2400" spc="-114" b="1">
                <a:latin typeface="굴림"/>
                <a:cs typeface="굴림"/>
              </a:rPr>
              <a:t> </a:t>
            </a:r>
            <a:r>
              <a:rPr dirty="0" sz="2400" spc="110" b="1">
                <a:latin typeface="굴림"/>
                <a:cs typeface="굴림"/>
              </a:rPr>
              <a:t>지</a:t>
            </a:r>
            <a:r>
              <a:rPr dirty="0" sz="2400" spc="45" b="1">
                <a:latin typeface="굴림"/>
                <a:cs typeface="굴림"/>
              </a:rPr>
              <a:t>켜야</a:t>
            </a:r>
            <a:r>
              <a:rPr dirty="0" sz="2400" spc="-265" b="1">
                <a:latin typeface="굴림"/>
                <a:cs typeface="굴림"/>
              </a:rPr>
              <a:t> </a:t>
            </a:r>
            <a:r>
              <a:rPr dirty="0" sz="2400" spc="45" b="1">
                <a:latin typeface="굴림"/>
                <a:cs typeface="굴림"/>
              </a:rPr>
              <a:t>할</a:t>
            </a:r>
            <a:r>
              <a:rPr dirty="0" sz="2400" spc="-40" b="1">
                <a:latin typeface="굴림"/>
                <a:cs typeface="굴림"/>
              </a:rPr>
              <a:t> </a:t>
            </a:r>
            <a:r>
              <a:rPr dirty="0" sz="2400" spc="114" b="1">
                <a:latin typeface="굴림"/>
                <a:cs typeface="굴림"/>
              </a:rPr>
              <a:t>사항</a:t>
            </a:r>
            <a:endParaRPr sz="2400">
              <a:latin typeface="굴림"/>
              <a:cs typeface="굴림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1428750"/>
            <a:ext cx="314325" cy="4857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6535" y="4002764"/>
            <a:ext cx="2268136" cy="209238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4706"/>
            <a:ext cx="378206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125" y="3638486"/>
            <a:ext cx="785812" cy="7381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7072" y="2235580"/>
            <a:ext cx="5678805" cy="19659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통신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교환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각종</a:t>
            </a:r>
            <a:r>
              <a:rPr dirty="0" sz="2750" spc="-1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서류</a:t>
            </a:r>
            <a:r>
              <a:rPr dirty="0" sz="2750" spc="-9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작성</a:t>
            </a:r>
            <a:r>
              <a:rPr dirty="0" sz="2750" spc="-17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 marL="593725">
              <a:lnSpc>
                <a:spcPct val="100000"/>
              </a:lnSpc>
              <a:spcBef>
                <a:spcPts val="680"/>
              </a:spcBef>
            </a:pP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회의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록</a:t>
            </a:r>
            <a:r>
              <a:rPr dirty="0" sz="2750" spc="2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750" spc="-21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월례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보고</a:t>
            </a:r>
            <a:r>
              <a:rPr dirty="0" sz="2750" spc="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2750" spc="2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750" spc="-21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사업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보고서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925" y="961961"/>
            <a:ext cx="3871976" cy="98583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90269" y="1131188"/>
            <a:ext cx="219011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서</a:t>
            </a:r>
            <a:r>
              <a:rPr dirty="0" sz="3200" spc="10" b="1">
                <a:solidFill>
                  <a:srgbClr val="FFFFFF"/>
                </a:solidFill>
                <a:latin typeface="HY목각파임B"/>
                <a:cs typeface="HY목각파임B"/>
              </a:rPr>
              <a:t>기</a:t>
            </a:r>
            <a:r>
              <a:rPr dirty="0" sz="3200" spc="85" b="1">
                <a:solidFill>
                  <a:srgbClr val="FFFFFF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FFFF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700" y="0"/>
              <a:ext cx="1214437" cy="7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4850" y="0"/>
              <a:ext cx="1909826" cy="7476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611759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할</a:t>
            </a:r>
            <a:r>
              <a:rPr dirty="0" sz="2750" spc="-15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수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행</a:t>
            </a:r>
            <a:r>
              <a:rPr dirty="0" sz="2750" spc="-7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FFFF00"/>
                </a:solidFill>
                <a:latin typeface="HY목각파임B"/>
                <a:cs typeface="HY목각파임B"/>
              </a:rPr>
              <a:t>자기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진단</a:t>
            </a:r>
            <a:endParaRPr sz="2750">
              <a:latin typeface="HY목각파임B"/>
              <a:cs typeface="HY목각파임B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26821" y="1069721"/>
          <a:ext cx="8255634" cy="5614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/>
                <a:gridCol w="6521450"/>
                <a:gridCol w="1335404"/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7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기의</a:t>
                      </a:r>
                      <a:r>
                        <a:rPr dirty="0" sz="1400" spc="-16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7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역할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55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400" spc="7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현</a:t>
                      </a:r>
                      <a:r>
                        <a:rPr dirty="0" sz="140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재</a:t>
                      </a:r>
                      <a:r>
                        <a:rPr dirty="0" sz="1400" spc="-8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수행수준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55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1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회의록을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깨끗하게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기록하고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있으며,</a:t>
                      </a:r>
                      <a:r>
                        <a:rPr dirty="0" sz="1400" spc="-1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낭독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후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서명을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반드시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받는다.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2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645795">
                        <a:lnSpc>
                          <a:spcPct val="102800"/>
                        </a:lnSpc>
                        <a:spcBef>
                          <a:spcPts val="785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꾸리아에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요구하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는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각종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자료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18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교육,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성월별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동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황)</a:t>
                      </a:r>
                      <a:r>
                        <a:rPr dirty="0" sz="1400" spc="-1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등을  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즉시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제출하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96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3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711835">
                        <a:lnSpc>
                          <a:spcPct val="102800"/>
                        </a:lnSpc>
                        <a:spcBef>
                          <a:spcPts val="790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꾸리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평의회의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발신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방법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문서종류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건수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대하여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003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4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549910">
                        <a:lnSpc>
                          <a:spcPct val="102899"/>
                        </a:lnSpc>
                        <a:spcBef>
                          <a:spcPts val="795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사업보고서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각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내용별로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활동원칙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과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상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산정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방법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 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정확히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스스로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작성할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009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5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606550">
                        <a:lnSpc>
                          <a:spcPct val="102800"/>
                        </a:lnSpc>
                        <a:spcBef>
                          <a:spcPts val="805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사업보고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작성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해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월별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활동내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용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현황에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 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별도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집계하여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정리하여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사업보고서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작성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활용하고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6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2550795">
                        <a:lnSpc>
                          <a:spcPct val="102899"/>
                        </a:lnSpc>
                        <a:spcBef>
                          <a:spcPts val="430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예비단원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이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선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행동단원으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로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입단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 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단원기록카드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를</a:t>
                      </a:r>
                      <a:r>
                        <a:rPr dirty="0" sz="1400" spc="-16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빠짐없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이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보관하고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46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7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960119">
                        <a:lnSpc>
                          <a:spcPct val="102899"/>
                        </a:lnSpc>
                        <a:spcBef>
                          <a:spcPts val="434"/>
                        </a:spcBef>
                      </a:pP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쁘레시디움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각종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문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종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보존연한에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정확히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524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8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845945">
                        <a:lnSpc>
                          <a:spcPct val="102800"/>
                        </a:lnSpc>
                        <a:spcBef>
                          <a:spcPts val="82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매월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평의회에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제출하는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월례보고서의</a:t>
                      </a:r>
                      <a:r>
                        <a:rPr dirty="0" sz="1400" spc="-16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내용에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누락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없이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제출하고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047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9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358140">
                        <a:lnSpc>
                          <a:spcPct val="102800"/>
                        </a:lnSpc>
                        <a:spcBef>
                          <a:spcPts val="830"/>
                        </a:spcBef>
                      </a:pP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함께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차기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역할을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할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사전에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적극적으로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물색하여 </a:t>
                      </a:r>
                      <a:r>
                        <a:rPr dirty="0" sz="1400" spc="-4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일부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임무를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단장의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지시를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받아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지도를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하고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054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453630" cy="32861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43129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록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관리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작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명료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자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기록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연필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/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수성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펜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용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금지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낭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독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회합의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선포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250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확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고</a:t>
            </a:r>
            <a:r>
              <a:rPr dirty="0" sz="2400" spc="-25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렷한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발음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정사항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악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250"/>
              </a:spcBef>
              <a:tabLst>
                <a:tab pos="5237480" algn="l"/>
              </a:tabLst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수정사항</a:t>
            </a:r>
            <a:r>
              <a:rPr dirty="0" sz="2400" spc="-25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확인(단장),</a:t>
            </a:r>
            <a:r>
              <a:rPr dirty="0" sz="2400" spc="-17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수정(서기),	</a:t>
            </a:r>
            <a:r>
              <a:rPr dirty="0" sz="2400" spc="10" b="1">
                <a:solidFill>
                  <a:srgbClr val="77923B"/>
                </a:solidFill>
                <a:latin typeface="HY목각파임B"/>
                <a:cs typeface="HY목각파임B"/>
              </a:rPr>
              <a:t>서명(단장)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315" y="1120774"/>
            <a:ext cx="8006715" cy="54978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911985">
              <a:lnSpc>
                <a:spcPct val="100000"/>
              </a:lnSpc>
              <a:spcBef>
                <a:spcPts val="130"/>
              </a:spcBef>
            </a:pPr>
            <a:r>
              <a:rPr dirty="0" sz="3200" spc="125" b="1">
                <a:solidFill>
                  <a:srgbClr val="0000FF"/>
                </a:solidFill>
                <a:latin typeface="HY목각파임B"/>
                <a:cs typeface="HY목각파임B"/>
              </a:rPr>
              <a:t>통신</a:t>
            </a:r>
            <a:r>
              <a:rPr dirty="0" sz="3200" spc="-24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교환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관리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240"/>
              </a:spcBef>
              <a:buChar char="●"/>
              <a:tabLst>
                <a:tab pos="413384" algn="l"/>
              </a:tabLst>
            </a:pPr>
            <a:r>
              <a:rPr dirty="0" sz="2400" spc="80" b="1">
                <a:solidFill>
                  <a:srgbClr val="E36C09"/>
                </a:solidFill>
                <a:latin typeface="HY목각파임B"/>
                <a:cs typeface="HY목각파임B"/>
              </a:rPr>
              <a:t>공문</a:t>
            </a:r>
            <a:r>
              <a:rPr dirty="0" sz="2400" spc="-2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35" b="1">
                <a:solidFill>
                  <a:srgbClr val="E36C09"/>
                </a:solidFill>
                <a:latin typeface="HY목각파임B"/>
                <a:cs typeface="HY목각파임B"/>
              </a:rPr>
              <a:t>발신공문,</a:t>
            </a:r>
            <a:r>
              <a:rPr dirty="0" sz="2400" spc="-19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60" b="1">
                <a:solidFill>
                  <a:srgbClr val="E36C09"/>
                </a:solidFill>
                <a:latin typeface="HY목각파임B"/>
                <a:cs typeface="HY목각파임B"/>
              </a:rPr>
              <a:t>수신공문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875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신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공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문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endParaRPr sz="2400">
              <a:latin typeface="HY목각파임B"/>
              <a:cs typeface="HY목각파임B"/>
            </a:endParaRPr>
          </a:p>
          <a:p>
            <a:pPr marL="222250">
              <a:lnSpc>
                <a:spcPct val="100000"/>
              </a:lnSpc>
              <a:spcBef>
                <a:spcPts val="950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①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벡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실리움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장과</a:t>
            </a:r>
            <a:r>
              <a:rPr dirty="0" sz="2400" spc="-25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명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필수</a:t>
            </a:r>
            <a:endParaRPr sz="2400">
              <a:latin typeface="HY목각파임B"/>
              <a:cs typeface="HY목각파임B"/>
            </a:endParaRPr>
          </a:p>
          <a:p>
            <a:pPr marL="422275" marR="1130300" indent="-200025">
              <a:lnSpc>
                <a:spcPts val="3829"/>
              </a:lnSpc>
              <a:spcBef>
                <a:spcPts val="210"/>
              </a:spcBef>
              <a:tabLst>
                <a:tab pos="3940810" algn="l"/>
              </a:tabLst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②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0000FF"/>
                </a:solidFill>
                <a:latin typeface="HY목각파임B"/>
                <a:cs typeface="HY목각파임B"/>
              </a:rPr>
              <a:t>2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승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인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후</a:t>
            </a:r>
            <a:r>
              <a:rPr dirty="0" sz="2400" b="1">
                <a:solidFill>
                  <a:srgbClr val="0000FF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상급평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0000FF"/>
                </a:solidFill>
                <a:latin typeface="HY목각파임B"/>
                <a:cs typeface="HY목각파임B"/>
              </a:rPr>
              <a:t>1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출</a:t>
            </a:r>
            <a:r>
              <a:rPr dirty="0" sz="2400" spc="10" b="1">
                <a:solidFill>
                  <a:srgbClr val="0000FF"/>
                </a:solidFill>
                <a:latin typeface="HY목각파임B"/>
                <a:cs typeface="HY목각파임B"/>
              </a:rPr>
              <a:t>, 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레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시디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움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0000FF"/>
                </a:solidFill>
                <a:latin typeface="HY목각파임B"/>
                <a:cs typeface="HY목각파임B"/>
              </a:rPr>
              <a:t>1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보관</a:t>
            </a:r>
            <a:endParaRPr sz="2400">
              <a:latin typeface="HY목각파임B"/>
              <a:cs typeface="HY목각파임B"/>
            </a:endParaRPr>
          </a:p>
          <a:p>
            <a:pPr marL="222250">
              <a:lnSpc>
                <a:spcPct val="100000"/>
              </a:lnSpc>
              <a:spcBef>
                <a:spcPts val="515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③</a:t>
            </a:r>
            <a:r>
              <a:rPr dirty="0" sz="2400" spc="-17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공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석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단장</a:t>
            </a:r>
            <a:r>
              <a:rPr dirty="0" sz="2400" spc="-25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름으로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명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발송</a:t>
            </a:r>
            <a:endParaRPr sz="2400">
              <a:latin typeface="HY목각파임B"/>
              <a:cs typeface="HY목각파임B"/>
            </a:endParaRPr>
          </a:p>
          <a:p>
            <a:pPr marL="222250">
              <a:lnSpc>
                <a:spcPct val="100000"/>
              </a:lnSpc>
              <a:spcBef>
                <a:spcPts val="875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④</a:t>
            </a:r>
            <a:r>
              <a:rPr dirty="0" sz="2400" spc="-17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고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름으로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단장이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리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명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발송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02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공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문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벡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실리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표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이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는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공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식적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반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양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식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사용</a:t>
            </a:r>
            <a:endParaRPr sz="2400">
              <a:latin typeface="HY목각파임B"/>
              <a:cs typeface="HY목각파임B"/>
            </a:endParaRPr>
          </a:p>
          <a:p>
            <a:pPr marL="422275" marR="5080" indent="-410209">
              <a:lnSpc>
                <a:spcPts val="3829"/>
              </a:lnSpc>
              <a:spcBef>
                <a:spcPts val="25"/>
              </a:spcBef>
              <a:buChar char="●"/>
              <a:tabLst>
                <a:tab pos="413384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공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문이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닌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경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우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내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용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미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기재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반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양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식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지오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교본</a:t>
            </a:r>
            <a:r>
              <a:rPr dirty="0" sz="2400" spc="10" b="1">
                <a:solidFill>
                  <a:srgbClr val="0000FF"/>
                </a:solidFill>
                <a:latin typeface="HY목각파임B"/>
                <a:cs typeface="HY목각파임B"/>
              </a:rPr>
              <a:t>, 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동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수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첩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지오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리애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월보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333375"/>
            <a:ext cx="1362075" cy="115252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223" y="1002538"/>
          <a:ext cx="6859905" cy="5223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745"/>
                <a:gridCol w="3420745"/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390525" algn="l"/>
                        </a:tabLst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	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보존연한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단장계획서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출석부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서기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회의록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회계장부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전표철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평의회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설립</a:t>
                      </a:r>
                      <a:r>
                        <a:rPr dirty="0" sz="1800" spc="2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평의회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간부</a:t>
                      </a:r>
                      <a:r>
                        <a:rPr dirty="0" sz="1800" spc="2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40" b="1">
                          <a:latin typeface="맑은 고딕"/>
                          <a:cs typeface="맑은 고딕"/>
                        </a:rPr>
                        <a:t>Pr.설립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40" b="1">
                          <a:latin typeface="맑은 고딕"/>
                          <a:cs typeface="맑은 고딕"/>
                        </a:rPr>
                        <a:t>Pr.간부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5" b="1">
                          <a:latin typeface="맑은 고딕"/>
                          <a:cs typeface="맑은 고딕"/>
                        </a:rPr>
                        <a:t>추천/임명서,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단원카드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월례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사업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dirty="0" sz="1800" spc="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종합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방문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교육, 피정,</a:t>
                      </a:r>
                      <a:r>
                        <a:rPr dirty="0" sz="1800" spc="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행사</a:t>
                      </a:r>
                      <a:r>
                        <a:rPr dirty="0" sz="18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관련</a:t>
                      </a:r>
                      <a:r>
                        <a:rPr dirty="0" sz="1800" spc="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문서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7713" y="520128"/>
            <a:ext cx="27432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 b="1">
                <a:latin typeface="굴림"/>
                <a:cs typeface="굴림"/>
              </a:rPr>
              <a:t>각</a:t>
            </a:r>
            <a:r>
              <a:rPr dirty="0" sz="2400" spc="45" b="1">
                <a:latin typeface="굴림"/>
                <a:cs typeface="굴림"/>
              </a:rPr>
              <a:t>종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문</a:t>
            </a:r>
            <a:r>
              <a:rPr dirty="0" sz="2400" spc="45" b="1">
                <a:latin typeface="굴림"/>
                <a:cs typeface="굴림"/>
              </a:rPr>
              <a:t>서</a:t>
            </a:r>
            <a:r>
              <a:rPr dirty="0" sz="2400" spc="-190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보</a:t>
            </a:r>
            <a:r>
              <a:rPr dirty="0" sz="2400" spc="45" b="1">
                <a:latin typeface="굴림"/>
                <a:cs typeface="굴림"/>
              </a:rPr>
              <a:t>존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연한</a:t>
            </a:r>
            <a:endParaRPr sz="24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333375"/>
            <a:ext cx="1362075" cy="115252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223" y="1002538"/>
          <a:ext cx="6859905" cy="5223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0745"/>
                <a:gridCol w="3420745"/>
              </a:tblGrid>
              <a:tr h="397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390525" algn="l"/>
                        </a:tabLst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구	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보존연한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B4E2"/>
                    </a:solidFill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단장계획서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보관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않음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출석부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보존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서기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회의록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최초</a:t>
                      </a:r>
                      <a:r>
                        <a:rPr dirty="0" sz="1800" spc="-5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dirty="0" sz="1800" spc="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그</a:t>
                      </a:r>
                      <a:r>
                        <a:rPr dirty="0" sz="1800" spc="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후는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회계장부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전표철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장부</a:t>
                      </a:r>
                      <a:r>
                        <a:rPr dirty="0" sz="1800" spc="-55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, 전표철</a:t>
                      </a:r>
                      <a:r>
                        <a:rPr dirty="0" sz="1800" spc="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평의회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설립</a:t>
                      </a:r>
                      <a:r>
                        <a:rPr dirty="0" sz="1800" spc="2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보존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평의회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간부</a:t>
                      </a:r>
                      <a:r>
                        <a:rPr dirty="0" sz="1800" spc="2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-5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보존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spc="-40" b="1">
                          <a:latin typeface="맑은 고딕"/>
                          <a:cs typeface="맑은 고딕"/>
                        </a:rPr>
                        <a:t>Pr.설립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승인</a:t>
                      </a:r>
                      <a:r>
                        <a:rPr dirty="0" sz="1800" spc="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신청서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보존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spc="-40" b="1">
                          <a:latin typeface="맑은 고딕"/>
                          <a:cs typeface="맑은 고딕"/>
                        </a:rPr>
                        <a:t>Pr.간부</a:t>
                      </a:r>
                      <a:r>
                        <a:rPr dirty="0" sz="1800" spc="1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5" b="1">
                          <a:latin typeface="맑은 고딕"/>
                          <a:cs typeface="맑은 고딕"/>
                        </a:rPr>
                        <a:t>추천/임명서,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단원카드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영구</a:t>
                      </a:r>
                      <a:r>
                        <a:rPr dirty="0" sz="1800" spc="-8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solidFill>
                            <a:srgbClr val="FF0000"/>
                          </a:solidFill>
                          <a:latin typeface="맑은 고딕"/>
                          <a:cs typeface="맑은 고딕"/>
                        </a:rPr>
                        <a:t>보존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월례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사업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dirty="0" sz="1800" spc="1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종합</a:t>
                      </a:r>
                      <a:r>
                        <a:rPr dirty="0" sz="1800" spc="-5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방문</a:t>
                      </a:r>
                      <a:r>
                        <a:rPr dirty="0" sz="1800" spc="-80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spc="-5" b="1">
                          <a:latin typeface="맑은 고딕"/>
                          <a:cs typeface="맑은 고딕"/>
                        </a:rPr>
                        <a:t>보고서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교육, 피정,</a:t>
                      </a:r>
                      <a:r>
                        <a:rPr dirty="0" sz="1800" spc="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행사</a:t>
                      </a:r>
                      <a:r>
                        <a:rPr dirty="0" sz="1800" spc="-4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관련</a:t>
                      </a:r>
                      <a:r>
                        <a:rPr dirty="0" sz="1800" spc="25" b="1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dirty="0" sz="1800" b="1">
                          <a:latin typeface="맑은 고딕"/>
                          <a:cs typeface="맑은 고딕"/>
                        </a:rPr>
                        <a:t>문서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b="1">
                          <a:latin typeface="맑은 고딕"/>
                          <a:cs typeface="맑은 고딕"/>
                        </a:rPr>
                        <a:t>3년</a:t>
                      </a:r>
                      <a:endParaRPr sz="1800">
                        <a:latin typeface="맑은 고딕"/>
                        <a:cs typeface="맑은 고딕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7713" y="520128"/>
            <a:ext cx="274320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 b="1">
                <a:latin typeface="굴림"/>
                <a:cs typeface="굴림"/>
              </a:rPr>
              <a:t>각</a:t>
            </a:r>
            <a:r>
              <a:rPr dirty="0" sz="2400" spc="45" b="1">
                <a:latin typeface="굴림"/>
                <a:cs typeface="굴림"/>
              </a:rPr>
              <a:t>종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문</a:t>
            </a:r>
            <a:r>
              <a:rPr dirty="0" sz="2400" spc="45" b="1">
                <a:latin typeface="굴림"/>
                <a:cs typeface="굴림"/>
              </a:rPr>
              <a:t>서</a:t>
            </a:r>
            <a:r>
              <a:rPr dirty="0" sz="2400" spc="-190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보</a:t>
            </a:r>
            <a:r>
              <a:rPr dirty="0" sz="2400" spc="45" b="1">
                <a:latin typeface="굴림"/>
                <a:cs typeface="굴림"/>
              </a:rPr>
              <a:t>존</a:t>
            </a:r>
            <a:r>
              <a:rPr dirty="0" sz="2400" spc="-185" b="1">
                <a:latin typeface="굴림"/>
                <a:cs typeface="굴림"/>
              </a:rPr>
              <a:t> </a:t>
            </a:r>
            <a:r>
              <a:rPr dirty="0" sz="2400" spc="120" b="1">
                <a:latin typeface="굴림"/>
                <a:cs typeface="굴림"/>
              </a:rPr>
              <a:t>연한</a:t>
            </a:r>
            <a:endParaRPr sz="240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176770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업보고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endParaRPr sz="3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①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설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립일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레시디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을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립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단하여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초로</a:t>
            </a:r>
            <a:endParaRPr sz="2400">
              <a:latin typeface="HY목각파임B"/>
              <a:cs typeface="HY목각파임B"/>
            </a:endParaRPr>
          </a:p>
          <a:p>
            <a:pPr marL="1623695">
              <a:lnSpc>
                <a:spcPct val="100000"/>
              </a:lnSpc>
              <a:spcBef>
                <a:spcPts val="1175"/>
              </a:spcBef>
            </a:pP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시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회합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일자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②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승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인일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속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급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의회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서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승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인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받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은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일자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③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적지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자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본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당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임신부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④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리자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레시디움</a:t>
            </a:r>
            <a:r>
              <a:rPr dirty="0" sz="2400" spc="-25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도를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임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받은</a:t>
            </a:r>
            <a:endParaRPr sz="2400">
              <a:latin typeface="HY목각파임B"/>
              <a:cs typeface="HY목각파임B"/>
            </a:endParaRPr>
          </a:p>
          <a:p>
            <a:pPr marL="1623695">
              <a:lnSpc>
                <a:spcPct val="100000"/>
              </a:lnSpc>
              <a:spcBef>
                <a:spcPts val="1175"/>
              </a:spcBef>
            </a:pP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좌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신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부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도자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400" b="1">
                <a:solidFill>
                  <a:srgbClr val="E36C09"/>
                </a:solidFill>
                <a:latin typeface="맑은 고딕"/>
                <a:cs typeface="맑은 고딕"/>
              </a:rPr>
              <a:t>⑤</a:t>
            </a:r>
            <a:r>
              <a:rPr dirty="0" sz="2400" spc="-9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고일자의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입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endParaRPr sz="2400">
              <a:latin typeface="HY목각파임B"/>
              <a:cs typeface="HY목각파임B"/>
            </a:endParaRPr>
          </a:p>
          <a:p>
            <a:pPr marL="307975">
              <a:lnSpc>
                <a:spcPct val="100000"/>
              </a:lnSpc>
              <a:spcBef>
                <a:spcPts val="1325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고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받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상급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의회의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례회의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자를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기입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6261735" cy="32670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업보고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endParaRPr sz="3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⑤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원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수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계산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</a:pP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5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전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차단원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차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업보고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단원</a:t>
            </a:r>
            <a:endParaRPr sz="2400">
              <a:latin typeface="HY목각파임B"/>
              <a:cs typeface="HY목각파임B"/>
            </a:endParaRPr>
          </a:p>
          <a:p>
            <a:pPr marL="1910080">
              <a:lnSpc>
                <a:spcPct val="100000"/>
              </a:lnSpc>
              <a:spcBef>
                <a:spcPts val="1325"/>
              </a:spcBef>
            </a:pPr>
            <a:r>
              <a:rPr dirty="0" sz="2400" spc="9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초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고서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립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당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시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4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정</a:t>
            </a:r>
            <a:r>
              <a:rPr dirty="0" sz="2400" spc="-4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단</a:t>
            </a:r>
            <a:r>
              <a:rPr dirty="0" sz="2400" spc="-12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2400" spc="-4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5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70" b="1">
                <a:solidFill>
                  <a:srgbClr val="77923B"/>
                </a:solidFill>
                <a:latin typeface="HY목각파임B"/>
                <a:cs typeface="HY목각파임B"/>
              </a:rPr>
              <a:t>선서한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60" b="1">
                <a:solidFill>
                  <a:srgbClr val="77923B"/>
                </a:solidFill>
                <a:latin typeface="HY목각파임B"/>
                <a:cs typeface="HY목각파임B"/>
              </a:rPr>
              <a:t>행동단원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75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5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비단원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선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서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미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실시한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동단원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129145" cy="4316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업보고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endParaRPr sz="3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  <a:tabLst>
                <a:tab pos="527050" algn="l"/>
              </a:tabLst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⑦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교육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피정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  <a:tabLst>
                <a:tab pos="622300" algn="l"/>
              </a:tabLst>
            </a:pP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	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지오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교육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325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급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평의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관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본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험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교육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  <a:tabLst>
                <a:tab pos="622300" algn="l"/>
              </a:tabLst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	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영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육</a:t>
            </a:r>
            <a:r>
              <a:rPr dirty="0" sz="2400" spc="-1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400" spc="-1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피정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325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급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평의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체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관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9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정은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미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포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  <a:tabLst>
                <a:tab pos="622300" algn="l"/>
              </a:tabLst>
            </a:pP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	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본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당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관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순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/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림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특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강</a:t>
            </a:r>
            <a:endParaRPr sz="2400">
              <a:latin typeface="HY목각파임B"/>
              <a:cs typeface="HY목각파임B"/>
            </a:endParaRPr>
          </a:p>
          <a:p>
            <a:pPr marL="422275">
              <a:lnSpc>
                <a:spcPct val="100000"/>
              </a:lnSpc>
              <a:spcBef>
                <a:spcPts val="1255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정에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포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9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주관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본당”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기입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214437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3650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42963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부</a:t>
            </a:r>
            <a:r>
              <a:rPr dirty="0" sz="2750" spc="-7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자세</a:t>
            </a:r>
            <a:endParaRPr sz="2750">
              <a:latin typeface="HY목각파임B"/>
              <a:cs typeface="HY목각파임B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5750" y="3476561"/>
            <a:ext cx="8558530" cy="3005455"/>
            <a:chOff x="285750" y="3476561"/>
            <a:chExt cx="8558530" cy="30054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09" y="4495670"/>
              <a:ext cx="8510682" cy="19861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0" y="3476561"/>
              <a:ext cx="8558276" cy="9953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92480" y="823912"/>
            <a:ext cx="7223125" cy="5392420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476250" indent="-400685">
              <a:lnSpc>
                <a:spcPct val="100000"/>
              </a:lnSpc>
              <a:spcBef>
                <a:spcPts val="1275"/>
              </a:spcBef>
              <a:buChar char="●"/>
              <a:tabLst>
                <a:tab pos="4768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직분</a:t>
            </a:r>
            <a:endParaRPr sz="2400">
              <a:latin typeface="HY목각파임B"/>
              <a:cs typeface="HY목각파임B"/>
            </a:endParaRPr>
          </a:p>
          <a:p>
            <a:pPr marL="371475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☞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총의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열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매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(</a:t>
            </a:r>
            <a:r>
              <a:rPr dirty="0" sz="2400" spc="-30" b="1">
                <a:solidFill>
                  <a:srgbClr val="0000FF"/>
                </a:solidFill>
                <a:latin typeface="HY목각파임B"/>
                <a:cs typeface="HY목각파임B"/>
              </a:rPr>
              <a:t>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징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762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768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봉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사자</a:t>
            </a:r>
            <a:r>
              <a:rPr dirty="0" sz="2400" spc="15" b="1">
                <a:solidFill>
                  <a:srgbClr val="E36C09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내자</a:t>
            </a:r>
            <a:endParaRPr sz="2400">
              <a:latin typeface="HY목각파임B"/>
              <a:cs typeface="HY목각파임B"/>
            </a:endParaRPr>
          </a:p>
          <a:p>
            <a:pPr marL="371475">
              <a:lnSpc>
                <a:spcPct val="100000"/>
              </a:lnSpc>
              <a:spcBef>
                <a:spcPts val="1175"/>
              </a:spcBef>
              <a:tabLst>
                <a:tab pos="885825" algn="l"/>
              </a:tabLst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☞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	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심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행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일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치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솔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선수범</a:t>
            </a:r>
            <a:endParaRPr sz="2400">
              <a:latin typeface="HY목각파임B"/>
              <a:cs typeface="HY목각파임B"/>
            </a:endParaRPr>
          </a:p>
          <a:p>
            <a:pPr marL="4762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768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본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당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도사제</a:t>
            </a:r>
            <a:endParaRPr sz="2400">
              <a:latin typeface="HY목각파임B"/>
              <a:cs typeface="HY목각파임B"/>
            </a:endParaRPr>
          </a:p>
          <a:p>
            <a:pPr marL="371475">
              <a:lnSpc>
                <a:spcPct val="100000"/>
              </a:lnSpc>
              <a:spcBef>
                <a:spcPts val="1885"/>
              </a:spcBef>
            </a:pPr>
            <a:r>
              <a:rPr dirty="0" baseline="34722" sz="3600" spc="-1695" b="1">
                <a:solidFill>
                  <a:srgbClr val="0000FF"/>
                </a:solidFill>
                <a:latin typeface="HY목각파임B"/>
                <a:cs typeface="HY목각파임B"/>
              </a:rPr>
              <a:t>☞</a:t>
            </a:r>
            <a:r>
              <a:rPr dirty="0" sz="3200" spc="-325" b="1">
                <a:solidFill>
                  <a:srgbClr val="FFFFFF"/>
                </a:solidFill>
                <a:latin typeface="HY목각파임B"/>
                <a:cs typeface="HY목각파임B"/>
              </a:rPr>
              <a:t>마</a:t>
            </a:r>
            <a:r>
              <a:rPr dirty="0" baseline="34722" sz="3600" spc="-2820" b="1">
                <a:solidFill>
                  <a:srgbClr val="0000FF"/>
                </a:solidFill>
                <a:latin typeface="HY목각파임B"/>
                <a:cs typeface="HY목각파임B"/>
              </a:rPr>
              <a:t>절</a:t>
            </a:r>
            <a:r>
              <a:rPr dirty="0" sz="3200" spc="-1225" b="1">
                <a:solidFill>
                  <a:srgbClr val="FFFFFF"/>
                </a:solidFill>
                <a:latin typeface="HY목각파임B"/>
                <a:cs typeface="HY목각파임B"/>
              </a:rPr>
              <a:t>테</a:t>
            </a:r>
            <a:r>
              <a:rPr dirty="0" baseline="34722" sz="3600" spc="-1695" b="1">
                <a:solidFill>
                  <a:srgbClr val="0000FF"/>
                </a:solidFill>
                <a:latin typeface="HY목각파임B"/>
                <a:cs typeface="HY목각파임B"/>
              </a:rPr>
              <a:t>대</a:t>
            </a:r>
            <a:r>
              <a:rPr dirty="0" sz="3200" spc="-1375" b="1">
                <a:solidFill>
                  <a:srgbClr val="FFFFFF"/>
                </a:solidFill>
                <a:latin typeface="HY목각파임B"/>
                <a:cs typeface="HY목각파임B"/>
              </a:rPr>
              <a:t>오</a:t>
            </a:r>
            <a:r>
              <a:rPr dirty="0" baseline="34722" sz="3600" spc="-225" b="1">
                <a:solidFill>
                  <a:srgbClr val="0000FF"/>
                </a:solidFill>
                <a:latin typeface="HY목각파임B"/>
                <a:cs typeface="HY목각파임B"/>
              </a:rPr>
              <a:t>순</a:t>
            </a:r>
            <a:r>
              <a:rPr dirty="0" sz="3200" spc="-1960" b="1">
                <a:solidFill>
                  <a:srgbClr val="FFFFFF"/>
                </a:solidFill>
                <a:latin typeface="HY목각파임B"/>
                <a:cs typeface="HY목각파임B"/>
              </a:rPr>
              <a:t>2</a:t>
            </a:r>
            <a:r>
              <a:rPr dirty="0" baseline="34722" sz="3600" spc="-457" b="1">
                <a:solidFill>
                  <a:srgbClr val="0000FF"/>
                </a:solidFill>
                <a:latin typeface="HY목각파임B"/>
                <a:cs typeface="HY목각파임B"/>
              </a:rPr>
              <a:t>명</a:t>
            </a:r>
            <a:r>
              <a:rPr dirty="0" sz="3200" spc="-1880" b="1">
                <a:solidFill>
                  <a:srgbClr val="FFFFFF"/>
                </a:solidFill>
                <a:latin typeface="HY목각파임B"/>
                <a:cs typeface="HY목각파임B"/>
              </a:rPr>
              <a:t>5</a:t>
            </a:r>
            <a:r>
              <a:rPr dirty="0" baseline="34722" sz="3600" spc="22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baseline="34722" sz="3600" spc="-28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baseline="34722" sz="3600" spc="-2820" b="1">
                <a:solidFill>
                  <a:srgbClr val="0000FF"/>
                </a:solidFill>
                <a:latin typeface="HY목각파임B"/>
                <a:cs typeface="HY목각파임B"/>
              </a:rPr>
              <a:t>긴</a:t>
            </a:r>
            <a:r>
              <a:rPr dirty="0" sz="3200" spc="20" b="1">
                <a:solidFill>
                  <a:srgbClr val="FFFFFF"/>
                </a:solidFill>
                <a:latin typeface="HY목각파임B"/>
                <a:cs typeface="HY목각파임B"/>
              </a:rPr>
              <a:t>,</a:t>
            </a:r>
            <a:r>
              <a:rPr dirty="0" sz="3200" spc="-1435" b="1">
                <a:solidFill>
                  <a:srgbClr val="FFFFFF"/>
                </a:solidFill>
                <a:latin typeface="HY목각파임B"/>
                <a:cs typeface="HY목각파임B"/>
              </a:rPr>
              <a:t>1</a:t>
            </a:r>
            <a:r>
              <a:rPr dirty="0" baseline="34722" sz="3600" spc="-1357" b="1">
                <a:solidFill>
                  <a:srgbClr val="0000FF"/>
                </a:solidFill>
                <a:latin typeface="HY목각파임B"/>
                <a:cs typeface="HY목각파임B"/>
              </a:rPr>
              <a:t>밀</a:t>
            </a:r>
            <a:r>
              <a:rPr dirty="0" sz="3200" spc="-1285" b="1">
                <a:solidFill>
                  <a:srgbClr val="FFFFFF"/>
                </a:solidFill>
                <a:latin typeface="HY목각파임B"/>
                <a:cs typeface="HY목각파임B"/>
              </a:rPr>
              <a:t>4</a:t>
            </a:r>
            <a:r>
              <a:rPr dirty="0" baseline="34722" sz="3600" spc="-1582" b="1">
                <a:solidFill>
                  <a:srgbClr val="0000FF"/>
                </a:solidFill>
                <a:latin typeface="HY목각파임B"/>
                <a:cs typeface="HY목각파임B"/>
              </a:rPr>
              <a:t>한</a:t>
            </a:r>
            <a:r>
              <a:rPr dirty="0" sz="3200" spc="-730" b="1">
                <a:solidFill>
                  <a:srgbClr val="FFFFFF"/>
                </a:solidFill>
                <a:latin typeface="HY목각파임B"/>
                <a:cs typeface="HY목각파임B"/>
              </a:rPr>
              <a:t>~</a:t>
            </a:r>
            <a:r>
              <a:rPr dirty="0" baseline="34722" sz="3600" spc="179" b="1">
                <a:solidFill>
                  <a:srgbClr val="0000FF"/>
                </a:solidFill>
                <a:latin typeface="HY목각파임B"/>
                <a:cs typeface="HY목각파임B"/>
              </a:rPr>
              <a:t>협</a:t>
            </a:r>
            <a:r>
              <a:rPr dirty="0" baseline="34722" sz="3600" spc="-142" b="1">
                <a:solidFill>
                  <a:srgbClr val="0000FF"/>
                </a:solidFill>
                <a:latin typeface="HY목각파임B"/>
                <a:cs typeface="HY목각파임B"/>
              </a:rPr>
              <a:t>조</a:t>
            </a:r>
            <a:r>
              <a:rPr dirty="0" sz="3200" spc="-1180" b="1">
                <a:solidFill>
                  <a:srgbClr val="FFFFFF"/>
                </a:solidFill>
                <a:latin typeface="HY목각파임B"/>
                <a:cs typeface="HY목각파임B"/>
              </a:rPr>
              <a:t>&lt;</a:t>
            </a:r>
            <a:r>
              <a:rPr dirty="0" baseline="34722" sz="3600" spc="-1582" b="1">
                <a:solidFill>
                  <a:srgbClr val="0000FF"/>
                </a:solidFill>
                <a:latin typeface="HY목각파임B"/>
                <a:cs typeface="HY목각파임B"/>
              </a:rPr>
              <a:t>관</a:t>
            </a:r>
            <a:r>
              <a:rPr dirty="0" sz="3200" spc="-1975" b="1">
                <a:solidFill>
                  <a:srgbClr val="FFFFFF"/>
                </a:solidFill>
                <a:latin typeface="HY목각파임B"/>
                <a:cs typeface="HY목각파임B"/>
              </a:rPr>
              <a:t>달</a:t>
            </a:r>
            <a:r>
              <a:rPr dirty="0" baseline="34722" sz="3600" spc="-450" b="1">
                <a:solidFill>
                  <a:srgbClr val="0000FF"/>
                </a:solidFill>
                <a:latin typeface="HY목각파임B"/>
                <a:cs typeface="HY목각파임B"/>
              </a:rPr>
              <a:t>계</a:t>
            </a:r>
            <a:r>
              <a:rPr dirty="0" sz="3200" spc="-2205" b="1">
                <a:solidFill>
                  <a:srgbClr val="FFFFFF"/>
                </a:solidFill>
                <a:latin typeface="HY목각파임B"/>
                <a:cs typeface="HY목각파임B"/>
              </a:rPr>
              <a:t>란</a:t>
            </a:r>
            <a:r>
              <a:rPr dirty="0" baseline="34722" sz="3600" spc="-225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-2880" b="1">
                <a:solidFill>
                  <a:srgbClr val="FFFFFF"/>
                </a:solidFill>
                <a:latin typeface="HY목각파임B"/>
                <a:cs typeface="HY목각파임B"/>
              </a:rPr>
              <a:t>트</a:t>
            </a:r>
            <a:r>
              <a:rPr dirty="0" baseline="34722" sz="3600" spc="67" b="1">
                <a:solidFill>
                  <a:srgbClr val="0000FF"/>
                </a:solidFill>
                <a:latin typeface="HY목각파임B"/>
                <a:cs typeface="HY목각파임B"/>
              </a:rPr>
              <a:t>지</a:t>
            </a:r>
            <a:r>
              <a:rPr dirty="0" baseline="34722" sz="3600" spc="-562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FFFFFF"/>
                </a:solidFill>
                <a:latin typeface="HY목각파임B"/>
                <a:cs typeface="HY목각파임B"/>
              </a:rPr>
              <a:t>의</a:t>
            </a:r>
            <a:r>
              <a:rPr dirty="0" sz="3200" spc="-305" b="1">
                <a:solidFill>
                  <a:srgbClr val="FFFF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비</a:t>
            </a:r>
            <a:r>
              <a:rPr dirty="0" sz="3200" spc="70" b="1">
                <a:solidFill>
                  <a:srgbClr val="FFFFFF"/>
                </a:solidFill>
                <a:latin typeface="HY목각파임B"/>
                <a:cs typeface="HY목각파임B"/>
              </a:rPr>
              <a:t>유&gt;</a:t>
            </a:r>
            <a:endParaRPr sz="32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HY목각파임B"/>
              <a:cs typeface="HY목각파임B"/>
            </a:endParaRPr>
          </a:p>
          <a:p>
            <a:pPr algn="ctr" marL="34480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정신:</a:t>
            </a:r>
            <a:r>
              <a:rPr dirty="0" sz="2400" spc="1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레지오는</a:t>
            </a:r>
            <a:r>
              <a:rPr dirty="0" sz="24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어떤</a:t>
            </a:r>
            <a:r>
              <a:rPr dirty="0" sz="24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일이든지</a:t>
            </a:r>
            <a:r>
              <a:rPr dirty="0" sz="2400" spc="4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모두</a:t>
            </a:r>
            <a:r>
              <a:rPr dirty="0" sz="2400" spc="-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해보려고</a:t>
            </a:r>
            <a:r>
              <a:rPr dirty="0" sz="24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하고</a:t>
            </a:r>
            <a:endParaRPr sz="2400">
              <a:latin typeface="맑은 고딕"/>
              <a:cs typeface="맑은 고딕"/>
            </a:endParaRPr>
          </a:p>
          <a:p>
            <a:pPr algn="ctr" marL="349250">
              <a:lnSpc>
                <a:spcPct val="100000"/>
              </a:lnSpc>
              <a:spcBef>
                <a:spcPts val="1100"/>
              </a:spcBef>
            </a:pPr>
            <a:r>
              <a:rPr dirty="0" sz="2400" spc="5" b="1">
                <a:solidFill>
                  <a:srgbClr val="FF0000"/>
                </a:solidFill>
                <a:latin typeface="맑은 고딕"/>
                <a:cs typeface="맑은 고딕"/>
              </a:rPr>
              <a:t>할</a:t>
            </a:r>
            <a:r>
              <a:rPr dirty="0" sz="2400" spc="-5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만하다고</a:t>
            </a:r>
            <a:r>
              <a:rPr dirty="0" sz="2400" spc="2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여기기</a:t>
            </a:r>
            <a:r>
              <a:rPr dirty="0" sz="2400" spc="-4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때문에,</a:t>
            </a:r>
            <a:endParaRPr sz="2400">
              <a:latin typeface="맑은 고딕"/>
              <a:cs typeface="맑은 고딕"/>
            </a:endParaRPr>
          </a:p>
          <a:p>
            <a:pPr algn="ctr" marL="339090">
              <a:lnSpc>
                <a:spcPct val="100000"/>
              </a:lnSpc>
              <a:spcBef>
                <a:spcPts val="1175"/>
              </a:spcBef>
            </a:pP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할</a:t>
            </a:r>
            <a:r>
              <a:rPr dirty="0" sz="2400" spc="-3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수</a:t>
            </a:r>
            <a:r>
              <a:rPr dirty="0" sz="2400" spc="4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없다는</a:t>
            </a:r>
            <a:r>
              <a:rPr dirty="0" sz="24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불평은결코</a:t>
            </a:r>
            <a:r>
              <a:rPr dirty="0" sz="2400" spc="-30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하지</a:t>
            </a:r>
            <a:r>
              <a:rPr dirty="0" sz="2400" spc="45" b="1">
                <a:solidFill>
                  <a:srgbClr val="FF0000"/>
                </a:solidFill>
                <a:latin typeface="맑은 고딕"/>
                <a:cs typeface="맑은 고딕"/>
              </a:rPr>
              <a:t> </a:t>
            </a:r>
            <a:r>
              <a:rPr dirty="0" sz="2400" b="1">
                <a:solidFill>
                  <a:srgbClr val="FF0000"/>
                </a:solidFill>
                <a:latin typeface="맑은 고딕"/>
                <a:cs typeface="맑은 고딕"/>
              </a:rPr>
              <a:t>않는다.</a:t>
            </a:r>
            <a:endParaRPr sz="2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395845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업보고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endParaRPr sz="3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⑧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종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사와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타</a:t>
            </a:r>
            <a:r>
              <a:rPr dirty="0" sz="2400" spc="-11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활동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</a:pP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-2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행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4F6128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급평</a:t>
            </a:r>
            <a:r>
              <a:rPr dirty="0" sz="2400" spc="-40" b="1">
                <a:solidFill>
                  <a:srgbClr val="4F6128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회</a:t>
            </a:r>
            <a:r>
              <a:rPr dirty="0" sz="2400" spc="-26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관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4F6128"/>
                </a:solidFill>
                <a:latin typeface="HY목각파임B"/>
                <a:cs typeface="HY목각파임B"/>
              </a:rPr>
              <a:t>5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대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행사</a:t>
            </a:r>
            <a:r>
              <a:rPr dirty="0" sz="2400" spc="15" b="1">
                <a:solidFill>
                  <a:srgbClr val="4F6128"/>
                </a:solidFill>
                <a:latin typeface="HY목각파임B"/>
                <a:cs typeface="HY목각파임B"/>
              </a:rPr>
              <a:t>,</a:t>
            </a:r>
            <a:endParaRPr sz="2400">
              <a:latin typeface="HY목각파임B"/>
              <a:cs typeface="HY목각파임B"/>
            </a:endParaRPr>
          </a:p>
          <a:p>
            <a:pPr marL="1309370">
              <a:lnSpc>
                <a:spcPct val="100000"/>
              </a:lnSpc>
              <a:spcBef>
                <a:spcPts val="1325"/>
              </a:spcBef>
            </a:pP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레시디움</a:t>
            </a:r>
            <a:r>
              <a:rPr dirty="0" sz="2400" spc="-26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관</a:t>
            </a:r>
            <a:r>
              <a:rPr dirty="0" sz="2400" spc="-18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외행</a:t>
            </a:r>
            <a:r>
              <a:rPr dirty="0" sz="2400" spc="-30" b="1">
                <a:solidFill>
                  <a:srgbClr val="4F6128"/>
                </a:solidFill>
                <a:latin typeface="HY목각파임B"/>
                <a:cs typeface="HY목각파임B"/>
              </a:rPr>
              <a:t>사</a:t>
            </a:r>
            <a:r>
              <a:rPr dirty="0" sz="2400" spc="15" b="1">
                <a:solidFill>
                  <a:srgbClr val="4F6128"/>
                </a:solidFill>
                <a:latin typeface="HY목각파임B"/>
                <a:cs typeface="HY목각파임B"/>
              </a:rPr>
              <a:t>,</a:t>
            </a:r>
            <a:r>
              <a:rPr dirty="0" sz="2400" spc="-26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친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목회</a:t>
            </a:r>
            <a:r>
              <a:rPr dirty="0" sz="2400" spc="-18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등</a:t>
            </a:r>
            <a:endParaRPr sz="2400">
              <a:latin typeface="HY목각파임B"/>
              <a:cs typeface="HY목각파임B"/>
            </a:endParaRPr>
          </a:p>
          <a:p>
            <a:pPr marL="1910080" marR="5080" indent="-1802764">
              <a:lnSpc>
                <a:spcPts val="4210"/>
              </a:lnSpc>
              <a:spcBef>
                <a:spcPts val="135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5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타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지오</a:t>
            </a:r>
            <a:r>
              <a:rPr dirty="0" sz="2400" spc="-18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원들의</a:t>
            </a:r>
            <a:r>
              <a:rPr dirty="0" sz="2400" spc="-26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혼을</a:t>
            </a:r>
            <a:r>
              <a:rPr dirty="0" sz="2400" spc="-254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위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한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위</a:t>
            </a:r>
            <a:r>
              <a:rPr dirty="0" sz="2400" spc="30" b="1">
                <a:solidFill>
                  <a:srgbClr val="4F6128"/>
                </a:solidFill>
                <a:latin typeface="HY목각파임B"/>
                <a:cs typeface="HY목각파임B"/>
              </a:rPr>
              <a:t>령미사 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급평의</a:t>
            </a:r>
            <a:r>
              <a:rPr dirty="0" sz="2400" spc="-30" b="1">
                <a:solidFill>
                  <a:srgbClr val="4F6128"/>
                </a:solidFill>
                <a:latin typeface="HY목각파임B"/>
                <a:cs typeface="HY목각파임B"/>
              </a:rPr>
              <a:t>회</a:t>
            </a:r>
            <a:r>
              <a:rPr dirty="0" sz="2400" spc="20" b="1">
                <a:solidFill>
                  <a:srgbClr val="4F6128"/>
                </a:solidFill>
                <a:latin typeface="HY목각파임B"/>
                <a:cs typeface="HY목각파임B"/>
              </a:rPr>
              <a:t>/</a:t>
            </a:r>
            <a:r>
              <a:rPr dirty="0" sz="2400" spc="-30" b="1">
                <a:solidFill>
                  <a:srgbClr val="4F6128"/>
                </a:solidFill>
                <a:latin typeface="HY목각파임B"/>
                <a:cs typeface="HY목각파임B"/>
              </a:rPr>
              <a:t>본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당</a:t>
            </a:r>
            <a:r>
              <a:rPr dirty="0" sz="2400" spc="-26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관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성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모의</a:t>
            </a:r>
            <a:r>
              <a:rPr dirty="0" sz="2400" spc="-18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밤</a:t>
            </a:r>
            <a:r>
              <a:rPr dirty="0" sz="2400" spc="-11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행사</a:t>
            </a:r>
            <a:endParaRPr sz="2400">
              <a:latin typeface="HY목각파임B"/>
              <a:cs typeface="HY목각파임B"/>
            </a:endParaRPr>
          </a:p>
          <a:p>
            <a:pPr marL="1910080">
              <a:lnSpc>
                <a:spcPct val="100000"/>
              </a:lnSpc>
              <a:spcBef>
                <a:spcPts val="805"/>
              </a:spcBef>
            </a:pPr>
            <a:r>
              <a:rPr dirty="0" sz="2400" spc="110" b="1">
                <a:solidFill>
                  <a:srgbClr val="4F6128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급평</a:t>
            </a:r>
            <a:r>
              <a:rPr dirty="0" sz="2400" spc="35" b="1">
                <a:solidFill>
                  <a:srgbClr val="4F6128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회</a:t>
            </a:r>
            <a:r>
              <a:rPr dirty="0" sz="2400" spc="-26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관</a:t>
            </a:r>
            <a:r>
              <a:rPr dirty="0" sz="2400" spc="-18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종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4F6128"/>
                </a:solidFill>
                <a:latin typeface="HY목각파임B"/>
                <a:cs typeface="HY목각파임B"/>
              </a:rPr>
              <a:t>간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담회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5"/>
              </a:spcBef>
              <a:tabLst>
                <a:tab pos="622300" algn="l"/>
              </a:tabLst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	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타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동</a:t>
            </a:r>
            <a:r>
              <a:rPr dirty="0" sz="2400" spc="-1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구의</a:t>
            </a:r>
            <a:r>
              <a:rPr dirty="0" sz="2400" spc="-254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종</a:t>
            </a:r>
            <a:r>
              <a:rPr dirty="0" sz="2400" spc="-19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사</a:t>
            </a:r>
            <a:r>
              <a:rPr dirty="0" sz="2400" spc="-114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석</a:t>
            </a:r>
            <a:r>
              <a:rPr dirty="0" sz="2400" spc="15" b="1">
                <a:solidFill>
                  <a:srgbClr val="4F6128"/>
                </a:solidFill>
                <a:latin typeface="HY목각파임B"/>
                <a:cs typeface="HY목각파임B"/>
              </a:rPr>
              <a:t>,</a:t>
            </a:r>
            <a:endParaRPr sz="2400">
              <a:latin typeface="HY목각파임B"/>
              <a:cs typeface="HY목각파임B"/>
            </a:endParaRPr>
          </a:p>
          <a:p>
            <a:pPr marL="1824355">
              <a:lnSpc>
                <a:spcPct val="100000"/>
              </a:lnSpc>
              <a:spcBef>
                <a:spcPts val="1325"/>
              </a:spcBef>
            </a:pP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급</a:t>
            </a:r>
            <a:r>
              <a:rPr dirty="0" sz="2400" spc="-30" b="1">
                <a:solidFill>
                  <a:srgbClr val="4F6128"/>
                </a:solidFill>
                <a:latin typeface="HY목각파임B"/>
                <a:cs typeface="HY목각파임B"/>
              </a:rPr>
              <a:t>평의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회</a:t>
            </a:r>
            <a:r>
              <a:rPr dirty="0" sz="2400" spc="-26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관의</a:t>
            </a:r>
            <a:r>
              <a:rPr dirty="0" sz="2400" spc="-18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4F6128"/>
                </a:solidFill>
                <a:latin typeface="HY목각파임B"/>
                <a:cs typeface="HY목각파임B"/>
              </a:rPr>
              <a:t>자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연보호</a:t>
            </a:r>
            <a:r>
              <a:rPr dirty="0" sz="2400" spc="-335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4F6128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동</a:t>
            </a:r>
            <a:r>
              <a:rPr dirty="0" sz="2400" spc="-110" b="1">
                <a:solidFill>
                  <a:srgbClr val="4F6128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4F6128"/>
                </a:solidFill>
                <a:latin typeface="HY목각파임B"/>
                <a:cs typeface="HY목각파임B"/>
              </a:rPr>
              <a:t>등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서기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810" y="3551640"/>
            <a:ext cx="274306" cy="264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810" y="5104279"/>
            <a:ext cx="274306" cy="2647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5667" y="1120774"/>
            <a:ext cx="7682230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업보고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서</a:t>
            </a:r>
            <a:r>
              <a:rPr dirty="0" sz="32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시</a:t>
            </a:r>
            <a:r>
              <a:rPr dirty="0" sz="320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유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endParaRPr sz="32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⑨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특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사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항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90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활동사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례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00"/>
              </a:spcBef>
            </a:pPr>
            <a:r>
              <a:rPr dirty="0" sz="2400" spc="5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-2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동사례</a:t>
            </a:r>
            <a:r>
              <a:rPr dirty="0" sz="2400" spc="-27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른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레시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움에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감이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기재</a:t>
            </a:r>
            <a:endParaRPr sz="2400">
              <a:latin typeface="HY목각파임B"/>
              <a:cs typeface="HY목각파임B"/>
            </a:endParaRPr>
          </a:p>
          <a:p>
            <a:pPr marL="107950">
              <a:lnSpc>
                <a:spcPct val="100000"/>
              </a:lnSpc>
              <a:spcBef>
                <a:spcPts val="1175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◎</a:t>
            </a:r>
            <a:r>
              <a:rPr dirty="0" sz="2400" spc="55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작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성요령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:</a:t>
            </a:r>
            <a:endParaRPr sz="2400">
              <a:latin typeface="HY목각파임B"/>
              <a:cs typeface="HY목각파임B"/>
            </a:endParaRPr>
          </a:p>
          <a:p>
            <a:pPr marL="622300" marR="319405" indent="85725">
              <a:lnSpc>
                <a:spcPct val="142100"/>
              </a:lnSpc>
              <a:spcBef>
                <a:spcPts val="115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동대상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용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방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법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과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을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하원칙에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05" b="1">
                <a:solidFill>
                  <a:srgbClr val="77923B"/>
                </a:solidFill>
                <a:latin typeface="HY목각파임B"/>
                <a:cs typeface="HY목각파임B"/>
              </a:rPr>
              <a:t>따라 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약하여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05" b="1">
                <a:solidFill>
                  <a:srgbClr val="77923B"/>
                </a:solidFill>
                <a:latin typeface="HY목각파임B"/>
                <a:cs typeface="HY목각파임B"/>
              </a:rPr>
              <a:t>기재  </a:t>
            </a:r>
            <a:r>
              <a:rPr dirty="0" sz="2400" spc="5" b="1">
                <a:solidFill>
                  <a:srgbClr val="77923B"/>
                </a:solidFill>
                <a:latin typeface="HY목각파임B"/>
                <a:cs typeface="HY목각파임B"/>
              </a:rPr>
              <a:t>(누가/언제/어디서/무엇을/왜/어떻게)</a:t>
            </a:r>
            <a:endParaRPr sz="2400">
              <a:latin typeface="HY목각파임B"/>
              <a:cs typeface="HY목각파임B"/>
            </a:endParaRPr>
          </a:p>
          <a:p>
            <a:pPr marL="622300" marR="1645285" indent="85725">
              <a:lnSpc>
                <a:spcPts val="4130"/>
              </a:lnSpc>
              <a:spcBef>
                <a:spcPts val="70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상자의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성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인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인</a:t>
            </a:r>
            <a:r>
              <a:rPr dirty="0" sz="2400" spc="35" b="1">
                <a:solidFill>
                  <a:srgbClr val="77923B"/>
                </a:solidFill>
                <a:latin typeface="HY목각파임B"/>
                <a:cs typeface="HY목각파임B"/>
              </a:rPr>
              <a:t>적사항은 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밝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히지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않음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896238"/>
            <a:ext cx="6252210" cy="5704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latin typeface="굴림"/>
                <a:cs typeface="굴림"/>
              </a:rPr>
              <a:t>세상을</a:t>
            </a:r>
            <a:r>
              <a:rPr dirty="0" sz="2400" spc="1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살아가는데</a:t>
            </a:r>
            <a:r>
              <a:rPr dirty="0" sz="2400" spc="-6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중요한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세가지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 spc="-5">
                <a:latin typeface="굴림"/>
                <a:cs typeface="굴림"/>
              </a:rPr>
              <a:t>"금"이</a:t>
            </a:r>
            <a:r>
              <a:rPr dirty="0" sz="2400" spc="-6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있다</a:t>
            </a:r>
            <a:endParaRPr sz="24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2750" spc="75" b="1">
                <a:latin typeface="굴림"/>
                <a:cs typeface="굴림"/>
              </a:rPr>
              <a:t>‘</a:t>
            </a:r>
            <a:r>
              <a:rPr dirty="0" sz="2750" spc="150" b="1">
                <a:latin typeface="굴림"/>
                <a:cs typeface="굴림"/>
              </a:rPr>
              <a:t>황</a:t>
            </a:r>
            <a:r>
              <a:rPr dirty="0" sz="2750" spc="75" b="1">
                <a:latin typeface="굴림"/>
                <a:cs typeface="굴림"/>
              </a:rPr>
              <a:t>금</a:t>
            </a:r>
            <a:r>
              <a:rPr dirty="0" sz="2750" spc="25" b="1">
                <a:latin typeface="굴림"/>
                <a:cs typeface="굴림"/>
              </a:rPr>
              <a:t>!</a:t>
            </a:r>
            <a:r>
              <a:rPr dirty="0" sz="2750" spc="-175" b="1">
                <a:latin typeface="굴림"/>
                <a:cs typeface="굴림"/>
              </a:rPr>
              <a:t> </a:t>
            </a:r>
            <a:r>
              <a:rPr dirty="0" sz="2750" spc="150" b="1">
                <a:latin typeface="굴림"/>
                <a:cs typeface="굴림"/>
              </a:rPr>
              <a:t>소금</a:t>
            </a:r>
            <a:r>
              <a:rPr dirty="0" sz="2750" spc="25" b="1">
                <a:latin typeface="굴림"/>
                <a:cs typeface="굴림"/>
              </a:rPr>
              <a:t>!</a:t>
            </a:r>
            <a:r>
              <a:rPr dirty="0" sz="2750" spc="-250" b="1">
                <a:latin typeface="굴림"/>
                <a:cs typeface="굴림"/>
              </a:rPr>
              <a:t> </a:t>
            </a:r>
            <a:r>
              <a:rPr dirty="0" sz="2750" spc="150" b="1">
                <a:latin typeface="굴림"/>
                <a:cs typeface="굴림"/>
              </a:rPr>
              <a:t>지금</a:t>
            </a:r>
            <a:r>
              <a:rPr dirty="0" sz="2750" spc="70" b="1">
                <a:latin typeface="굴림"/>
                <a:cs typeface="굴림"/>
              </a:rPr>
              <a:t>!’</a:t>
            </a:r>
            <a:endParaRPr sz="275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굴림"/>
              <a:cs typeface="굴림"/>
            </a:endParaRPr>
          </a:p>
          <a:p>
            <a:pPr marL="12700" marR="1002665">
              <a:lnSpc>
                <a:spcPts val="2850"/>
              </a:lnSpc>
              <a:spcBef>
                <a:spcPts val="5"/>
              </a:spcBef>
            </a:pPr>
            <a:r>
              <a:rPr dirty="0" sz="2400">
                <a:latin typeface="굴림"/>
                <a:cs typeface="굴림"/>
              </a:rPr>
              <a:t>좋은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글이라</a:t>
            </a:r>
            <a:r>
              <a:rPr dirty="0" sz="2400" spc="-6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아내에게</a:t>
            </a:r>
            <a:r>
              <a:rPr dirty="0" sz="2400" spc="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문자를</a:t>
            </a:r>
            <a:r>
              <a:rPr dirty="0" sz="2400" spc="1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보냈죠~ </a:t>
            </a:r>
            <a:r>
              <a:rPr dirty="0" sz="2400" spc="-78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아내의</a:t>
            </a:r>
            <a:r>
              <a:rPr dirty="0" sz="2400" spc="1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총알같은</a:t>
            </a:r>
            <a:r>
              <a:rPr dirty="0" sz="2400" spc="-6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즉답을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해왔습니다.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770"/>
              </a:lnSpc>
            </a:pPr>
            <a:r>
              <a:rPr dirty="0" sz="2400" spc="10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870"/>
              </a:lnSpc>
              <a:spcBef>
                <a:spcPts val="45"/>
              </a:spcBef>
            </a:pPr>
            <a:r>
              <a:rPr dirty="0" sz="2400" spc="15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870"/>
              </a:lnSpc>
            </a:pPr>
            <a:r>
              <a:rPr dirty="0" sz="2400" spc="10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u="sng" sz="2750" spc="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‘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현</a:t>
            </a:r>
            <a:r>
              <a:rPr dirty="0" u="sng" sz="2750" spc="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금</a:t>
            </a:r>
            <a:r>
              <a:rPr dirty="0" u="sng" sz="2750" spc="2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!</a:t>
            </a:r>
            <a:r>
              <a:rPr dirty="0" u="sng" sz="2750" spc="-1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지금</a:t>
            </a:r>
            <a:r>
              <a:rPr dirty="0" u="sng" sz="2750" spc="2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!</a:t>
            </a:r>
            <a:r>
              <a:rPr dirty="0" u="sng" sz="2750" spc="-2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입금</a:t>
            </a:r>
            <a:r>
              <a:rPr dirty="0" sz="2750" spc="75" b="1">
                <a:latin typeface="굴림"/>
                <a:cs typeface="굴림"/>
              </a:rPr>
              <a:t>!’</a:t>
            </a:r>
            <a:endParaRPr sz="2750">
              <a:latin typeface="굴림"/>
              <a:cs typeface="굴림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굴림"/>
              <a:cs typeface="굴림"/>
            </a:endParaRPr>
          </a:p>
          <a:p>
            <a:pPr marL="12700">
              <a:lnSpc>
                <a:spcPts val="2865"/>
              </a:lnSpc>
            </a:pPr>
            <a:r>
              <a:rPr dirty="0" sz="2400">
                <a:latin typeface="굴림"/>
                <a:cs typeface="굴림"/>
              </a:rPr>
              <a:t>남편이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입을</a:t>
            </a:r>
            <a:r>
              <a:rPr dirty="0" sz="2400" spc="-60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쩍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벌리며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다시</a:t>
            </a:r>
            <a:r>
              <a:rPr dirty="0" sz="2400" spc="-5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문자를</a:t>
            </a:r>
            <a:r>
              <a:rPr dirty="0" sz="2400" spc="15">
                <a:latin typeface="굴림"/>
                <a:cs typeface="굴림"/>
              </a:rPr>
              <a:t> </a:t>
            </a:r>
            <a:r>
              <a:rPr dirty="0" sz="2400">
                <a:latin typeface="굴림"/>
                <a:cs typeface="굴림"/>
              </a:rPr>
              <a:t>보냈죠!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865"/>
              </a:lnSpc>
            </a:pPr>
            <a:r>
              <a:rPr dirty="0" sz="2400" spc="15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865"/>
              </a:lnSpc>
              <a:spcBef>
                <a:spcPts val="50"/>
              </a:spcBef>
            </a:pPr>
            <a:r>
              <a:rPr dirty="0" sz="2400" spc="10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309370">
              <a:lnSpc>
                <a:spcPts val="2865"/>
              </a:lnSpc>
            </a:pPr>
            <a:r>
              <a:rPr dirty="0" sz="2400" spc="10" b="1">
                <a:latin typeface="굴림"/>
                <a:cs typeface="굴림"/>
              </a:rPr>
              <a:t>.</a:t>
            </a:r>
            <a:endParaRPr sz="24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u="sng" sz="2750" spc="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‘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방</a:t>
            </a:r>
            <a:r>
              <a:rPr dirty="0" u="sng" sz="2750" spc="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금</a:t>
            </a:r>
            <a:r>
              <a:rPr dirty="0" u="sng" sz="2750" spc="2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!</a:t>
            </a:r>
            <a:r>
              <a:rPr dirty="0" u="sng" sz="2750" spc="-17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쬐금</a:t>
            </a:r>
            <a:r>
              <a:rPr dirty="0" u="sng" sz="2750" spc="25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!</a:t>
            </a:r>
            <a:r>
              <a:rPr dirty="0" u="sng" sz="2750" spc="-2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 </a:t>
            </a:r>
            <a:r>
              <a:rPr dirty="0" u="sng" sz="2750" spc="15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입금</a:t>
            </a:r>
            <a:r>
              <a:rPr dirty="0" u="sng" sz="2750" spc="70" b="1">
                <a:uFill>
                  <a:solidFill>
                    <a:srgbClr val="000000"/>
                  </a:solidFill>
                </a:uFill>
                <a:latin typeface="굴림"/>
                <a:cs typeface="굴림"/>
              </a:rPr>
              <a:t>!’</a:t>
            </a:r>
            <a:endParaRPr sz="2750">
              <a:latin typeface="굴림"/>
              <a:cs typeface="굴림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247" y="372363"/>
            <a:ext cx="270510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50" b="1">
                <a:solidFill>
                  <a:srgbClr val="4F6128"/>
                </a:solidFill>
                <a:latin typeface="굴림"/>
                <a:cs typeface="굴림"/>
              </a:rPr>
              <a:t>세가</a:t>
            </a:r>
            <a:r>
              <a:rPr dirty="0" sz="2750" spc="80" b="1">
                <a:solidFill>
                  <a:srgbClr val="4F6128"/>
                </a:solidFill>
                <a:latin typeface="굴림"/>
                <a:cs typeface="굴림"/>
              </a:rPr>
              <a:t>지</a:t>
            </a:r>
            <a:r>
              <a:rPr dirty="0" sz="2750" spc="-229" b="1">
                <a:solidFill>
                  <a:srgbClr val="4F6128"/>
                </a:solidFill>
                <a:latin typeface="굴림"/>
                <a:cs typeface="굴림"/>
              </a:rPr>
              <a:t> </a:t>
            </a:r>
            <a:r>
              <a:rPr dirty="0" sz="2750" spc="150" b="1">
                <a:solidFill>
                  <a:srgbClr val="4F6128"/>
                </a:solidFill>
                <a:latin typeface="굴림"/>
                <a:cs typeface="굴림"/>
              </a:rPr>
              <a:t>소중</a:t>
            </a:r>
            <a:r>
              <a:rPr dirty="0" sz="2750" spc="80" b="1">
                <a:solidFill>
                  <a:srgbClr val="4F6128"/>
                </a:solidFill>
                <a:latin typeface="굴림"/>
                <a:cs typeface="굴림"/>
              </a:rPr>
              <a:t>한</a:t>
            </a:r>
            <a:r>
              <a:rPr dirty="0" sz="2750" spc="-229" b="1">
                <a:solidFill>
                  <a:srgbClr val="4F6128"/>
                </a:solidFill>
                <a:latin typeface="굴림"/>
                <a:cs typeface="굴림"/>
              </a:rPr>
              <a:t> </a:t>
            </a:r>
            <a:r>
              <a:rPr dirty="0" sz="2750" spc="80" b="1">
                <a:solidFill>
                  <a:srgbClr val="4F6128"/>
                </a:solidFill>
                <a:latin typeface="굴림"/>
                <a:cs typeface="굴림"/>
              </a:rPr>
              <a:t>금</a:t>
            </a:r>
            <a:endParaRPr sz="275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4706"/>
            <a:ext cx="378206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회계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" y="2162810"/>
            <a:ext cx="4125595" cy="146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비밀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헌금</a:t>
            </a:r>
            <a:r>
              <a:rPr dirty="0" sz="2750" spc="-22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보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고</a:t>
            </a:r>
            <a:r>
              <a:rPr dirty="0" sz="2750" spc="-15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회계</a:t>
            </a:r>
            <a:r>
              <a:rPr dirty="0" sz="2750" spc="-1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장부</a:t>
            </a:r>
            <a:r>
              <a:rPr dirty="0" sz="2750" spc="-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14" b="1">
                <a:solidFill>
                  <a:srgbClr val="E36C09"/>
                </a:solidFill>
                <a:latin typeface="HY목각파임B"/>
                <a:cs typeface="HY목각파임B"/>
              </a:rPr>
              <a:t>작성</a:t>
            </a:r>
            <a:r>
              <a:rPr dirty="0" sz="2750" spc="-17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spc="-1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961961"/>
            <a:ext cx="3871976" cy="98583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0269" y="1131188"/>
            <a:ext cx="219011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회</a:t>
            </a:r>
            <a:r>
              <a:rPr dirty="0" sz="3200" spc="10" b="1">
                <a:solidFill>
                  <a:srgbClr val="FFFFFF"/>
                </a:solidFill>
                <a:latin typeface="HY목각파임B"/>
                <a:cs typeface="HY목각파임B"/>
              </a:rPr>
              <a:t>계</a:t>
            </a:r>
            <a:r>
              <a:rPr dirty="0" sz="3200" spc="85" b="1">
                <a:solidFill>
                  <a:srgbClr val="FFFFFF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FFFF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700" y="0"/>
              <a:ext cx="1214437" cy="7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4850" y="0"/>
              <a:ext cx="1909826" cy="7476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611759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회계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할</a:t>
            </a:r>
            <a:r>
              <a:rPr dirty="0" sz="2750" spc="-15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수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행</a:t>
            </a:r>
            <a:r>
              <a:rPr dirty="0" sz="2750" spc="-7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FFFF00"/>
                </a:solidFill>
                <a:latin typeface="HY목각파임B"/>
                <a:cs typeface="HY목각파임B"/>
              </a:rPr>
              <a:t>자기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진단</a:t>
            </a:r>
            <a:endParaRPr sz="2750">
              <a:latin typeface="HY목각파임B"/>
              <a:cs typeface="HY목각파임B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77609" y="1050797"/>
          <a:ext cx="8184515" cy="534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700"/>
                <a:gridCol w="6448425"/>
                <a:gridCol w="1337309"/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7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회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계의</a:t>
                      </a:r>
                      <a:r>
                        <a:rPr dirty="0" sz="1400" spc="-16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75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역할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7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현</a:t>
                      </a:r>
                      <a:r>
                        <a:rPr dirty="0" sz="140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재</a:t>
                      </a:r>
                      <a:r>
                        <a:rPr dirty="0" sz="1400" spc="-8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수행수준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30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1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878205">
                        <a:lnSpc>
                          <a:spcPct val="102800"/>
                        </a:lnSpc>
                        <a:spcBef>
                          <a:spcPts val="45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회계장부를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정확히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기재하고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합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회계보고를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다.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유고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단장이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보고하는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절차를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2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1430">
                        <a:lnSpc>
                          <a:spcPct val="102899"/>
                        </a:lnSpc>
                        <a:spcBef>
                          <a:spcPts val="45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평의회시</a:t>
                      </a:r>
                      <a:r>
                        <a:rPr dirty="0" sz="1400" spc="1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의연금을</a:t>
                      </a:r>
                      <a:r>
                        <a:rPr dirty="0" sz="1400" spc="1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매월</a:t>
                      </a:r>
                      <a:r>
                        <a:rPr dirty="0" sz="1400" spc="1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누락없이</a:t>
                      </a:r>
                      <a:r>
                        <a:rPr dirty="0" sz="1400" spc="1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지출하며,</a:t>
                      </a:r>
                      <a:r>
                        <a:rPr dirty="0" sz="1400" spc="114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평의회</a:t>
                      </a:r>
                      <a:r>
                        <a:rPr dirty="0" sz="1400" spc="1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회계보고를</a:t>
                      </a:r>
                      <a:r>
                        <a:rPr dirty="0" sz="1400" spc="1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통하여</a:t>
                      </a:r>
                      <a:r>
                        <a:rPr dirty="0" sz="1400" spc="1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지출된 </a:t>
                      </a:r>
                      <a:r>
                        <a:rPr dirty="0" sz="1400" spc="-45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의연금을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확인하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고,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보고를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77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3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평의회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방문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회계장부를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제출하여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이상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유무를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확인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서명을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받고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4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297305">
                        <a:lnSpc>
                          <a:spcPct val="102899"/>
                        </a:lnSpc>
                        <a:spcBef>
                          <a:spcPts val="47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비밀헌금은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훈화가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끝난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헌금주머니를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이용하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여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받고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며,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주회합이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끝난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즉시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집계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장부에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기재하고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0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5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651000">
                        <a:lnSpc>
                          <a:spcPct val="102899"/>
                        </a:lnSpc>
                        <a:spcBef>
                          <a:spcPts val="384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사업보고를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위하여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의연금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수입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지출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현황을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정리하여 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서기에게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제출하고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889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6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회계장부의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보존연한을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숙지하고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관리하고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89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76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7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1430">
                        <a:lnSpc>
                          <a:spcPct val="102899"/>
                        </a:lnSpc>
                        <a:spcBef>
                          <a:spcPts val="57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야외행사,친목회,기타(축일,선서단원) 사유로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비용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충당을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위해 소액을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출염한 </a:t>
                      </a:r>
                      <a:r>
                        <a:rPr dirty="0" sz="1400" spc="-45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경우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단장과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협의하여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과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장부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정리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시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보고하고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8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회계사고에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대한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배상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책임은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4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모두에게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있고,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특히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단장과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회계는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그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1차적인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책임이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있다는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것을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85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>
                          <a:latin typeface="HY목각파임B"/>
                          <a:cs typeface="HY목각파임B"/>
                        </a:rPr>
                        <a:t>9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의연금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지출방법,</a:t>
                      </a:r>
                      <a:r>
                        <a:rPr dirty="0" sz="1400" spc="-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해체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분단하는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경우의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의연금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처리기준을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정확히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알고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3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0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71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HY목각파임B"/>
                          <a:cs typeface="HY목각파임B"/>
                        </a:rPr>
                        <a:t>10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함께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차기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간부의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역할을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수행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사전에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적극적으로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물색하여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일부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임무를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단장의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지시를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받아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지도를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하고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98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88900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회계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07770">
              <a:lnSpc>
                <a:spcPct val="100000"/>
              </a:lnSpc>
              <a:spcBef>
                <a:spcPts val="130"/>
              </a:spcBef>
            </a:pPr>
            <a:r>
              <a:rPr dirty="0" spc="120"/>
              <a:t>비밀</a:t>
            </a:r>
            <a:r>
              <a:rPr dirty="0" spc="-240"/>
              <a:t> </a:t>
            </a:r>
            <a:r>
              <a:rPr dirty="0" spc="85"/>
              <a:t>헌금</a:t>
            </a:r>
            <a:r>
              <a:rPr dirty="0" spc="-235"/>
              <a:t> </a:t>
            </a:r>
            <a:r>
              <a:rPr dirty="0" spc="120"/>
              <a:t>보고</a:t>
            </a:r>
            <a:r>
              <a:rPr dirty="0" spc="-240"/>
              <a:t> </a:t>
            </a:r>
            <a:r>
              <a:rPr dirty="0" spc="85"/>
              <a:t>및</a:t>
            </a:r>
            <a:r>
              <a:rPr dirty="0" spc="-85"/>
              <a:t> </a:t>
            </a:r>
            <a:r>
              <a:rPr dirty="0" spc="80"/>
              <a:t>관리</a:t>
            </a:r>
          </a:p>
          <a:p>
            <a:pPr marL="456565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57200" algn="l"/>
              </a:tabLst>
            </a:pPr>
            <a:r>
              <a:rPr dirty="0" sz="2400" spc="114">
                <a:solidFill>
                  <a:srgbClr val="E36C09"/>
                </a:solidFill>
              </a:rPr>
              <a:t>보</a:t>
            </a:r>
            <a:r>
              <a:rPr dirty="0" sz="2400" spc="45">
                <a:solidFill>
                  <a:srgbClr val="E36C09"/>
                </a:solidFill>
              </a:rPr>
              <a:t>고방법</a:t>
            </a:r>
            <a:r>
              <a:rPr dirty="0" sz="2400" spc="-254">
                <a:solidFill>
                  <a:srgbClr val="E36C09"/>
                </a:solidFill>
              </a:rPr>
              <a:t> </a:t>
            </a:r>
            <a:r>
              <a:rPr dirty="0" sz="2400" spc="20">
                <a:solidFill>
                  <a:srgbClr val="E36C09"/>
                </a:solidFill>
              </a:rPr>
              <a:t>:</a:t>
            </a:r>
            <a:r>
              <a:rPr dirty="0" sz="2400" spc="-40">
                <a:solidFill>
                  <a:srgbClr val="E36C09"/>
                </a:solidFill>
              </a:rPr>
              <a:t> </a:t>
            </a:r>
            <a:r>
              <a:rPr dirty="0" sz="2400" spc="120"/>
              <a:t>매</a:t>
            </a:r>
            <a:r>
              <a:rPr dirty="0" sz="2400" spc="45"/>
              <a:t>주</a:t>
            </a:r>
            <a:r>
              <a:rPr dirty="0" sz="2400" spc="-185"/>
              <a:t> </a:t>
            </a:r>
            <a:r>
              <a:rPr dirty="0" sz="2400" spc="114"/>
              <a:t>회</a:t>
            </a:r>
            <a:r>
              <a:rPr dirty="0" sz="2400" spc="45"/>
              <a:t>합시</a:t>
            </a:r>
            <a:r>
              <a:rPr dirty="0" sz="2400" spc="-260"/>
              <a:t> </a:t>
            </a:r>
            <a:r>
              <a:rPr dirty="0" sz="2400" spc="120"/>
              <a:t>보고</a:t>
            </a:r>
            <a:endParaRPr sz="2400"/>
          </a:p>
          <a:p>
            <a:pPr marL="351790">
              <a:lnSpc>
                <a:spcPct val="100000"/>
              </a:lnSpc>
              <a:spcBef>
                <a:spcPts val="1100"/>
              </a:spcBef>
            </a:pPr>
            <a:r>
              <a:rPr dirty="0" sz="2400" spc="5">
                <a:solidFill>
                  <a:srgbClr val="77923B"/>
                </a:solidFill>
                <a:latin typeface="맑은 고딕"/>
                <a:cs typeface="맑은 고딕"/>
              </a:rPr>
              <a:t>◎</a:t>
            </a:r>
            <a:r>
              <a:rPr dirty="0" sz="2400" spc="5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dirty="0" sz="2400" spc="114">
                <a:solidFill>
                  <a:srgbClr val="77923B"/>
                </a:solidFill>
              </a:rPr>
              <a:t>전</a:t>
            </a:r>
            <a:r>
              <a:rPr dirty="0" sz="2400" spc="45">
                <a:solidFill>
                  <a:srgbClr val="77923B"/>
                </a:solidFill>
              </a:rPr>
              <a:t>차</a:t>
            </a:r>
            <a:r>
              <a:rPr dirty="0" sz="2400" spc="-185">
                <a:solidFill>
                  <a:srgbClr val="77923B"/>
                </a:solidFill>
              </a:rPr>
              <a:t> </a:t>
            </a:r>
            <a:r>
              <a:rPr dirty="0" sz="2400" spc="110">
                <a:solidFill>
                  <a:srgbClr val="77923B"/>
                </a:solidFill>
              </a:rPr>
              <a:t>이</a:t>
            </a:r>
            <a:r>
              <a:rPr dirty="0" sz="2400" spc="45">
                <a:solidFill>
                  <a:srgbClr val="77923B"/>
                </a:solidFill>
              </a:rPr>
              <a:t>월</a:t>
            </a:r>
            <a:r>
              <a:rPr dirty="0" sz="2400" spc="40">
                <a:solidFill>
                  <a:srgbClr val="77923B"/>
                </a:solidFill>
              </a:rPr>
              <a:t>금</a:t>
            </a:r>
            <a:r>
              <a:rPr dirty="0" sz="2400" spc="15">
                <a:solidFill>
                  <a:srgbClr val="77923B"/>
                </a:solidFill>
              </a:rPr>
              <a:t>/</a:t>
            </a:r>
            <a:r>
              <a:rPr dirty="0" sz="2400" spc="-35">
                <a:solidFill>
                  <a:srgbClr val="77923B"/>
                </a:solidFill>
              </a:rPr>
              <a:t>전주</a:t>
            </a:r>
            <a:r>
              <a:rPr dirty="0" sz="2400" spc="45">
                <a:solidFill>
                  <a:srgbClr val="77923B"/>
                </a:solidFill>
              </a:rPr>
              <a:t>비</a:t>
            </a:r>
            <a:r>
              <a:rPr dirty="0" sz="2400" spc="-35">
                <a:solidFill>
                  <a:srgbClr val="77923B"/>
                </a:solidFill>
              </a:rPr>
              <a:t>밀헌</a:t>
            </a:r>
            <a:r>
              <a:rPr dirty="0" sz="2400" spc="40">
                <a:solidFill>
                  <a:srgbClr val="77923B"/>
                </a:solidFill>
              </a:rPr>
              <a:t>금</a:t>
            </a:r>
            <a:r>
              <a:rPr dirty="0" sz="2400" spc="-60">
                <a:solidFill>
                  <a:srgbClr val="77923B"/>
                </a:solidFill>
              </a:rPr>
              <a:t>/</a:t>
            </a:r>
            <a:r>
              <a:rPr dirty="0" sz="2400" spc="45">
                <a:solidFill>
                  <a:srgbClr val="77923B"/>
                </a:solidFill>
              </a:rPr>
              <a:t>의</a:t>
            </a:r>
            <a:r>
              <a:rPr dirty="0" sz="2400" spc="-35">
                <a:solidFill>
                  <a:srgbClr val="77923B"/>
                </a:solidFill>
              </a:rPr>
              <a:t>연금</a:t>
            </a:r>
            <a:r>
              <a:rPr dirty="0" sz="2400" spc="20">
                <a:solidFill>
                  <a:srgbClr val="77923B"/>
                </a:solidFill>
              </a:rPr>
              <a:t>/</a:t>
            </a:r>
            <a:r>
              <a:rPr dirty="0" sz="2400" spc="-35">
                <a:solidFill>
                  <a:srgbClr val="77923B"/>
                </a:solidFill>
              </a:rPr>
              <a:t>잔</a:t>
            </a:r>
            <a:r>
              <a:rPr dirty="0" sz="2400" spc="45">
                <a:solidFill>
                  <a:srgbClr val="77923B"/>
                </a:solidFill>
              </a:rPr>
              <a:t>액</a:t>
            </a:r>
            <a:r>
              <a:rPr dirty="0" sz="2400" spc="-35">
                <a:solidFill>
                  <a:srgbClr val="77923B"/>
                </a:solidFill>
              </a:rPr>
              <a:t>”</a:t>
            </a:r>
            <a:r>
              <a:rPr dirty="0" sz="2400" spc="45">
                <a:solidFill>
                  <a:srgbClr val="77923B"/>
                </a:solidFill>
              </a:rPr>
              <a:t>을</a:t>
            </a:r>
            <a:r>
              <a:rPr dirty="0" sz="2400" spc="-265">
                <a:solidFill>
                  <a:srgbClr val="77923B"/>
                </a:solidFill>
              </a:rPr>
              <a:t> </a:t>
            </a:r>
            <a:r>
              <a:rPr dirty="0" sz="2400" spc="114">
                <a:solidFill>
                  <a:srgbClr val="77923B"/>
                </a:solidFill>
              </a:rPr>
              <a:t>보고</a:t>
            </a:r>
            <a:endParaRPr sz="2400">
              <a:latin typeface="맑은 고딕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1175"/>
              </a:spcBef>
            </a:pPr>
            <a:r>
              <a:rPr dirty="0" sz="2400">
                <a:solidFill>
                  <a:srgbClr val="77923B"/>
                </a:solidFill>
                <a:latin typeface="맑은 고딕"/>
                <a:cs typeface="맑은 고딕"/>
              </a:rPr>
              <a:t>◎</a:t>
            </a:r>
            <a:r>
              <a:rPr dirty="0" sz="2400" spc="5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보</a:t>
            </a:r>
            <a:r>
              <a:rPr dirty="0" sz="2400" spc="45">
                <a:solidFill>
                  <a:srgbClr val="77923B"/>
                </a:solidFill>
              </a:rPr>
              <a:t>고</a:t>
            </a:r>
            <a:r>
              <a:rPr dirty="0" sz="2400" spc="-185">
                <a:solidFill>
                  <a:srgbClr val="77923B"/>
                </a:solidFill>
              </a:rPr>
              <a:t> </a:t>
            </a:r>
            <a:r>
              <a:rPr dirty="0" sz="2400" spc="45">
                <a:solidFill>
                  <a:srgbClr val="77923B"/>
                </a:solidFill>
              </a:rPr>
              <a:t>후</a:t>
            </a:r>
            <a:r>
              <a:rPr dirty="0" sz="2400" spc="-35">
                <a:solidFill>
                  <a:srgbClr val="77923B"/>
                </a:solidFill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단</a:t>
            </a:r>
            <a:r>
              <a:rPr dirty="0" sz="2400" spc="45">
                <a:solidFill>
                  <a:srgbClr val="77923B"/>
                </a:solidFill>
              </a:rPr>
              <a:t>장</a:t>
            </a:r>
            <a:r>
              <a:rPr dirty="0" sz="2400" spc="-190">
                <a:solidFill>
                  <a:srgbClr val="77923B"/>
                </a:solidFill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확인</a:t>
            </a:r>
            <a:endParaRPr sz="2400">
              <a:latin typeface="맑은 고딕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1250"/>
              </a:spcBef>
            </a:pPr>
            <a:r>
              <a:rPr dirty="0" sz="2400">
                <a:solidFill>
                  <a:srgbClr val="77923B"/>
                </a:solidFill>
                <a:latin typeface="맑은 고딕"/>
                <a:cs typeface="맑은 고딕"/>
              </a:rPr>
              <a:t>◎</a:t>
            </a:r>
            <a:r>
              <a:rPr dirty="0" sz="2400" spc="5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회</a:t>
            </a:r>
            <a:r>
              <a:rPr dirty="0" sz="2400" spc="45">
                <a:solidFill>
                  <a:srgbClr val="77923B"/>
                </a:solidFill>
              </a:rPr>
              <a:t>계</a:t>
            </a:r>
            <a:r>
              <a:rPr dirty="0" sz="2400" spc="-185">
                <a:solidFill>
                  <a:srgbClr val="77923B"/>
                </a:solidFill>
              </a:rPr>
              <a:t> </a:t>
            </a:r>
            <a:r>
              <a:rPr dirty="0" sz="2400" spc="114">
                <a:solidFill>
                  <a:srgbClr val="77923B"/>
                </a:solidFill>
              </a:rPr>
              <a:t>불</a:t>
            </a:r>
            <a:r>
              <a:rPr dirty="0" sz="2400" spc="45">
                <a:solidFill>
                  <a:srgbClr val="77923B"/>
                </a:solidFill>
              </a:rPr>
              <a:t>참시</a:t>
            </a:r>
            <a:r>
              <a:rPr dirty="0" sz="2400" spc="-260">
                <a:solidFill>
                  <a:srgbClr val="77923B"/>
                </a:solidFill>
              </a:rPr>
              <a:t> </a:t>
            </a:r>
            <a:r>
              <a:rPr dirty="0" sz="2400" spc="114">
                <a:solidFill>
                  <a:srgbClr val="77923B"/>
                </a:solidFill>
              </a:rPr>
              <a:t>단</a:t>
            </a:r>
            <a:r>
              <a:rPr dirty="0" sz="2400" spc="45">
                <a:solidFill>
                  <a:srgbClr val="77923B"/>
                </a:solidFill>
              </a:rPr>
              <a:t>장이</a:t>
            </a:r>
            <a:r>
              <a:rPr dirty="0" sz="2400" spc="-185">
                <a:solidFill>
                  <a:srgbClr val="77923B"/>
                </a:solidFill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대</a:t>
            </a:r>
            <a:r>
              <a:rPr dirty="0" sz="2400" spc="45">
                <a:solidFill>
                  <a:srgbClr val="77923B"/>
                </a:solidFill>
              </a:rPr>
              <a:t>신</a:t>
            </a:r>
            <a:r>
              <a:rPr dirty="0" sz="2400" spc="-190">
                <a:solidFill>
                  <a:srgbClr val="77923B"/>
                </a:solidFill>
              </a:rPr>
              <a:t> </a:t>
            </a:r>
            <a:r>
              <a:rPr dirty="0" sz="2400" spc="120">
                <a:solidFill>
                  <a:srgbClr val="77923B"/>
                </a:solidFill>
              </a:rPr>
              <a:t>보고</a:t>
            </a:r>
            <a:endParaRPr sz="2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회계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558405" cy="534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073785">
              <a:lnSpc>
                <a:spcPct val="100000"/>
              </a:lnSpc>
              <a:spcBef>
                <a:spcPts val="130"/>
              </a:spcBef>
            </a:pP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비밀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헌금</a:t>
            </a:r>
            <a:r>
              <a:rPr dirty="0" sz="3200" spc="-2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보고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관리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60" b="1">
                <a:solidFill>
                  <a:srgbClr val="E36C09"/>
                </a:solidFill>
                <a:latin typeface="HY목각파임B"/>
                <a:cs typeface="HY목각파임B"/>
              </a:rPr>
              <a:t>비밀헌금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①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형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편대로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비한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0000FF"/>
                </a:solidFill>
                <a:latin typeface="HY목각파임B"/>
                <a:cs typeface="HY목각파임B"/>
              </a:rPr>
              <a:t>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금을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봉</a:t>
            </a:r>
            <a:r>
              <a:rPr dirty="0" sz="2400" spc="40" b="1">
                <a:solidFill>
                  <a:srgbClr val="0000FF"/>
                </a:solidFill>
                <a:latin typeface="HY목각파임B"/>
                <a:cs typeface="HY목각파임B"/>
              </a:rPr>
              <a:t>헌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지오의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전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자금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622300">
              <a:lnSpc>
                <a:spcPct val="100000"/>
              </a:lnSpc>
              <a:spcBef>
                <a:spcPts val="1250"/>
              </a:spcBef>
            </a:pP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지오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대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품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종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식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육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영비</a:t>
            </a:r>
            <a:r>
              <a:rPr dirty="0" sz="2400" spc="-25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②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비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밀헌금</a:t>
            </a:r>
            <a:r>
              <a:rPr dirty="0" sz="2400" spc="-25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머니</a:t>
            </a:r>
            <a:endParaRPr sz="2400">
              <a:latin typeface="HY목각파임B"/>
              <a:cs typeface="HY목각파임B"/>
            </a:endParaRPr>
          </a:p>
          <a:p>
            <a:pPr marL="622300">
              <a:lnSpc>
                <a:spcPct val="100000"/>
              </a:lnSpc>
              <a:spcBef>
                <a:spcPts val="1250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탁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밑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으로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려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행에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장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없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도록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③</a:t>
            </a:r>
            <a:r>
              <a:rPr dirty="0" sz="2400" spc="-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금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준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비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못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한</a:t>
            </a:r>
            <a:r>
              <a:rPr dirty="0" sz="2400" spc="-1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경우</a:t>
            </a:r>
            <a:endParaRPr sz="2400">
              <a:latin typeface="HY목각파임B"/>
              <a:cs typeface="HY목각파임B"/>
            </a:endParaRPr>
          </a:p>
          <a:p>
            <a:pPr marL="622300">
              <a:lnSpc>
                <a:spcPct val="100000"/>
              </a:lnSpc>
              <a:spcBef>
                <a:spcPts val="1180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밀헌금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머니에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만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넣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도록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endParaRPr sz="2400">
              <a:latin typeface="HY목각파임B"/>
              <a:cs typeface="HY목각파임B"/>
            </a:endParaRPr>
          </a:p>
          <a:p>
            <a:pPr marL="622300">
              <a:lnSpc>
                <a:spcPct val="100000"/>
              </a:lnSpc>
              <a:spcBef>
                <a:spcPts val="1250"/>
              </a:spcBef>
            </a:pP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밀헌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에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포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함하여</a:t>
            </a:r>
            <a:r>
              <a:rPr dirty="0" sz="2400" spc="-25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금함이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람직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endParaRPr sz="2400">
              <a:latin typeface="HY목각파임B"/>
              <a:cs typeface="HY목각파임B"/>
            </a:endParaRPr>
          </a:p>
          <a:p>
            <a:pPr algn="ctr" marR="1098550">
              <a:lnSpc>
                <a:spcPct val="100000"/>
              </a:lnSpc>
              <a:spcBef>
                <a:spcPts val="1100"/>
              </a:spcBef>
            </a:pPr>
            <a:r>
              <a:rPr dirty="0" sz="2400" b="1">
                <a:solidFill>
                  <a:srgbClr val="0000FF"/>
                </a:solidFill>
                <a:latin typeface="맑은 고딕"/>
                <a:cs typeface="맑은 고딕"/>
              </a:rPr>
              <a:t>④</a:t>
            </a:r>
            <a:r>
              <a:rPr dirty="0" sz="2400" spc="-20" b="1">
                <a:solidFill>
                  <a:srgbClr val="0000FF"/>
                </a:solidFill>
                <a:latin typeface="맑은 고딕"/>
                <a:cs typeface="맑은 고딕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합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중</a:t>
            </a:r>
            <a:r>
              <a:rPr dirty="0" sz="2400" spc="90" b="1">
                <a:solidFill>
                  <a:srgbClr val="0000FF"/>
                </a:solidFill>
                <a:latin typeface="HY목각파임B"/>
                <a:cs typeface="HY목각파임B"/>
              </a:rPr>
              <a:t>(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특히</a:t>
            </a:r>
            <a:r>
              <a:rPr dirty="0" sz="2400" spc="-26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모상</a:t>
            </a:r>
            <a:r>
              <a:rPr dirty="0" sz="2400" spc="-25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앞</a:t>
            </a:r>
            <a:r>
              <a:rPr dirty="0" sz="2400" spc="20" b="1">
                <a:solidFill>
                  <a:srgbClr val="0000FF"/>
                </a:solidFill>
                <a:latin typeface="HY목각파임B"/>
                <a:cs typeface="HY목각파임B"/>
              </a:rPr>
              <a:t>)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비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밀헌금</a:t>
            </a:r>
            <a:r>
              <a:rPr dirty="0" sz="2400" spc="-3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계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산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금지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회계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667" y="1120774"/>
            <a:ext cx="7482205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63955">
              <a:lnSpc>
                <a:spcPct val="100000"/>
              </a:lnSpc>
              <a:spcBef>
                <a:spcPts val="130"/>
              </a:spcBef>
            </a:pP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회계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장부</a:t>
            </a:r>
            <a:r>
              <a:rPr dirty="0" sz="3200" spc="-2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20" b="1">
                <a:solidFill>
                  <a:srgbClr val="0000FF"/>
                </a:solidFill>
                <a:latin typeface="HY목각파임B"/>
                <a:cs typeface="HY목각파임B"/>
              </a:rPr>
              <a:t>작성</a:t>
            </a:r>
            <a:r>
              <a:rPr dirty="0" sz="3200" spc="-24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3200" spc="-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관리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연금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속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의회에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입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전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액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의연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  <a:tab pos="5161280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레시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디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체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금과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물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☞</a:t>
            </a:r>
            <a:r>
              <a:rPr dirty="0" sz="2400" b="1">
                <a:solidFill>
                  <a:srgbClr val="77923B"/>
                </a:solidFill>
                <a:latin typeface="HY목각파임B"/>
                <a:cs typeface="HY목각파임B"/>
              </a:rPr>
              <a:t>	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속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평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의회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귀속</a:t>
            </a:r>
            <a:endParaRPr sz="2400">
              <a:latin typeface="HY목각파임B"/>
              <a:cs typeface="HY목각파임B"/>
            </a:endParaRPr>
          </a:p>
          <a:p>
            <a:pPr marL="413384" marR="224154" indent="-413384">
              <a:lnSpc>
                <a:spcPct val="140800"/>
              </a:lnSpc>
              <a:spcBef>
                <a:spcPts val="75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출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가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성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당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신축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축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는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축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하금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9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S</a:t>
            </a:r>
            <a:r>
              <a:rPr dirty="0" sz="2400" spc="-45" b="1">
                <a:solidFill>
                  <a:srgbClr val="77923B"/>
                </a:solidFill>
                <a:latin typeface="HY목각파임B"/>
                <a:cs typeface="HY목각파임B"/>
              </a:rPr>
              <a:t>e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.),  </a:t>
            </a:r>
            <a:r>
              <a:rPr dirty="0" u="heavy" sz="2400" spc="1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교</a:t>
            </a:r>
            <a:r>
              <a:rPr dirty="0" u="heavy" sz="2400" spc="45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본</a:t>
            </a:r>
            <a:r>
              <a:rPr dirty="0" u="heavy" sz="2400" spc="-265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 </a:t>
            </a:r>
            <a:r>
              <a:rPr dirty="0" u="heavy" sz="2400" spc="1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구</a:t>
            </a:r>
            <a:r>
              <a:rPr dirty="0" u="heavy" sz="2400" spc="45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입</a:t>
            </a:r>
            <a:r>
              <a:rPr dirty="0" u="heavy" sz="2400" spc="-19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 </a:t>
            </a:r>
            <a:r>
              <a:rPr dirty="0" u="heavy" sz="2400" spc="1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가능</a:t>
            </a:r>
            <a:r>
              <a:rPr dirty="0" u="heavy" sz="2400" spc="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(</a:t>
            </a:r>
            <a:r>
              <a:rPr dirty="0" u="heavy" sz="2400" spc="-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2</a:t>
            </a:r>
            <a:r>
              <a:rPr dirty="0" u="heavy" sz="2400" spc="-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0</a:t>
            </a:r>
            <a:r>
              <a:rPr dirty="0" u="heavy" sz="2400" spc="5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2</a:t>
            </a:r>
            <a:r>
              <a:rPr dirty="0" u="heavy" sz="2400" spc="-25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4</a:t>
            </a:r>
            <a:r>
              <a:rPr dirty="0" u="heavy" sz="2400" spc="-3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개</a:t>
            </a:r>
            <a:r>
              <a:rPr dirty="0" u="heavy" sz="2400" spc="45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정</a:t>
            </a:r>
            <a:r>
              <a:rPr dirty="0" u="heavy" sz="2400" spc="20" b="1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사비용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충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당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: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외행</a:t>
            </a:r>
            <a:r>
              <a:rPr dirty="0" sz="2400" spc="-30" b="1">
                <a:solidFill>
                  <a:srgbClr val="77923B"/>
                </a:solidFill>
                <a:latin typeface="HY목각파임B"/>
                <a:cs typeface="HY목각파임B"/>
              </a:rPr>
              <a:t>사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목회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액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렴은</a:t>
            </a:r>
            <a:endParaRPr sz="2400">
              <a:latin typeface="HY목각파임B"/>
              <a:cs typeface="HY목각파임B"/>
            </a:endParaRPr>
          </a:p>
          <a:p>
            <a:pPr marL="2710815">
              <a:lnSpc>
                <a:spcPct val="100000"/>
              </a:lnSpc>
              <a:spcBef>
                <a:spcPts val="1175"/>
              </a:spcBef>
            </a:pP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외적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인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1</a:t>
            </a:r>
            <a:r>
              <a:rPr dirty="0" sz="2400" spc="-25" b="1">
                <a:solidFill>
                  <a:srgbClr val="77923B"/>
                </a:solidFill>
                <a:latin typeface="HY목각파임B"/>
                <a:cs typeface="HY목각파임B"/>
              </a:rPr>
              <a:t>99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2</a:t>
            </a:r>
            <a:r>
              <a:rPr dirty="0" sz="2400" spc="-65" b="1">
                <a:solidFill>
                  <a:srgbClr val="77923B"/>
                </a:solidFill>
                <a:latin typeface="HY목각파임B"/>
                <a:cs typeface="HY목각파임B"/>
              </a:rPr>
              <a:t>.</a:t>
            </a:r>
            <a:r>
              <a:rPr dirty="0" sz="2400" spc="35" b="1">
                <a:solidFill>
                  <a:srgbClr val="77923B"/>
                </a:solidFill>
                <a:latin typeface="HY목각파임B"/>
                <a:cs typeface="HY목각파임B"/>
              </a:rPr>
              <a:t>C</a:t>
            </a:r>
            <a:r>
              <a:rPr dirty="0" sz="2400" spc="-45" b="1">
                <a:solidFill>
                  <a:srgbClr val="77923B"/>
                </a:solidFill>
                <a:latin typeface="HY목각파임B"/>
                <a:cs typeface="HY목각파임B"/>
              </a:rPr>
              <a:t>o</a:t>
            </a:r>
            <a:r>
              <a:rPr dirty="0" sz="2400" spc="25" b="1">
                <a:solidFill>
                  <a:srgbClr val="77923B"/>
                </a:solidFill>
                <a:latin typeface="HY목각파임B"/>
                <a:cs typeface="HY목각파임B"/>
              </a:rPr>
              <a:t>n.)</a:t>
            </a:r>
            <a:endParaRPr sz="2400">
              <a:latin typeface="HY목각파임B"/>
              <a:cs typeface="HY목각파임B"/>
            </a:endParaRPr>
          </a:p>
          <a:p>
            <a:pPr marL="822960" marR="195580" indent="-314960">
              <a:lnSpc>
                <a:spcPts val="4200"/>
              </a:lnSpc>
              <a:tabLst>
                <a:tab pos="3321050" algn="l"/>
                <a:tab pos="4417695" algn="l"/>
              </a:tabLst>
            </a:pPr>
            <a:r>
              <a:rPr dirty="0" sz="2400" b="1">
                <a:solidFill>
                  <a:srgbClr val="6F2F9F"/>
                </a:solidFill>
                <a:latin typeface="맑은 고딕"/>
                <a:cs typeface="맑은 고딕"/>
              </a:rPr>
              <a:t>※</a:t>
            </a:r>
            <a:r>
              <a:rPr dirty="0" sz="2400" spc="10" b="1">
                <a:solidFill>
                  <a:srgbClr val="6F2F9F"/>
                </a:solidFill>
                <a:latin typeface="맑은 고딕"/>
                <a:cs typeface="맑은 고딕"/>
              </a:rPr>
              <a:t> </a:t>
            </a:r>
            <a:r>
              <a:rPr dirty="0" sz="2400" spc="114" b="1">
                <a:solidFill>
                  <a:srgbClr val="6F2F9F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사비용은</a:t>
            </a:r>
            <a:r>
              <a:rPr dirty="0" sz="2400" spc="-260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6F2F9F"/>
                </a:solidFill>
                <a:latin typeface="HY목각파임B"/>
                <a:cs typeface="HY목각파임B"/>
              </a:rPr>
              <a:t>수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입</a:t>
            </a:r>
            <a:r>
              <a:rPr dirty="0" sz="2400" spc="-190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6F2F9F"/>
                </a:solidFill>
                <a:latin typeface="HY목각파임B"/>
                <a:cs typeface="HY목각파임B"/>
              </a:rPr>
              <a:t>지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출</a:t>
            </a:r>
            <a:r>
              <a:rPr dirty="0" sz="2400" spc="15" b="1">
                <a:solidFill>
                  <a:srgbClr val="6F2F9F"/>
                </a:solidFill>
                <a:latin typeface="HY목각파임B"/>
                <a:cs typeface="HY목각파임B"/>
              </a:rPr>
              <a:t>(</a:t>
            </a:r>
            <a:r>
              <a:rPr dirty="0" sz="2400" spc="-30" b="1">
                <a:solidFill>
                  <a:srgbClr val="6F2F9F"/>
                </a:solidFill>
                <a:latin typeface="HY목각파임B"/>
                <a:cs typeface="HY목각파임B"/>
              </a:rPr>
              <a:t>잔</a:t>
            </a:r>
            <a:r>
              <a:rPr dirty="0" sz="2400" spc="40" b="1">
                <a:solidFill>
                  <a:srgbClr val="6F2F9F"/>
                </a:solidFill>
                <a:latin typeface="HY목각파임B"/>
                <a:cs typeface="HY목각파임B"/>
              </a:rPr>
              <a:t>액</a:t>
            </a:r>
            <a:r>
              <a:rPr dirty="0" sz="2400" spc="-60" b="1">
                <a:solidFill>
                  <a:srgbClr val="6F2F9F"/>
                </a:solidFill>
                <a:latin typeface="HY목각파임B"/>
                <a:cs typeface="HY목각파임B"/>
              </a:rPr>
              <a:t>)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을</a:t>
            </a:r>
            <a:r>
              <a:rPr dirty="0" sz="2400" spc="-260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6F2F9F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레시</a:t>
            </a:r>
            <a:r>
              <a:rPr dirty="0" sz="2400" spc="-30" b="1">
                <a:solidFill>
                  <a:srgbClr val="6F2F9F"/>
                </a:solidFill>
                <a:latin typeface="HY목각파임B"/>
                <a:cs typeface="HY목각파임B"/>
              </a:rPr>
              <a:t>디</a:t>
            </a:r>
            <a:r>
              <a:rPr dirty="0" sz="2400" spc="30" b="1">
                <a:solidFill>
                  <a:srgbClr val="6F2F9F"/>
                </a:solidFill>
                <a:latin typeface="HY목각파임B"/>
                <a:cs typeface="HY목각파임B"/>
              </a:rPr>
              <a:t>움에  </a:t>
            </a:r>
            <a:r>
              <a:rPr dirty="0" sz="2400" spc="120" b="1">
                <a:solidFill>
                  <a:srgbClr val="6F2F9F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사</a:t>
            </a:r>
            <a:r>
              <a:rPr dirty="0" sz="2400" spc="-265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후</a:t>
            </a:r>
            <a:r>
              <a:rPr dirty="0" sz="2400" spc="-35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6F2F9F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회합시</a:t>
            </a:r>
            <a:r>
              <a:rPr dirty="0" sz="2400" b="1">
                <a:solidFill>
                  <a:srgbClr val="6F2F9F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보고를</a:t>
            </a:r>
            <a:r>
              <a:rPr dirty="0" sz="2400" b="1">
                <a:solidFill>
                  <a:srgbClr val="6F2F9F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하는</a:t>
            </a:r>
            <a:r>
              <a:rPr dirty="0" sz="2400" spc="-260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6F2F9F"/>
                </a:solidFill>
                <a:latin typeface="HY목각파임B"/>
                <a:cs typeface="HY목각파임B"/>
              </a:rPr>
              <a:t>것</a:t>
            </a:r>
            <a:r>
              <a:rPr dirty="0" sz="2400" spc="45" b="1">
                <a:solidFill>
                  <a:srgbClr val="6F2F9F"/>
                </a:solidFill>
                <a:latin typeface="HY목각파임B"/>
                <a:cs typeface="HY목각파임B"/>
              </a:rPr>
              <a:t>이</a:t>
            </a:r>
            <a:r>
              <a:rPr dirty="0" sz="2400" spc="-114" b="1">
                <a:solidFill>
                  <a:srgbClr val="6F2F9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6F2F9F"/>
                </a:solidFill>
                <a:latin typeface="HY목각파임B"/>
                <a:cs typeface="HY목각파임B"/>
              </a:rPr>
              <a:t>좋음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764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0"/>
              <a:ext cx="681037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0"/>
              <a:ext cx="1547749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375" y="0"/>
              <a:ext cx="623887" cy="7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2725" y="0"/>
              <a:ext cx="1538224" cy="747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0475" y="0"/>
              <a:ext cx="661987" cy="74764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414972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마침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기도</a:t>
            </a:r>
            <a:r>
              <a:rPr dirty="0" sz="2750" spc="-22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FFFF00"/>
                </a:solidFill>
                <a:latin typeface="HY목각파임B"/>
                <a:cs typeface="HY목각파임B"/>
              </a:rPr>
              <a:t>(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성모송</a:t>
            </a:r>
            <a:r>
              <a:rPr dirty="0" sz="2750" spc="35" b="1">
                <a:solidFill>
                  <a:srgbClr val="FFFF00"/>
                </a:solidFill>
                <a:latin typeface="HY목각파임B"/>
                <a:cs typeface="HY목각파임B"/>
              </a:rPr>
              <a:t>,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영</a:t>
            </a:r>
            <a:r>
              <a:rPr dirty="0" sz="2750" b="1">
                <a:solidFill>
                  <a:srgbClr val="FFFF00"/>
                </a:solidFill>
                <a:latin typeface="HY목각파임B"/>
                <a:cs typeface="HY목각파임B"/>
              </a:rPr>
              <a:t>광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송</a:t>
            </a:r>
            <a:r>
              <a:rPr dirty="0" sz="2750" spc="35" b="1">
                <a:solidFill>
                  <a:srgbClr val="FFFF00"/>
                </a:solidFill>
                <a:latin typeface="HY목각파임B"/>
                <a:cs typeface="HY목각파임B"/>
              </a:rPr>
              <a:t>)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880" y="1231582"/>
            <a:ext cx="5137785" cy="4636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45" b="1">
                <a:latin typeface="HY목각파임B"/>
                <a:cs typeface="HY목각파임B"/>
              </a:rPr>
              <a:t>+</a:t>
            </a:r>
            <a:r>
              <a:rPr dirty="0" sz="2000" spc="-75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부와</a:t>
            </a:r>
            <a:r>
              <a:rPr dirty="0" sz="2000" spc="-204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자와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령의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이</a:t>
            </a:r>
            <a:r>
              <a:rPr dirty="0" sz="2000" spc="60" b="1">
                <a:latin typeface="HY목각파임B"/>
                <a:cs typeface="HY목각파임B"/>
              </a:rPr>
              <a:t>름</a:t>
            </a:r>
            <a:r>
              <a:rPr dirty="0" sz="2000" spc="-15" b="1">
                <a:latin typeface="HY목각파임B"/>
                <a:cs typeface="HY목각파임B"/>
              </a:rPr>
              <a:t>으로</a:t>
            </a:r>
            <a:r>
              <a:rPr dirty="0" sz="2000" spc="20" b="1">
                <a:latin typeface="HY목각파임B"/>
                <a:cs typeface="HY목각파임B"/>
              </a:rPr>
              <a:t>.</a:t>
            </a:r>
            <a:r>
              <a:rPr dirty="0" sz="2000" spc="-215" b="1">
                <a:latin typeface="HY목각파임B"/>
                <a:cs typeface="HY목각파임B"/>
              </a:rPr>
              <a:t> </a:t>
            </a:r>
            <a:r>
              <a:rPr dirty="0" sz="2000" spc="135" b="1">
                <a:latin typeface="HY목각파임B"/>
                <a:cs typeface="HY목각파임B"/>
              </a:rPr>
              <a:t>아멘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HY목각파임B"/>
              <a:cs typeface="HY목각파임B"/>
            </a:endParaRPr>
          </a:p>
          <a:p>
            <a:pPr marL="356235" marR="5080" indent="-343535">
              <a:lnSpc>
                <a:spcPct val="108000"/>
              </a:lnSpc>
              <a:buChar char="○"/>
              <a:tabLst>
                <a:tab pos="346710" algn="l"/>
              </a:tabLst>
            </a:pP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은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총이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가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득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하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신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마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리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아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님</a:t>
            </a:r>
            <a:r>
              <a:rPr dirty="0" sz="2000" spc="-2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뻐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하소</a:t>
            </a:r>
            <a:r>
              <a:rPr dirty="0" sz="2000" spc="-20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2000" spc="20" b="1">
                <a:solidFill>
                  <a:srgbClr val="E36C09"/>
                </a:solidFill>
                <a:latin typeface="HY목각파임B"/>
                <a:cs typeface="HY목각파임B"/>
              </a:rPr>
              <a:t>.  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주님</a:t>
            </a:r>
            <a:r>
              <a:rPr dirty="0" sz="2000" spc="-25" b="1">
                <a:solidFill>
                  <a:srgbClr val="E36C09"/>
                </a:solidFill>
                <a:latin typeface="HY목각파임B"/>
                <a:cs typeface="HY목각파임B"/>
              </a:rPr>
              <a:t>께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2000" spc="-2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E36C09"/>
                </a:solidFill>
                <a:latin typeface="HY목각파임B"/>
                <a:cs typeface="HY목각파임B"/>
              </a:rPr>
              <a:t>함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께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시니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E36C09"/>
                </a:solidFill>
                <a:latin typeface="HY목각파임B"/>
                <a:cs typeface="HY목각파임B"/>
              </a:rPr>
              <a:t>여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인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중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에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복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되시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며</a:t>
            </a:r>
            <a:r>
              <a:rPr dirty="0" sz="2000" spc="20" b="1">
                <a:solidFill>
                  <a:srgbClr val="E36C09"/>
                </a:solidFill>
                <a:latin typeface="HY목각파임B"/>
                <a:cs typeface="HY목각파임B"/>
              </a:rPr>
              <a:t>,  </a:t>
            </a:r>
            <a:r>
              <a:rPr dirty="0" sz="2000" spc="55" b="1">
                <a:solidFill>
                  <a:srgbClr val="E36C09"/>
                </a:solidFill>
                <a:latin typeface="HY목각파임B"/>
                <a:cs typeface="HY목각파임B"/>
              </a:rPr>
              <a:t>태중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에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E36C09"/>
                </a:solidFill>
                <a:latin typeface="HY목각파임B"/>
                <a:cs typeface="HY목각파임B"/>
              </a:rPr>
              <a:t>아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들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예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수님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E36C09"/>
                </a:solidFill>
                <a:latin typeface="HY목각파임B"/>
                <a:cs typeface="HY목각파임B"/>
              </a:rPr>
              <a:t>또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한</a:t>
            </a:r>
            <a:r>
              <a:rPr dirty="0" sz="2000" spc="-2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복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되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시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나</a:t>
            </a:r>
            <a:r>
              <a:rPr dirty="0" sz="2000" spc="-15" b="1">
                <a:solidFill>
                  <a:srgbClr val="E36C09"/>
                </a:solidFill>
                <a:latin typeface="HY목각파임B"/>
                <a:cs typeface="HY목각파임B"/>
              </a:rPr>
              <a:t>이다</a:t>
            </a:r>
            <a:r>
              <a:rPr dirty="0" sz="2000" spc="20" b="1">
                <a:solidFill>
                  <a:srgbClr val="E36C09"/>
                </a:solidFill>
                <a:latin typeface="HY목각파임B"/>
                <a:cs typeface="HY목각파임B"/>
              </a:rPr>
              <a:t>.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HY목각파임B"/>
              <a:cs typeface="HY목각파임B"/>
            </a:endParaRPr>
          </a:p>
          <a:p>
            <a:pPr marL="346710" indent="-334010">
              <a:lnSpc>
                <a:spcPct val="100000"/>
              </a:lnSpc>
              <a:spcBef>
                <a:spcPts val="5"/>
              </a:spcBef>
              <a:buChar char="●"/>
              <a:tabLst>
                <a:tab pos="346710" algn="l"/>
              </a:tabLst>
            </a:pP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천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주의</a:t>
            </a:r>
            <a:r>
              <a:rPr dirty="0" sz="2000" spc="-2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성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모</a:t>
            </a:r>
            <a:r>
              <a:rPr dirty="0" sz="2000" spc="-21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마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리</a:t>
            </a:r>
            <a:r>
              <a:rPr dirty="0" sz="2000" spc="-15" b="1">
                <a:solidFill>
                  <a:srgbClr val="0000FF"/>
                </a:solidFill>
                <a:latin typeface="HY목각파임B"/>
                <a:cs typeface="HY목각파임B"/>
              </a:rPr>
              <a:t>아</a:t>
            </a:r>
            <a:r>
              <a:rPr dirty="0" sz="2000" spc="65" b="1">
                <a:solidFill>
                  <a:srgbClr val="0000FF"/>
                </a:solidFill>
                <a:latin typeface="HY목각파임B"/>
                <a:cs typeface="HY목각파임B"/>
              </a:rPr>
              <a:t>님</a:t>
            </a:r>
            <a:endParaRPr sz="2000">
              <a:latin typeface="HY목각파임B"/>
              <a:cs typeface="HY목각파임B"/>
            </a:endParaRPr>
          </a:p>
          <a:p>
            <a:pPr marL="356235">
              <a:lnSpc>
                <a:spcPct val="100000"/>
              </a:lnSpc>
              <a:spcBef>
                <a:spcPts val="229"/>
              </a:spcBef>
            </a:pPr>
            <a:r>
              <a:rPr dirty="0" sz="2000" spc="55" b="1">
                <a:solidFill>
                  <a:srgbClr val="0000FF"/>
                </a:solidFill>
                <a:latin typeface="HY목각파임B"/>
                <a:cs typeface="HY목각파임B"/>
              </a:rPr>
              <a:t>이제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와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저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희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죽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을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때에</a:t>
            </a:r>
            <a:endParaRPr sz="2000">
              <a:latin typeface="HY목각파임B"/>
              <a:cs typeface="HY목각파임B"/>
            </a:endParaRPr>
          </a:p>
          <a:p>
            <a:pPr marL="346710">
              <a:lnSpc>
                <a:spcPct val="100000"/>
              </a:lnSpc>
              <a:spcBef>
                <a:spcPts val="225"/>
              </a:spcBef>
              <a:tabLst>
                <a:tab pos="4112260" algn="l"/>
              </a:tabLst>
            </a:pPr>
            <a:r>
              <a:rPr dirty="0" sz="2000" spc="95" b="1">
                <a:solidFill>
                  <a:srgbClr val="0000FF"/>
                </a:solidFill>
                <a:latin typeface="HY목각파임B"/>
                <a:cs typeface="HY목각파임B"/>
              </a:rPr>
              <a:t>저희</a:t>
            </a:r>
            <a:r>
              <a:rPr dirty="0" sz="2000" spc="-2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85" b="1">
                <a:solidFill>
                  <a:srgbClr val="0000FF"/>
                </a:solidFill>
                <a:latin typeface="HY목각파임B"/>
                <a:cs typeface="HY목각파임B"/>
              </a:rPr>
              <a:t>죄인을</a:t>
            </a:r>
            <a:r>
              <a:rPr dirty="0" sz="2000" spc="-2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85" b="1">
                <a:solidFill>
                  <a:srgbClr val="0000FF"/>
                </a:solidFill>
                <a:latin typeface="HY목각파임B"/>
                <a:cs typeface="HY목각파임B"/>
              </a:rPr>
              <a:t>위하여</a:t>
            </a:r>
            <a:r>
              <a:rPr dirty="0" sz="2000" spc="-2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30" b="1">
                <a:solidFill>
                  <a:srgbClr val="0000FF"/>
                </a:solidFill>
                <a:latin typeface="HY목각파임B"/>
                <a:cs typeface="HY목각파임B"/>
              </a:rPr>
              <a:t>빌어주소서.	</a:t>
            </a:r>
            <a:r>
              <a:rPr dirty="0" sz="2000" spc="50" b="1">
                <a:solidFill>
                  <a:srgbClr val="0000FF"/>
                </a:solidFill>
                <a:latin typeface="HY목각파임B"/>
                <a:cs typeface="HY목각파임B"/>
              </a:rPr>
              <a:t>아멘</a:t>
            </a:r>
            <a:r>
              <a:rPr dirty="0" sz="2000" spc="50" b="1">
                <a:latin typeface="HY목각파임B"/>
                <a:cs typeface="HY목각파임B"/>
              </a:rPr>
              <a:t>.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HY목각파임B"/>
              <a:cs typeface="HY목각파임B"/>
            </a:endParaRPr>
          </a:p>
          <a:p>
            <a:pPr marL="346710" indent="-334010">
              <a:lnSpc>
                <a:spcPct val="100000"/>
              </a:lnSpc>
              <a:buChar char="○"/>
              <a:tabLst>
                <a:tab pos="346710" algn="l"/>
              </a:tabLst>
            </a:pP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광이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부와</a:t>
            </a:r>
            <a:r>
              <a:rPr dirty="0" sz="2000" spc="-2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자와</a:t>
            </a:r>
            <a:r>
              <a:rPr dirty="0" sz="2000" spc="-20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000" spc="60" b="1">
                <a:solidFill>
                  <a:srgbClr val="E36C09"/>
                </a:solidFill>
                <a:latin typeface="HY목각파임B"/>
                <a:cs typeface="HY목각파임B"/>
              </a:rPr>
              <a:t>령께</a:t>
            </a:r>
            <a:endParaRPr sz="2000">
              <a:latin typeface="HY목각파임B"/>
              <a:cs typeface="HY목각파임B"/>
            </a:endParaRPr>
          </a:p>
          <a:p>
            <a:pPr marL="346710" indent="-334010">
              <a:lnSpc>
                <a:spcPct val="100000"/>
              </a:lnSpc>
              <a:spcBef>
                <a:spcPts val="229"/>
              </a:spcBef>
              <a:buChar char="●"/>
              <a:tabLst>
                <a:tab pos="346710" algn="l"/>
              </a:tabLst>
            </a:pP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처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음과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같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000" spc="-20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이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제와</a:t>
            </a:r>
            <a:r>
              <a:rPr dirty="0" sz="2000" spc="-2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0" b="1">
                <a:solidFill>
                  <a:srgbClr val="0000FF"/>
                </a:solidFill>
                <a:latin typeface="HY목각파임B"/>
                <a:cs typeface="HY목각파임B"/>
              </a:rPr>
              <a:t>영</a:t>
            </a:r>
            <a:r>
              <a:rPr dirty="0" sz="2000" spc="60" b="1">
                <a:solidFill>
                  <a:srgbClr val="0000FF"/>
                </a:solidFill>
                <a:latin typeface="HY목각파임B"/>
                <a:cs typeface="HY목각파임B"/>
              </a:rPr>
              <a:t>원</a:t>
            </a:r>
            <a:r>
              <a:rPr dirty="0" sz="2000" spc="55" b="1">
                <a:solidFill>
                  <a:srgbClr val="0000FF"/>
                </a:solidFill>
                <a:latin typeface="HY목각파임B"/>
                <a:cs typeface="HY목각파임B"/>
              </a:rPr>
              <a:t>히</a:t>
            </a:r>
            <a:r>
              <a:rPr dirty="0" sz="2000" spc="20" b="1">
                <a:solidFill>
                  <a:srgbClr val="0000FF"/>
                </a:solidFill>
                <a:latin typeface="HY목각파임B"/>
                <a:cs typeface="HY목각파임B"/>
              </a:rPr>
              <a:t>.</a:t>
            </a:r>
            <a:r>
              <a:rPr dirty="0" sz="2000" spc="-29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000" spc="135" b="1">
                <a:solidFill>
                  <a:srgbClr val="0000FF"/>
                </a:solidFill>
                <a:latin typeface="HY목각파임B"/>
                <a:cs typeface="HY목각파임B"/>
              </a:rPr>
              <a:t>아멘</a:t>
            </a:r>
            <a:endParaRPr sz="2000">
              <a:latin typeface="HY목각파임B"/>
              <a:cs typeface="HY목각파임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HY목각파임B"/>
              <a:cs typeface="HY목각파임B"/>
            </a:endParaRPr>
          </a:p>
          <a:p>
            <a:pPr marL="98425">
              <a:lnSpc>
                <a:spcPct val="100000"/>
              </a:lnSpc>
            </a:pPr>
            <a:r>
              <a:rPr dirty="0" sz="2000" spc="45" b="1">
                <a:latin typeface="HY목각파임B"/>
                <a:cs typeface="HY목각파임B"/>
              </a:rPr>
              <a:t>+</a:t>
            </a:r>
            <a:r>
              <a:rPr dirty="0" sz="2000" spc="-75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부와</a:t>
            </a:r>
            <a:r>
              <a:rPr dirty="0" sz="2000" spc="-204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자와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성</a:t>
            </a:r>
            <a:r>
              <a:rPr dirty="0" sz="2000" spc="60" b="1">
                <a:latin typeface="HY목각파임B"/>
                <a:cs typeface="HY목각파임B"/>
              </a:rPr>
              <a:t>령의</a:t>
            </a:r>
            <a:r>
              <a:rPr dirty="0" sz="2000" spc="-280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이</a:t>
            </a:r>
            <a:r>
              <a:rPr dirty="0" sz="2000" spc="60" b="1">
                <a:latin typeface="HY목각파임B"/>
                <a:cs typeface="HY목각파임B"/>
              </a:rPr>
              <a:t>름</a:t>
            </a:r>
            <a:r>
              <a:rPr dirty="0" sz="2000" spc="-15" b="1">
                <a:latin typeface="HY목각파임B"/>
                <a:cs typeface="HY목각파임B"/>
              </a:rPr>
              <a:t>으로</a:t>
            </a:r>
            <a:r>
              <a:rPr dirty="0" sz="2000" spc="20" b="1">
                <a:latin typeface="HY목각파임B"/>
                <a:cs typeface="HY목각파임B"/>
              </a:rPr>
              <a:t>.</a:t>
            </a:r>
            <a:r>
              <a:rPr dirty="0" sz="2000" spc="-215" b="1">
                <a:latin typeface="HY목각파임B"/>
                <a:cs typeface="HY목각파임B"/>
              </a:rPr>
              <a:t> </a:t>
            </a:r>
            <a:r>
              <a:rPr dirty="0" sz="2000" spc="130" b="1">
                <a:latin typeface="HY목각파임B"/>
                <a:cs typeface="HY목각파임B"/>
              </a:rPr>
              <a:t>아멘</a:t>
            </a:r>
            <a:endParaRPr sz="2000">
              <a:latin typeface="HY목각파임B"/>
              <a:cs typeface="HY목각파임B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67500" y="1924050"/>
            <a:ext cx="1990725" cy="3990975"/>
            <a:chOff x="6667500" y="1924050"/>
            <a:chExt cx="1990725" cy="399097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0875" y="1924050"/>
              <a:ext cx="1657350" cy="39909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7500" y="4476750"/>
              <a:ext cx="476250" cy="132397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467475" y="5992523"/>
            <a:ext cx="2143125" cy="444500"/>
            <a:chOff x="6467475" y="5992523"/>
            <a:chExt cx="2143125" cy="44450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9425" y="5992523"/>
              <a:ext cx="1781175" cy="4442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7475" y="6025356"/>
              <a:ext cx="346868" cy="346868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77275" y="5968206"/>
            <a:ext cx="355996" cy="34686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95580" y="5066963"/>
            <a:ext cx="1767839" cy="701040"/>
            <a:chOff x="3695580" y="5066963"/>
            <a:chExt cx="1767839" cy="701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5580" y="5066963"/>
              <a:ext cx="1767213" cy="700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42689" y="5113020"/>
              <a:ext cx="1645920" cy="565785"/>
            </a:xfrm>
            <a:custGeom>
              <a:avLst/>
              <a:gdLst/>
              <a:ahLst/>
              <a:cxnLst/>
              <a:rect l="l" t="t" r="r" b="b"/>
              <a:pathLst>
                <a:path w="1645920" h="565785">
                  <a:moveTo>
                    <a:pt x="804163" y="0"/>
                  </a:moveTo>
                  <a:lnTo>
                    <a:pt x="758189" y="7238"/>
                  </a:lnTo>
                  <a:lnTo>
                    <a:pt x="715518" y="28574"/>
                  </a:lnTo>
                  <a:lnTo>
                    <a:pt x="683768" y="63626"/>
                  </a:lnTo>
                  <a:lnTo>
                    <a:pt x="671322" y="112775"/>
                  </a:lnTo>
                  <a:lnTo>
                    <a:pt x="671562" y="120040"/>
                  </a:lnTo>
                  <a:lnTo>
                    <a:pt x="682545" y="160974"/>
                  </a:lnTo>
                  <a:lnTo>
                    <a:pt x="703877" y="196659"/>
                  </a:lnTo>
                  <a:lnTo>
                    <a:pt x="715772" y="212089"/>
                  </a:lnTo>
                  <a:lnTo>
                    <a:pt x="697099" y="223875"/>
                  </a:lnTo>
                  <a:lnTo>
                    <a:pt x="664801" y="252398"/>
                  </a:lnTo>
                  <a:lnTo>
                    <a:pt x="639960" y="287115"/>
                  </a:lnTo>
                  <a:lnTo>
                    <a:pt x="627197" y="325977"/>
                  </a:lnTo>
                  <a:lnTo>
                    <a:pt x="625718" y="349317"/>
                  </a:lnTo>
                  <a:lnTo>
                    <a:pt x="626389" y="363620"/>
                  </a:lnTo>
                  <a:lnTo>
                    <a:pt x="638301" y="407161"/>
                  </a:lnTo>
                  <a:lnTo>
                    <a:pt x="662555" y="440648"/>
                  </a:lnTo>
                  <a:lnTo>
                    <a:pt x="695960" y="464137"/>
                  </a:lnTo>
                  <a:lnTo>
                    <a:pt x="736121" y="477699"/>
                  </a:lnTo>
                  <a:lnTo>
                    <a:pt x="779145" y="482168"/>
                  </a:lnTo>
                  <a:lnTo>
                    <a:pt x="796768" y="481443"/>
                  </a:lnTo>
                  <a:lnTo>
                    <a:pt x="848613" y="470534"/>
                  </a:lnTo>
                  <a:lnTo>
                    <a:pt x="895762" y="444978"/>
                  </a:lnTo>
                  <a:lnTo>
                    <a:pt x="909574" y="432815"/>
                  </a:lnTo>
                  <a:lnTo>
                    <a:pt x="1014293" y="432815"/>
                  </a:lnTo>
                  <a:lnTo>
                    <a:pt x="992030" y="407161"/>
                  </a:lnTo>
                  <a:lnTo>
                    <a:pt x="781558" y="407161"/>
                  </a:lnTo>
                  <a:lnTo>
                    <a:pt x="774078" y="406900"/>
                  </a:lnTo>
                  <a:lnTo>
                    <a:pt x="735341" y="394255"/>
                  </a:lnTo>
                  <a:lnTo>
                    <a:pt x="711727" y="364184"/>
                  </a:lnTo>
                  <a:lnTo>
                    <a:pt x="708406" y="343788"/>
                  </a:lnTo>
                  <a:lnTo>
                    <a:pt x="708406" y="336422"/>
                  </a:lnTo>
                  <a:lnTo>
                    <a:pt x="710057" y="329183"/>
                  </a:lnTo>
                  <a:lnTo>
                    <a:pt x="713359" y="321817"/>
                  </a:lnTo>
                  <a:lnTo>
                    <a:pt x="716534" y="314578"/>
                  </a:lnTo>
                  <a:lnTo>
                    <a:pt x="744727" y="283082"/>
                  </a:lnTo>
                  <a:lnTo>
                    <a:pt x="765175" y="269366"/>
                  </a:lnTo>
                  <a:lnTo>
                    <a:pt x="866978" y="269366"/>
                  </a:lnTo>
                  <a:lnTo>
                    <a:pt x="834009" y="232790"/>
                  </a:lnTo>
                  <a:lnTo>
                    <a:pt x="871918" y="207136"/>
                  </a:lnTo>
                  <a:lnTo>
                    <a:pt x="898906" y="176402"/>
                  </a:lnTo>
                  <a:lnTo>
                    <a:pt x="899412" y="175513"/>
                  </a:lnTo>
                  <a:lnTo>
                    <a:pt x="785876" y="175513"/>
                  </a:lnTo>
                  <a:lnTo>
                    <a:pt x="777658" y="166201"/>
                  </a:lnTo>
                  <a:lnTo>
                    <a:pt x="757269" y="131429"/>
                  </a:lnTo>
                  <a:lnTo>
                    <a:pt x="753037" y="112775"/>
                  </a:lnTo>
                  <a:lnTo>
                    <a:pt x="753040" y="111505"/>
                  </a:lnTo>
                  <a:lnTo>
                    <a:pt x="773257" y="76166"/>
                  </a:lnTo>
                  <a:lnTo>
                    <a:pt x="802386" y="69468"/>
                  </a:lnTo>
                  <a:lnTo>
                    <a:pt x="913915" y="69468"/>
                  </a:lnTo>
                  <a:lnTo>
                    <a:pt x="910844" y="61848"/>
                  </a:lnTo>
                  <a:lnTo>
                    <a:pt x="884936" y="27685"/>
                  </a:lnTo>
                  <a:lnTo>
                    <a:pt x="847725" y="6984"/>
                  </a:lnTo>
                  <a:lnTo>
                    <a:pt x="815328" y="430"/>
                  </a:lnTo>
                  <a:lnTo>
                    <a:pt x="804163" y="0"/>
                  </a:lnTo>
                  <a:close/>
                </a:path>
                <a:path w="1645920" h="565785">
                  <a:moveTo>
                    <a:pt x="1014293" y="432815"/>
                  </a:moveTo>
                  <a:lnTo>
                    <a:pt x="909574" y="432815"/>
                  </a:lnTo>
                  <a:lnTo>
                    <a:pt x="938911" y="465073"/>
                  </a:lnTo>
                  <a:lnTo>
                    <a:pt x="941324" y="467486"/>
                  </a:lnTo>
                  <a:lnTo>
                    <a:pt x="945261" y="471169"/>
                  </a:lnTo>
                  <a:lnTo>
                    <a:pt x="947165" y="472820"/>
                  </a:lnTo>
                  <a:lnTo>
                    <a:pt x="950213" y="473582"/>
                  </a:lnTo>
                  <a:lnTo>
                    <a:pt x="1035431" y="473582"/>
                  </a:lnTo>
                  <a:lnTo>
                    <a:pt x="1038733" y="472058"/>
                  </a:lnTo>
                  <a:lnTo>
                    <a:pt x="1040764" y="465962"/>
                  </a:lnTo>
                  <a:lnTo>
                    <a:pt x="1039622" y="462406"/>
                  </a:lnTo>
                  <a:lnTo>
                    <a:pt x="1036447" y="458342"/>
                  </a:lnTo>
                  <a:lnTo>
                    <a:pt x="1014293" y="432815"/>
                  </a:lnTo>
                  <a:close/>
                </a:path>
                <a:path w="1645920" h="565785">
                  <a:moveTo>
                    <a:pt x="866978" y="269366"/>
                  </a:moveTo>
                  <a:lnTo>
                    <a:pt x="765175" y="269366"/>
                  </a:lnTo>
                  <a:lnTo>
                    <a:pt x="857758" y="375538"/>
                  </a:lnTo>
                  <a:lnTo>
                    <a:pt x="849493" y="382946"/>
                  </a:lnTo>
                  <a:lnTo>
                    <a:pt x="809793" y="402715"/>
                  </a:lnTo>
                  <a:lnTo>
                    <a:pt x="781558" y="407161"/>
                  </a:lnTo>
                  <a:lnTo>
                    <a:pt x="992030" y="407161"/>
                  </a:lnTo>
                  <a:lnTo>
                    <a:pt x="961389" y="371855"/>
                  </a:lnTo>
                  <a:lnTo>
                    <a:pt x="965862" y="364851"/>
                  </a:lnTo>
                  <a:lnTo>
                    <a:pt x="970121" y="357346"/>
                  </a:lnTo>
                  <a:lnTo>
                    <a:pt x="987653" y="313943"/>
                  </a:lnTo>
                  <a:lnTo>
                    <a:pt x="907161" y="313943"/>
                  </a:lnTo>
                  <a:lnTo>
                    <a:pt x="866978" y="269366"/>
                  </a:lnTo>
                  <a:close/>
                </a:path>
                <a:path w="1645920" h="565785">
                  <a:moveTo>
                    <a:pt x="994537" y="213994"/>
                  </a:moveTo>
                  <a:lnTo>
                    <a:pt x="930783" y="213994"/>
                  </a:lnTo>
                  <a:lnTo>
                    <a:pt x="927354" y="215010"/>
                  </a:lnTo>
                  <a:lnTo>
                    <a:pt x="924813" y="219074"/>
                  </a:lnTo>
                  <a:lnTo>
                    <a:pt x="924306" y="223138"/>
                  </a:lnTo>
                  <a:lnTo>
                    <a:pt x="924209" y="232790"/>
                  </a:lnTo>
                  <a:lnTo>
                    <a:pt x="924020" y="239756"/>
                  </a:lnTo>
                  <a:lnTo>
                    <a:pt x="917233" y="285511"/>
                  </a:lnTo>
                  <a:lnTo>
                    <a:pt x="907161" y="313943"/>
                  </a:lnTo>
                  <a:lnTo>
                    <a:pt x="987653" y="313943"/>
                  </a:lnTo>
                  <a:lnTo>
                    <a:pt x="997406" y="274889"/>
                  </a:lnTo>
                  <a:lnTo>
                    <a:pt x="1001568" y="232790"/>
                  </a:lnTo>
                  <a:lnTo>
                    <a:pt x="1001649" y="221614"/>
                  </a:lnTo>
                  <a:lnTo>
                    <a:pt x="1001013" y="217550"/>
                  </a:lnTo>
                  <a:lnTo>
                    <a:pt x="999871" y="216026"/>
                  </a:lnTo>
                  <a:lnTo>
                    <a:pt x="998601" y="214629"/>
                  </a:lnTo>
                  <a:lnTo>
                    <a:pt x="994537" y="213994"/>
                  </a:lnTo>
                  <a:close/>
                </a:path>
                <a:path w="1645920" h="565785">
                  <a:moveTo>
                    <a:pt x="913915" y="69468"/>
                  </a:moveTo>
                  <a:lnTo>
                    <a:pt x="802386" y="69468"/>
                  </a:lnTo>
                  <a:lnTo>
                    <a:pt x="810984" y="70280"/>
                  </a:lnTo>
                  <a:lnTo>
                    <a:pt x="818499" y="72723"/>
                  </a:lnTo>
                  <a:lnTo>
                    <a:pt x="840105" y="111505"/>
                  </a:lnTo>
                  <a:lnTo>
                    <a:pt x="840013" y="120040"/>
                  </a:lnTo>
                  <a:lnTo>
                    <a:pt x="838454" y="126999"/>
                  </a:lnTo>
                  <a:lnTo>
                    <a:pt x="834898" y="133476"/>
                  </a:lnTo>
                  <a:lnTo>
                    <a:pt x="831469" y="139953"/>
                  </a:lnTo>
                  <a:lnTo>
                    <a:pt x="827151" y="145795"/>
                  </a:lnTo>
                  <a:lnTo>
                    <a:pt x="821817" y="150875"/>
                  </a:lnTo>
                  <a:lnTo>
                    <a:pt x="816610" y="155955"/>
                  </a:lnTo>
                  <a:lnTo>
                    <a:pt x="810768" y="160654"/>
                  </a:lnTo>
                  <a:lnTo>
                    <a:pt x="804418" y="164845"/>
                  </a:lnTo>
                  <a:lnTo>
                    <a:pt x="798195" y="169163"/>
                  </a:lnTo>
                  <a:lnTo>
                    <a:pt x="791972" y="172719"/>
                  </a:lnTo>
                  <a:lnTo>
                    <a:pt x="785876" y="175513"/>
                  </a:lnTo>
                  <a:lnTo>
                    <a:pt x="899412" y="175513"/>
                  </a:lnTo>
                  <a:lnTo>
                    <a:pt x="908407" y="159732"/>
                  </a:lnTo>
                  <a:lnTo>
                    <a:pt x="915193" y="142859"/>
                  </a:lnTo>
                  <a:lnTo>
                    <a:pt x="919265" y="125771"/>
                  </a:lnTo>
                  <a:lnTo>
                    <a:pt x="920623" y="108457"/>
                  </a:lnTo>
                  <a:lnTo>
                    <a:pt x="920005" y="95746"/>
                  </a:lnTo>
                  <a:lnTo>
                    <a:pt x="918162" y="83724"/>
                  </a:lnTo>
                  <a:lnTo>
                    <a:pt x="915104" y="72417"/>
                  </a:lnTo>
                  <a:lnTo>
                    <a:pt x="913915" y="69468"/>
                  </a:lnTo>
                  <a:close/>
                </a:path>
                <a:path w="1645920" h="565785">
                  <a:moveTo>
                    <a:pt x="1456436" y="9143"/>
                  </a:moveTo>
                  <a:lnTo>
                    <a:pt x="1385189" y="9143"/>
                  </a:lnTo>
                  <a:lnTo>
                    <a:pt x="1380236" y="12572"/>
                  </a:lnTo>
                  <a:lnTo>
                    <a:pt x="1377442" y="19430"/>
                  </a:lnTo>
                  <a:lnTo>
                    <a:pt x="1200023" y="463295"/>
                  </a:lnTo>
                  <a:lnTo>
                    <a:pt x="1197610" y="469010"/>
                  </a:lnTo>
                  <a:lnTo>
                    <a:pt x="1197472" y="473074"/>
                  </a:lnTo>
                  <a:lnTo>
                    <a:pt x="1201420" y="477392"/>
                  </a:lnTo>
                  <a:lnTo>
                    <a:pt x="1205738" y="478510"/>
                  </a:lnTo>
                  <a:lnTo>
                    <a:pt x="1275842" y="478510"/>
                  </a:lnTo>
                  <a:lnTo>
                    <a:pt x="1326261" y="367537"/>
                  </a:lnTo>
                  <a:lnTo>
                    <a:pt x="1605160" y="367537"/>
                  </a:lnTo>
                  <a:lnTo>
                    <a:pt x="1575362" y="292607"/>
                  </a:lnTo>
                  <a:lnTo>
                    <a:pt x="1354836" y="292607"/>
                  </a:lnTo>
                  <a:lnTo>
                    <a:pt x="1421257" y="120014"/>
                  </a:lnTo>
                  <a:lnTo>
                    <a:pt x="1506724" y="120014"/>
                  </a:lnTo>
                  <a:lnTo>
                    <a:pt x="1466977" y="20065"/>
                  </a:lnTo>
                  <a:lnTo>
                    <a:pt x="1464945" y="15620"/>
                  </a:lnTo>
                  <a:lnTo>
                    <a:pt x="1463167" y="12699"/>
                  </a:lnTo>
                  <a:lnTo>
                    <a:pt x="1461515" y="11302"/>
                  </a:lnTo>
                  <a:lnTo>
                    <a:pt x="1459864" y="9778"/>
                  </a:lnTo>
                  <a:lnTo>
                    <a:pt x="1456436" y="9143"/>
                  </a:lnTo>
                  <a:close/>
                </a:path>
                <a:path w="1645920" h="565785">
                  <a:moveTo>
                    <a:pt x="1605160" y="367537"/>
                  </a:moveTo>
                  <a:lnTo>
                    <a:pt x="1515745" y="367537"/>
                  </a:lnTo>
                  <a:lnTo>
                    <a:pt x="1554226" y="468121"/>
                  </a:lnTo>
                  <a:lnTo>
                    <a:pt x="1556258" y="473074"/>
                  </a:lnTo>
                  <a:lnTo>
                    <a:pt x="1558417" y="475970"/>
                  </a:lnTo>
                  <a:lnTo>
                    <a:pt x="1560957" y="476986"/>
                  </a:lnTo>
                  <a:lnTo>
                    <a:pt x="1563370" y="478002"/>
                  </a:lnTo>
                  <a:lnTo>
                    <a:pt x="1566799" y="478510"/>
                  </a:lnTo>
                  <a:lnTo>
                    <a:pt x="1637919" y="478510"/>
                  </a:lnTo>
                  <a:lnTo>
                    <a:pt x="1642237" y="477494"/>
                  </a:lnTo>
                  <a:lnTo>
                    <a:pt x="1644142" y="475462"/>
                  </a:lnTo>
                  <a:lnTo>
                    <a:pt x="1645920" y="473455"/>
                  </a:lnTo>
                  <a:lnTo>
                    <a:pt x="1645665" y="469391"/>
                  </a:lnTo>
                  <a:lnTo>
                    <a:pt x="1605160" y="367537"/>
                  </a:lnTo>
                  <a:close/>
                </a:path>
                <a:path w="1645920" h="565785">
                  <a:moveTo>
                    <a:pt x="1506724" y="120014"/>
                  </a:moveTo>
                  <a:lnTo>
                    <a:pt x="1421257" y="120014"/>
                  </a:lnTo>
                  <a:lnTo>
                    <a:pt x="1487170" y="292607"/>
                  </a:lnTo>
                  <a:lnTo>
                    <a:pt x="1575362" y="292607"/>
                  </a:lnTo>
                  <a:lnTo>
                    <a:pt x="1506724" y="120014"/>
                  </a:lnTo>
                  <a:close/>
                </a:path>
                <a:path w="1645920" h="565785">
                  <a:moveTo>
                    <a:pt x="350849" y="491921"/>
                  </a:moveTo>
                  <a:lnTo>
                    <a:pt x="236474" y="491921"/>
                  </a:lnTo>
                  <a:lnTo>
                    <a:pt x="301117" y="558977"/>
                  </a:lnTo>
                  <a:lnTo>
                    <a:pt x="304292" y="562228"/>
                  </a:lnTo>
                  <a:lnTo>
                    <a:pt x="306705" y="564159"/>
                  </a:lnTo>
                  <a:lnTo>
                    <a:pt x="309499" y="565378"/>
                  </a:lnTo>
                  <a:lnTo>
                    <a:pt x="313055" y="565683"/>
                  </a:lnTo>
                  <a:lnTo>
                    <a:pt x="398652" y="565683"/>
                  </a:lnTo>
                  <a:lnTo>
                    <a:pt x="408578" y="564426"/>
                  </a:lnTo>
                  <a:lnTo>
                    <a:pt x="412813" y="560654"/>
                  </a:lnTo>
                  <a:lnTo>
                    <a:pt x="411333" y="554367"/>
                  </a:lnTo>
                  <a:lnTo>
                    <a:pt x="404113" y="545566"/>
                  </a:lnTo>
                  <a:lnTo>
                    <a:pt x="350849" y="491921"/>
                  </a:lnTo>
                  <a:close/>
                </a:path>
                <a:path w="1645920" h="565785">
                  <a:moveTo>
                    <a:pt x="207772" y="1142"/>
                  </a:moveTo>
                  <a:lnTo>
                    <a:pt x="160543" y="6064"/>
                  </a:lnTo>
                  <a:lnTo>
                    <a:pt x="117601" y="20700"/>
                  </a:lnTo>
                  <a:lnTo>
                    <a:pt x="79994" y="44592"/>
                  </a:lnTo>
                  <a:lnTo>
                    <a:pt x="48768" y="77342"/>
                  </a:lnTo>
                  <a:lnTo>
                    <a:pt x="26638" y="113760"/>
                  </a:lnTo>
                  <a:lnTo>
                    <a:pt x="11557" y="154558"/>
                  </a:lnTo>
                  <a:lnTo>
                    <a:pt x="2873" y="199104"/>
                  </a:lnTo>
                  <a:lnTo>
                    <a:pt x="0" y="246887"/>
                  </a:lnTo>
                  <a:lnTo>
                    <a:pt x="833" y="273702"/>
                  </a:lnTo>
                  <a:lnTo>
                    <a:pt x="7500" y="323665"/>
                  </a:lnTo>
                  <a:lnTo>
                    <a:pt x="20861" y="368625"/>
                  </a:lnTo>
                  <a:lnTo>
                    <a:pt x="40534" y="407487"/>
                  </a:lnTo>
                  <a:lnTo>
                    <a:pt x="66470" y="439942"/>
                  </a:lnTo>
                  <a:lnTo>
                    <a:pt x="98907" y="465248"/>
                  </a:lnTo>
                  <a:lnTo>
                    <a:pt x="137888" y="483025"/>
                  </a:lnTo>
                  <a:lnTo>
                    <a:pt x="182985" y="492017"/>
                  </a:lnTo>
                  <a:lnTo>
                    <a:pt x="207772" y="493140"/>
                  </a:lnTo>
                  <a:lnTo>
                    <a:pt x="212725" y="493140"/>
                  </a:lnTo>
                  <a:lnTo>
                    <a:pt x="217550" y="493039"/>
                  </a:lnTo>
                  <a:lnTo>
                    <a:pt x="227330" y="492632"/>
                  </a:lnTo>
                  <a:lnTo>
                    <a:pt x="232029" y="492328"/>
                  </a:lnTo>
                  <a:lnTo>
                    <a:pt x="236474" y="491921"/>
                  </a:lnTo>
                  <a:lnTo>
                    <a:pt x="350849" y="491921"/>
                  </a:lnTo>
                  <a:lnTo>
                    <a:pt x="318770" y="459612"/>
                  </a:lnTo>
                  <a:lnTo>
                    <a:pt x="332269" y="449587"/>
                  </a:lnTo>
                  <a:lnTo>
                    <a:pt x="344757" y="438372"/>
                  </a:lnTo>
                  <a:lnTo>
                    <a:pt x="356221" y="425965"/>
                  </a:lnTo>
                  <a:lnTo>
                    <a:pt x="363629" y="416305"/>
                  </a:lnTo>
                  <a:lnTo>
                    <a:pt x="209042" y="416305"/>
                  </a:lnTo>
                  <a:lnTo>
                    <a:pt x="193758" y="415420"/>
                  </a:lnTo>
                  <a:lnTo>
                    <a:pt x="154432" y="401954"/>
                  </a:lnTo>
                  <a:lnTo>
                    <a:pt x="124642" y="375165"/>
                  </a:lnTo>
                  <a:lnTo>
                    <a:pt x="103647" y="338454"/>
                  </a:lnTo>
                  <a:lnTo>
                    <a:pt x="91247" y="294268"/>
                  </a:lnTo>
                  <a:lnTo>
                    <a:pt x="87122" y="246887"/>
                  </a:lnTo>
                  <a:lnTo>
                    <a:pt x="87552" y="231388"/>
                  </a:lnTo>
                  <a:lnTo>
                    <a:pt x="94107" y="185292"/>
                  </a:lnTo>
                  <a:lnTo>
                    <a:pt x="108966" y="143162"/>
                  </a:lnTo>
                  <a:lnTo>
                    <a:pt x="132460" y="108950"/>
                  </a:lnTo>
                  <a:lnTo>
                    <a:pt x="165266" y="85193"/>
                  </a:lnTo>
                  <a:lnTo>
                    <a:pt x="207772" y="76834"/>
                  </a:lnTo>
                  <a:lnTo>
                    <a:pt x="365826" y="76834"/>
                  </a:lnTo>
                  <a:lnTo>
                    <a:pt x="351079" y="59866"/>
                  </a:lnTo>
                  <a:lnTo>
                    <a:pt x="317083" y="31533"/>
                  </a:lnTo>
                  <a:lnTo>
                    <a:pt x="278155" y="12180"/>
                  </a:lnTo>
                  <a:lnTo>
                    <a:pt x="232868" y="2377"/>
                  </a:lnTo>
                  <a:lnTo>
                    <a:pt x="207772" y="1142"/>
                  </a:lnTo>
                  <a:close/>
                </a:path>
                <a:path w="1645920" h="565785">
                  <a:moveTo>
                    <a:pt x="365826" y="76834"/>
                  </a:moveTo>
                  <a:lnTo>
                    <a:pt x="207772" y="76834"/>
                  </a:lnTo>
                  <a:lnTo>
                    <a:pt x="234703" y="80144"/>
                  </a:lnTo>
                  <a:lnTo>
                    <a:pt x="258730" y="90074"/>
                  </a:lnTo>
                  <a:lnTo>
                    <a:pt x="298069" y="129793"/>
                  </a:lnTo>
                  <a:lnTo>
                    <a:pt x="316428" y="168727"/>
                  </a:lnTo>
                  <a:lnTo>
                    <a:pt x="326088" y="214582"/>
                  </a:lnTo>
                  <a:lnTo>
                    <a:pt x="327913" y="246887"/>
                  </a:lnTo>
                  <a:lnTo>
                    <a:pt x="327392" y="265080"/>
                  </a:lnTo>
                  <a:lnTo>
                    <a:pt x="319659" y="315086"/>
                  </a:lnTo>
                  <a:lnTo>
                    <a:pt x="303246" y="356967"/>
                  </a:lnTo>
                  <a:lnTo>
                    <a:pt x="278711" y="388842"/>
                  </a:lnTo>
                  <a:lnTo>
                    <a:pt x="235124" y="413178"/>
                  </a:lnTo>
                  <a:lnTo>
                    <a:pt x="209042" y="416305"/>
                  </a:lnTo>
                  <a:lnTo>
                    <a:pt x="363629" y="416305"/>
                  </a:lnTo>
                  <a:lnTo>
                    <a:pt x="384460" y="382555"/>
                  </a:lnTo>
                  <a:lnTo>
                    <a:pt x="403752" y="332642"/>
                  </a:lnTo>
                  <a:lnTo>
                    <a:pt x="414147" y="278510"/>
                  </a:lnTo>
                  <a:lnTo>
                    <a:pt x="416147" y="241569"/>
                  </a:lnTo>
                  <a:lnTo>
                    <a:pt x="415647" y="223271"/>
                  </a:lnTo>
                  <a:lnTo>
                    <a:pt x="408130" y="169687"/>
                  </a:lnTo>
                  <a:lnTo>
                    <a:pt x="391467" y="119884"/>
                  </a:lnTo>
                  <a:lnTo>
                    <a:pt x="366268" y="77342"/>
                  </a:lnTo>
                  <a:lnTo>
                    <a:pt x="365826" y="768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238206" y="2009382"/>
            <a:ext cx="1739264" cy="720090"/>
            <a:chOff x="2238206" y="2009382"/>
            <a:chExt cx="1739264" cy="7200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8206" y="2009382"/>
              <a:ext cx="1738665" cy="7197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72411" y="2055240"/>
              <a:ext cx="1615440" cy="588010"/>
            </a:xfrm>
            <a:custGeom>
              <a:avLst/>
              <a:gdLst/>
              <a:ahLst/>
              <a:cxnLst/>
              <a:rect l="l" t="t" r="r" b="b"/>
              <a:pathLst>
                <a:path w="1615439" h="588010">
                  <a:moveTo>
                    <a:pt x="1034541" y="377951"/>
                  </a:moveTo>
                  <a:lnTo>
                    <a:pt x="676782" y="377951"/>
                  </a:lnTo>
                  <a:lnTo>
                    <a:pt x="673988" y="378460"/>
                  </a:lnTo>
                  <a:lnTo>
                    <a:pt x="671830" y="379475"/>
                  </a:lnTo>
                  <a:lnTo>
                    <a:pt x="669544" y="380492"/>
                  </a:lnTo>
                  <a:lnTo>
                    <a:pt x="668401" y="383794"/>
                  </a:lnTo>
                  <a:lnTo>
                    <a:pt x="668401" y="441579"/>
                  </a:lnTo>
                  <a:lnTo>
                    <a:pt x="669544" y="444373"/>
                  </a:lnTo>
                  <a:lnTo>
                    <a:pt x="671830" y="445643"/>
                  </a:lnTo>
                  <a:lnTo>
                    <a:pt x="673988" y="446786"/>
                  </a:lnTo>
                  <a:lnTo>
                    <a:pt x="676782" y="447421"/>
                  </a:lnTo>
                  <a:lnTo>
                    <a:pt x="981201" y="447421"/>
                  </a:lnTo>
                  <a:lnTo>
                    <a:pt x="984250" y="450469"/>
                  </a:lnTo>
                  <a:lnTo>
                    <a:pt x="984250" y="579247"/>
                  </a:lnTo>
                  <a:lnTo>
                    <a:pt x="988440" y="583311"/>
                  </a:lnTo>
                  <a:lnTo>
                    <a:pt x="1065022" y="583311"/>
                  </a:lnTo>
                  <a:lnTo>
                    <a:pt x="1068959" y="579247"/>
                  </a:lnTo>
                  <a:lnTo>
                    <a:pt x="1068959" y="415163"/>
                  </a:lnTo>
                  <a:lnTo>
                    <a:pt x="1068324" y="407924"/>
                  </a:lnTo>
                  <a:lnTo>
                    <a:pt x="1067053" y="401955"/>
                  </a:lnTo>
                  <a:lnTo>
                    <a:pt x="1065911" y="396113"/>
                  </a:lnTo>
                  <a:lnTo>
                    <a:pt x="1063752" y="391287"/>
                  </a:lnTo>
                  <a:lnTo>
                    <a:pt x="1060703" y="387731"/>
                  </a:lnTo>
                  <a:lnTo>
                    <a:pt x="1057655" y="384048"/>
                  </a:lnTo>
                  <a:lnTo>
                    <a:pt x="1053338" y="381508"/>
                  </a:lnTo>
                  <a:lnTo>
                    <a:pt x="1047623" y="380111"/>
                  </a:lnTo>
                  <a:lnTo>
                    <a:pt x="1041908" y="378587"/>
                  </a:lnTo>
                  <a:lnTo>
                    <a:pt x="1034541" y="377951"/>
                  </a:lnTo>
                  <a:close/>
                </a:path>
                <a:path w="1615439" h="588010">
                  <a:moveTo>
                    <a:pt x="436625" y="363855"/>
                  </a:moveTo>
                  <a:lnTo>
                    <a:pt x="105028" y="363855"/>
                  </a:lnTo>
                  <a:lnTo>
                    <a:pt x="102234" y="364363"/>
                  </a:lnTo>
                  <a:lnTo>
                    <a:pt x="100075" y="365379"/>
                  </a:lnTo>
                  <a:lnTo>
                    <a:pt x="97789" y="366395"/>
                  </a:lnTo>
                  <a:lnTo>
                    <a:pt x="96646" y="369824"/>
                  </a:lnTo>
                  <a:lnTo>
                    <a:pt x="96646" y="427482"/>
                  </a:lnTo>
                  <a:lnTo>
                    <a:pt x="97789" y="430403"/>
                  </a:lnTo>
                  <a:lnTo>
                    <a:pt x="100075" y="431546"/>
                  </a:lnTo>
                  <a:lnTo>
                    <a:pt x="102234" y="432816"/>
                  </a:lnTo>
                  <a:lnTo>
                    <a:pt x="105028" y="433450"/>
                  </a:lnTo>
                  <a:lnTo>
                    <a:pt x="383158" y="433450"/>
                  </a:lnTo>
                  <a:lnTo>
                    <a:pt x="386206" y="436499"/>
                  </a:lnTo>
                  <a:lnTo>
                    <a:pt x="386206" y="579247"/>
                  </a:lnTo>
                  <a:lnTo>
                    <a:pt x="390525" y="583311"/>
                  </a:lnTo>
                  <a:lnTo>
                    <a:pt x="467106" y="583311"/>
                  </a:lnTo>
                  <a:lnTo>
                    <a:pt x="471043" y="579247"/>
                  </a:lnTo>
                  <a:lnTo>
                    <a:pt x="471043" y="401066"/>
                  </a:lnTo>
                  <a:lnTo>
                    <a:pt x="470407" y="393826"/>
                  </a:lnTo>
                  <a:lnTo>
                    <a:pt x="469138" y="387985"/>
                  </a:lnTo>
                  <a:lnTo>
                    <a:pt x="467994" y="382143"/>
                  </a:lnTo>
                  <a:lnTo>
                    <a:pt x="465836" y="377317"/>
                  </a:lnTo>
                  <a:lnTo>
                    <a:pt x="459739" y="369950"/>
                  </a:lnTo>
                  <a:lnTo>
                    <a:pt x="455294" y="367411"/>
                  </a:lnTo>
                  <a:lnTo>
                    <a:pt x="443991" y="364617"/>
                  </a:lnTo>
                  <a:lnTo>
                    <a:pt x="436625" y="363855"/>
                  </a:lnTo>
                  <a:close/>
                </a:path>
                <a:path w="1615439" h="588010">
                  <a:moveTo>
                    <a:pt x="1565275" y="330962"/>
                  </a:moveTo>
                  <a:lnTo>
                    <a:pt x="1236344" y="330962"/>
                  </a:lnTo>
                  <a:lnTo>
                    <a:pt x="1232280" y="334899"/>
                  </a:lnTo>
                  <a:lnTo>
                    <a:pt x="1232280" y="389509"/>
                  </a:lnTo>
                  <a:lnTo>
                    <a:pt x="1233169" y="392811"/>
                  </a:lnTo>
                  <a:lnTo>
                    <a:pt x="1236852" y="395986"/>
                  </a:lnTo>
                  <a:lnTo>
                    <a:pt x="1239901" y="396875"/>
                  </a:lnTo>
                  <a:lnTo>
                    <a:pt x="1514728" y="396875"/>
                  </a:lnTo>
                  <a:lnTo>
                    <a:pt x="1516888" y="399288"/>
                  </a:lnTo>
                  <a:lnTo>
                    <a:pt x="1516888" y="425069"/>
                  </a:lnTo>
                  <a:lnTo>
                    <a:pt x="1514855" y="427355"/>
                  </a:lnTo>
                  <a:lnTo>
                    <a:pt x="1265936" y="427355"/>
                  </a:lnTo>
                  <a:lnTo>
                    <a:pt x="1258824" y="427863"/>
                  </a:lnTo>
                  <a:lnTo>
                    <a:pt x="1233424" y="458597"/>
                  </a:lnTo>
                  <a:lnTo>
                    <a:pt x="1233424" y="555371"/>
                  </a:lnTo>
                  <a:lnTo>
                    <a:pt x="1259331" y="586867"/>
                  </a:lnTo>
                  <a:lnTo>
                    <a:pt x="1266571" y="587629"/>
                  </a:lnTo>
                  <a:lnTo>
                    <a:pt x="1611249" y="587629"/>
                  </a:lnTo>
                  <a:lnTo>
                    <a:pt x="1615059" y="583564"/>
                  </a:lnTo>
                  <a:lnTo>
                    <a:pt x="1615059" y="528066"/>
                  </a:lnTo>
                  <a:lnTo>
                    <a:pt x="1614169" y="524891"/>
                  </a:lnTo>
                  <a:lnTo>
                    <a:pt x="1612264" y="523621"/>
                  </a:lnTo>
                  <a:lnTo>
                    <a:pt x="1610487" y="522350"/>
                  </a:lnTo>
                  <a:lnTo>
                    <a:pt x="1607312" y="521843"/>
                  </a:lnTo>
                  <a:lnTo>
                    <a:pt x="1319402" y="521843"/>
                  </a:lnTo>
                  <a:lnTo>
                    <a:pt x="1316989" y="519557"/>
                  </a:lnTo>
                  <a:lnTo>
                    <a:pt x="1316989" y="492125"/>
                  </a:lnTo>
                  <a:lnTo>
                    <a:pt x="1319149" y="490093"/>
                  </a:lnTo>
                  <a:lnTo>
                    <a:pt x="1566544" y="490093"/>
                  </a:lnTo>
                  <a:lnTo>
                    <a:pt x="1573911" y="489585"/>
                  </a:lnTo>
                  <a:lnTo>
                    <a:pt x="1584833" y="487553"/>
                  </a:lnTo>
                  <a:lnTo>
                    <a:pt x="1589151" y="485648"/>
                  </a:lnTo>
                  <a:lnTo>
                    <a:pt x="1592199" y="482726"/>
                  </a:lnTo>
                  <a:lnTo>
                    <a:pt x="1595247" y="479933"/>
                  </a:lnTo>
                  <a:lnTo>
                    <a:pt x="1597278" y="475996"/>
                  </a:lnTo>
                  <a:lnTo>
                    <a:pt x="1599311" y="465836"/>
                  </a:lnTo>
                  <a:lnTo>
                    <a:pt x="1599818" y="459232"/>
                  </a:lnTo>
                  <a:lnTo>
                    <a:pt x="1599818" y="362712"/>
                  </a:lnTo>
                  <a:lnTo>
                    <a:pt x="1572767" y="331724"/>
                  </a:lnTo>
                  <a:lnTo>
                    <a:pt x="1565275" y="330962"/>
                  </a:lnTo>
                  <a:close/>
                </a:path>
                <a:path w="1615439" h="588010">
                  <a:moveTo>
                    <a:pt x="1601089" y="244475"/>
                  </a:moveTo>
                  <a:lnTo>
                    <a:pt x="1516888" y="244475"/>
                  </a:lnTo>
                  <a:lnTo>
                    <a:pt x="1516888" y="295021"/>
                  </a:lnTo>
                  <a:lnTo>
                    <a:pt x="1517777" y="298069"/>
                  </a:lnTo>
                  <a:lnTo>
                    <a:pt x="1519301" y="299338"/>
                  </a:lnTo>
                  <a:lnTo>
                    <a:pt x="1520952" y="300482"/>
                  </a:lnTo>
                  <a:lnTo>
                    <a:pt x="1524000" y="301117"/>
                  </a:lnTo>
                  <a:lnTo>
                    <a:pt x="1593977" y="301117"/>
                  </a:lnTo>
                  <a:lnTo>
                    <a:pt x="1597025" y="300482"/>
                  </a:lnTo>
                  <a:lnTo>
                    <a:pt x="1600200" y="298069"/>
                  </a:lnTo>
                  <a:lnTo>
                    <a:pt x="1601089" y="295021"/>
                  </a:lnTo>
                  <a:lnTo>
                    <a:pt x="1601089" y="244475"/>
                  </a:lnTo>
                  <a:close/>
                </a:path>
                <a:path w="1615439" h="588010">
                  <a:moveTo>
                    <a:pt x="1230629" y="10287"/>
                  </a:moveTo>
                  <a:lnTo>
                    <a:pt x="1153540" y="10287"/>
                  </a:lnTo>
                  <a:lnTo>
                    <a:pt x="1149985" y="14224"/>
                  </a:lnTo>
                  <a:lnTo>
                    <a:pt x="1149985" y="254000"/>
                  </a:lnTo>
                  <a:lnTo>
                    <a:pt x="1150492" y="261238"/>
                  </a:lnTo>
                  <a:lnTo>
                    <a:pt x="1179702" y="287655"/>
                  </a:lnTo>
                  <a:lnTo>
                    <a:pt x="1187703" y="288289"/>
                  </a:lnTo>
                  <a:lnTo>
                    <a:pt x="1381633" y="288289"/>
                  </a:lnTo>
                  <a:lnTo>
                    <a:pt x="1419098" y="279146"/>
                  </a:lnTo>
                  <a:lnTo>
                    <a:pt x="1428496" y="246887"/>
                  </a:lnTo>
                  <a:lnTo>
                    <a:pt x="1428496" y="244475"/>
                  </a:lnTo>
                  <a:lnTo>
                    <a:pt x="1601089" y="244475"/>
                  </a:lnTo>
                  <a:lnTo>
                    <a:pt x="1601089" y="221234"/>
                  </a:lnTo>
                  <a:lnTo>
                    <a:pt x="1237741" y="221234"/>
                  </a:lnTo>
                  <a:lnTo>
                    <a:pt x="1234693" y="218186"/>
                  </a:lnTo>
                  <a:lnTo>
                    <a:pt x="1234693" y="153035"/>
                  </a:lnTo>
                  <a:lnTo>
                    <a:pt x="1428496" y="153035"/>
                  </a:lnTo>
                  <a:lnTo>
                    <a:pt x="1428496" y="122555"/>
                  </a:lnTo>
                  <a:lnTo>
                    <a:pt x="1601089" y="122555"/>
                  </a:lnTo>
                  <a:lnTo>
                    <a:pt x="1601089" y="86487"/>
                  </a:lnTo>
                  <a:lnTo>
                    <a:pt x="1234693" y="86487"/>
                  </a:lnTo>
                  <a:lnTo>
                    <a:pt x="1234693" y="14224"/>
                  </a:lnTo>
                  <a:lnTo>
                    <a:pt x="1230629" y="10287"/>
                  </a:lnTo>
                  <a:close/>
                </a:path>
                <a:path w="1615439" h="588010">
                  <a:moveTo>
                    <a:pt x="1428496" y="153035"/>
                  </a:moveTo>
                  <a:lnTo>
                    <a:pt x="1343152" y="153035"/>
                  </a:lnTo>
                  <a:lnTo>
                    <a:pt x="1343152" y="218186"/>
                  </a:lnTo>
                  <a:lnTo>
                    <a:pt x="1340358" y="221234"/>
                  </a:lnTo>
                  <a:lnTo>
                    <a:pt x="1601089" y="221234"/>
                  </a:lnTo>
                  <a:lnTo>
                    <a:pt x="1601089" y="177926"/>
                  </a:lnTo>
                  <a:lnTo>
                    <a:pt x="1428496" y="177926"/>
                  </a:lnTo>
                  <a:lnTo>
                    <a:pt x="1428496" y="153035"/>
                  </a:lnTo>
                  <a:close/>
                </a:path>
                <a:path w="1615439" h="588010">
                  <a:moveTo>
                    <a:pt x="1601089" y="122555"/>
                  </a:moveTo>
                  <a:lnTo>
                    <a:pt x="1516888" y="122555"/>
                  </a:lnTo>
                  <a:lnTo>
                    <a:pt x="1516888" y="177926"/>
                  </a:lnTo>
                  <a:lnTo>
                    <a:pt x="1601089" y="177926"/>
                  </a:lnTo>
                  <a:lnTo>
                    <a:pt x="1601089" y="122555"/>
                  </a:lnTo>
                  <a:close/>
                </a:path>
                <a:path w="1615439" h="588010">
                  <a:moveTo>
                    <a:pt x="1424431" y="9144"/>
                  </a:moveTo>
                  <a:lnTo>
                    <a:pt x="1347215" y="9144"/>
                  </a:lnTo>
                  <a:lnTo>
                    <a:pt x="1343152" y="13208"/>
                  </a:lnTo>
                  <a:lnTo>
                    <a:pt x="1343152" y="86487"/>
                  </a:lnTo>
                  <a:lnTo>
                    <a:pt x="1601089" y="86487"/>
                  </a:lnTo>
                  <a:lnTo>
                    <a:pt x="1601089" y="56007"/>
                  </a:lnTo>
                  <a:lnTo>
                    <a:pt x="1428496" y="56007"/>
                  </a:lnTo>
                  <a:lnTo>
                    <a:pt x="1428496" y="13208"/>
                  </a:lnTo>
                  <a:lnTo>
                    <a:pt x="1424431" y="9144"/>
                  </a:lnTo>
                  <a:close/>
                </a:path>
                <a:path w="1615439" h="588010">
                  <a:moveTo>
                    <a:pt x="1593977" y="0"/>
                  </a:moveTo>
                  <a:lnTo>
                    <a:pt x="1524000" y="0"/>
                  </a:lnTo>
                  <a:lnTo>
                    <a:pt x="1520952" y="762"/>
                  </a:lnTo>
                  <a:lnTo>
                    <a:pt x="1519301" y="2412"/>
                  </a:lnTo>
                  <a:lnTo>
                    <a:pt x="1517777" y="4063"/>
                  </a:lnTo>
                  <a:lnTo>
                    <a:pt x="1516888" y="7112"/>
                  </a:lnTo>
                  <a:lnTo>
                    <a:pt x="1516888" y="56007"/>
                  </a:lnTo>
                  <a:lnTo>
                    <a:pt x="1601089" y="56007"/>
                  </a:lnTo>
                  <a:lnTo>
                    <a:pt x="1601089" y="7112"/>
                  </a:lnTo>
                  <a:lnTo>
                    <a:pt x="1600200" y="4063"/>
                  </a:lnTo>
                  <a:lnTo>
                    <a:pt x="1598549" y="2412"/>
                  </a:lnTo>
                  <a:lnTo>
                    <a:pt x="1597025" y="762"/>
                  </a:lnTo>
                  <a:lnTo>
                    <a:pt x="1593977" y="0"/>
                  </a:lnTo>
                  <a:close/>
                </a:path>
                <a:path w="1615439" h="588010">
                  <a:moveTo>
                    <a:pt x="773302" y="98679"/>
                  </a:moveTo>
                  <a:lnTo>
                    <a:pt x="585977" y="98679"/>
                  </a:lnTo>
                  <a:lnTo>
                    <a:pt x="582930" y="99695"/>
                  </a:lnTo>
                  <a:lnTo>
                    <a:pt x="580136" y="103250"/>
                  </a:lnTo>
                  <a:lnTo>
                    <a:pt x="579374" y="106425"/>
                  </a:lnTo>
                  <a:lnTo>
                    <a:pt x="579374" y="154432"/>
                  </a:lnTo>
                  <a:lnTo>
                    <a:pt x="579882" y="157353"/>
                  </a:lnTo>
                  <a:lnTo>
                    <a:pt x="581406" y="162687"/>
                  </a:lnTo>
                  <a:lnTo>
                    <a:pt x="584453" y="163957"/>
                  </a:lnTo>
                  <a:lnTo>
                    <a:pt x="705612" y="163957"/>
                  </a:lnTo>
                  <a:lnTo>
                    <a:pt x="713182" y="164863"/>
                  </a:lnTo>
                  <a:lnTo>
                    <a:pt x="717026" y="167592"/>
                  </a:lnTo>
                  <a:lnTo>
                    <a:pt x="717131" y="172154"/>
                  </a:lnTo>
                  <a:lnTo>
                    <a:pt x="713486" y="178562"/>
                  </a:lnTo>
                  <a:lnTo>
                    <a:pt x="686466" y="210597"/>
                  </a:lnTo>
                  <a:lnTo>
                    <a:pt x="650494" y="243205"/>
                  </a:lnTo>
                  <a:lnTo>
                    <a:pt x="607726" y="274462"/>
                  </a:lnTo>
                  <a:lnTo>
                    <a:pt x="560577" y="302387"/>
                  </a:lnTo>
                  <a:lnTo>
                    <a:pt x="554863" y="305181"/>
                  </a:lnTo>
                  <a:lnTo>
                    <a:pt x="551941" y="307975"/>
                  </a:lnTo>
                  <a:lnTo>
                    <a:pt x="551941" y="313182"/>
                  </a:lnTo>
                  <a:lnTo>
                    <a:pt x="553465" y="316738"/>
                  </a:lnTo>
                  <a:lnTo>
                    <a:pt x="556259" y="321183"/>
                  </a:lnTo>
                  <a:lnTo>
                    <a:pt x="579374" y="358394"/>
                  </a:lnTo>
                  <a:lnTo>
                    <a:pt x="581913" y="362076"/>
                  </a:lnTo>
                  <a:lnTo>
                    <a:pt x="583819" y="364489"/>
                  </a:lnTo>
                  <a:lnTo>
                    <a:pt x="585215" y="365760"/>
                  </a:lnTo>
                  <a:lnTo>
                    <a:pt x="586613" y="366903"/>
                  </a:lnTo>
                  <a:lnTo>
                    <a:pt x="590041" y="366522"/>
                  </a:lnTo>
                  <a:lnTo>
                    <a:pt x="629745" y="347519"/>
                  </a:lnTo>
                  <a:lnTo>
                    <a:pt x="663575" y="327025"/>
                  </a:lnTo>
                  <a:lnTo>
                    <a:pt x="696039" y="303768"/>
                  </a:lnTo>
                  <a:lnTo>
                    <a:pt x="726313" y="278511"/>
                  </a:lnTo>
                  <a:lnTo>
                    <a:pt x="838818" y="278511"/>
                  </a:lnTo>
                  <a:lnTo>
                    <a:pt x="806831" y="255650"/>
                  </a:lnTo>
                  <a:lnTo>
                    <a:pt x="774445" y="226695"/>
                  </a:lnTo>
                  <a:lnTo>
                    <a:pt x="781540" y="217265"/>
                  </a:lnTo>
                  <a:lnTo>
                    <a:pt x="788146" y="207835"/>
                  </a:lnTo>
                  <a:lnTo>
                    <a:pt x="809196" y="170402"/>
                  </a:lnTo>
                  <a:lnTo>
                    <a:pt x="819197" y="129635"/>
                  </a:lnTo>
                  <a:lnTo>
                    <a:pt x="817350" y="120467"/>
                  </a:lnTo>
                  <a:lnTo>
                    <a:pt x="813181" y="112775"/>
                  </a:lnTo>
                  <a:lnTo>
                    <a:pt x="806682" y="106608"/>
                  </a:lnTo>
                  <a:lnTo>
                    <a:pt x="797861" y="102203"/>
                  </a:lnTo>
                  <a:lnTo>
                    <a:pt x="786731" y="99560"/>
                  </a:lnTo>
                  <a:lnTo>
                    <a:pt x="773302" y="98679"/>
                  </a:lnTo>
                  <a:close/>
                </a:path>
                <a:path w="1615439" h="588010">
                  <a:moveTo>
                    <a:pt x="838818" y="278511"/>
                  </a:moveTo>
                  <a:lnTo>
                    <a:pt x="726313" y="278511"/>
                  </a:lnTo>
                  <a:lnTo>
                    <a:pt x="734500" y="286539"/>
                  </a:lnTo>
                  <a:lnTo>
                    <a:pt x="772185" y="319174"/>
                  </a:lnTo>
                  <a:lnTo>
                    <a:pt x="804544" y="341757"/>
                  </a:lnTo>
                  <a:lnTo>
                    <a:pt x="808355" y="343154"/>
                  </a:lnTo>
                  <a:lnTo>
                    <a:pt x="814451" y="343154"/>
                  </a:lnTo>
                  <a:lnTo>
                    <a:pt x="817626" y="340995"/>
                  </a:lnTo>
                  <a:lnTo>
                    <a:pt x="820801" y="336423"/>
                  </a:lnTo>
                  <a:lnTo>
                    <a:pt x="846455" y="299847"/>
                  </a:lnTo>
                  <a:lnTo>
                    <a:pt x="848868" y="296291"/>
                  </a:lnTo>
                  <a:lnTo>
                    <a:pt x="850264" y="293243"/>
                  </a:lnTo>
                  <a:lnTo>
                    <a:pt x="850645" y="290703"/>
                  </a:lnTo>
                  <a:lnTo>
                    <a:pt x="851153" y="288289"/>
                  </a:lnTo>
                  <a:lnTo>
                    <a:pt x="848613" y="285242"/>
                  </a:lnTo>
                  <a:lnTo>
                    <a:pt x="843407" y="281559"/>
                  </a:lnTo>
                  <a:lnTo>
                    <a:pt x="838818" y="278511"/>
                  </a:lnTo>
                  <a:close/>
                </a:path>
                <a:path w="1615439" h="588010">
                  <a:moveTo>
                    <a:pt x="252094" y="28575"/>
                  </a:moveTo>
                  <a:lnTo>
                    <a:pt x="38607" y="28575"/>
                  </a:lnTo>
                  <a:lnTo>
                    <a:pt x="34543" y="32893"/>
                  </a:lnTo>
                  <a:lnTo>
                    <a:pt x="34543" y="90043"/>
                  </a:lnTo>
                  <a:lnTo>
                    <a:pt x="35051" y="93091"/>
                  </a:lnTo>
                  <a:lnTo>
                    <a:pt x="37083" y="97662"/>
                  </a:lnTo>
                  <a:lnTo>
                    <a:pt x="40386" y="98679"/>
                  </a:lnTo>
                  <a:lnTo>
                    <a:pt x="191643" y="98679"/>
                  </a:lnTo>
                  <a:lnTo>
                    <a:pt x="195199" y="100203"/>
                  </a:lnTo>
                  <a:lnTo>
                    <a:pt x="195706" y="102997"/>
                  </a:lnTo>
                  <a:lnTo>
                    <a:pt x="196341" y="105791"/>
                  </a:lnTo>
                  <a:lnTo>
                    <a:pt x="194818" y="110744"/>
                  </a:lnTo>
                  <a:lnTo>
                    <a:pt x="172864" y="146427"/>
                  </a:lnTo>
                  <a:lnTo>
                    <a:pt x="145748" y="177355"/>
                  </a:lnTo>
                  <a:lnTo>
                    <a:pt x="111777" y="208383"/>
                  </a:lnTo>
                  <a:lnTo>
                    <a:pt x="71755" y="237744"/>
                  </a:lnTo>
                  <a:lnTo>
                    <a:pt x="27320" y="263675"/>
                  </a:lnTo>
                  <a:lnTo>
                    <a:pt x="2666" y="275336"/>
                  </a:lnTo>
                  <a:lnTo>
                    <a:pt x="0" y="281050"/>
                  </a:lnTo>
                  <a:lnTo>
                    <a:pt x="4063" y="288289"/>
                  </a:lnTo>
                  <a:lnTo>
                    <a:pt x="29209" y="334010"/>
                  </a:lnTo>
                  <a:lnTo>
                    <a:pt x="31622" y="336423"/>
                  </a:lnTo>
                  <a:lnTo>
                    <a:pt x="34162" y="337693"/>
                  </a:lnTo>
                  <a:lnTo>
                    <a:pt x="36830" y="338963"/>
                  </a:lnTo>
                  <a:lnTo>
                    <a:pt x="41656" y="337947"/>
                  </a:lnTo>
                  <a:lnTo>
                    <a:pt x="48513" y="334645"/>
                  </a:lnTo>
                  <a:lnTo>
                    <a:pt x="68945" y="325379"/>
                  </a:lnTo>
                  <a:lnTo>
                    <a:pt x="107807" y="304373"/>
                  </a:lnTo>
                  <a:lnTo>
                    <a:pt x="144079" y="280152"/>
                  </a:lnTo>
                  <a:lnTo>
                    <a:pt x="177762" y="253620"/>
                  </a:lnTo>
                  <a:lnTo>
                    <a:pt x="193675" y="239522"/>
                  </a:lnTo>
                  <a:lnTo>
                    <a:pt x="322338" y="239522"/>
                  </a:lnTo>
                  <a:lnTo>
                    <a:pt x="282251" y="215100"/>
                  </a:lnTo>
                  <a:lnTo>
                    <a:pt x="243586" y="185293"/>
                  </a:lnTo>
                  <a:lnTo>
                    <a:pt x="259540" y="163220"/>
                  </a:lnTo>
                  <a:lnTo>
                    <a:pt x="273303" y="140827"/>
                  </a:lnTo>
                  <a:lnTo>
                    <a:pt x="284876" y="118123"/>
                  </a:lnTo>
                  <a:lnTo>
                    <a:pt x="294258" y="95123"/>
                  </a:lnTo>
                  <a:lnTo>
                    <a:pt x="298261" y="80359"/>
                  </a:lnTo>
                  <a:lnTo>
                    <a:pt x="299989" y="67310"/>
                  </a:lnTo>
                  <a:lnTo>
                    <a:pt x="299456" y="55975"/>
                  </a:lnTo>
                  <a:lnTo>
                    <a:pt x="296671" y="46355"/>
                  </a:lnTo>
                  <a:lnTo>
                    <a:pt x="290885" y="38594"/>
                  </a:lnTo>
                  <a:lnTo>
                    <a:pt x="281527" y="33035"/>
                  </a:lnTo>
                  <a:lnTo>
                    <a:pt x="268597" y="29692"/>
                  </a:lnTo>
                  <a:lnTo>
                    <a:pt x="252094" y="28575"/>
                  </a:lnTo>
                  <a:close/>
                </a:path>
                <a:path w="1615439" h="588010">
                  <a:moveTo>
                    <a:pt x="322338" y="239522"/>
                  </a:moveTo>
                  <a:lnTo>
                    <a:pt x="193675" y="239522"/>
                  </a:lnTo>
                  <a:lnTo>
                    <a:pt x="200743" y="245856"/>
                  </a:lnTo>
                  <a:lnTo>
                    <a:pt x="230925" y="270093"/>
                  </a:lnTo>
                  <a:lnTo>
                    <a:pt x="275627" y="300204"/>
                  </a:lnTo>
                  <a:lnTo>
                    <a:pt x="311912" y="320167"/>
                  </a:lnTo>
                  <a:lnTo>
                    <a:pt x="317372" y="319024"/>
                  </a:lnTo>
                  <a:lnTo>
                    <a:pt x="321056" y="313309"/>
                  </a:lnTo>
                  <a:lnTo>
                    <a:pt x="354330" y="260476"/>
                  </a:lnTo>
                  <a:lnTo>
                    <a:pt x="352932" y="255397"/>
                  </a:lnTo>
                  <a:lnTo>
                    <a:pt x="346075" y="251713"/>
                  </a:lnTo>
                  <a:lnTo>
                    <a:pt x="334666" y="246120"/>
                  </a:lnTo>
                  <a:lnTo>
                    <a:pt x="322338" y="239522"/>
                  </a:lnTo>
                  <a:close/>
                </a:path>
                <a:path w="1615439" h="588010">
                  <a:moveTo>
                    <a:pt x="774064" y="13335"/>
                  </a:moveTo>
                  <a:lnTo>
                    <a:pt x="629793" y="13335"/>
                  </a:lnTo>
                  <a:lnTo>
                    <a:pt x="627126" y="14097"/>
                  </a:lnTo>
                  <a:lnTo>
                    <a:pt x="622553" y="16891"/>
                  </a:lnTo>
                  <a:lnTo>
                    <a:pt x="621538" y="20320"/>
                  </a:lnTo>
                  <a:lnTo>
                    <a:pt x="621538" y="69850"/>
                  </a:lnTo>
                  <a:lnTo>
                    <a:pt x="622553" y="73279"/>
                  </a:lnTo>
                  <a:lnTo>
                    <a:pt x="627126" y="76073"/>
                  </a:lnTo>
                  <a:lnTo>
                    <a:pt x="629793" y="76835"/>
                  </a:lnTo>
                  <a:lnTo>
                    <a:pt x="770889" y="76835"/>
                  </a:lnTo>
                  <a:lnTo>
                    <a:pt x="774064" y="75819"/>
                  </a:lnTo>
                  <a:lnTo>
                    <a:pt x="777366" y="71755"/>
                  </a:lnTo>
                  <a:lnTo>
                    <a:pt x="778128" y="68453"/>
                  </a:lnTo>
                  <a:lnTo>
                    <a:pt x="778128" y="17653"/>
                  </a:lnTo>
                  <a:lnTo>
                    <a:pt x="774064" y="13335"/>
                  </a:lnTo>
                  <a:close/>
                </a:path>
                <a:path w="1615439" h="588010">
                  <a:moveTo>
                    <a:pt x="1069593" y="218186"/>
                  </a:moveTo>
                  <a:lnTo>
                    <a:pt x="986027" y="218186"/>
                  </a:lnTo>
                  <a:lnTo>
                    <a:pt x="986027" y="340995"/>
                  </a:lnTo>
                  <a:lnTo>
                    <a:pt x="986789" y="344043"/>
                  </a:lnTo>
                  <a:lnTo>
                    <a:pt x="988440" y="345948"/>
                  </a:lnTo>
                  <a:lnTo>
                    <a:pt x="990091" y="347725"/>
                  </a:lnTo>
                  <a:lnTo>
                    <a:pt x="993139" y="348614"/>
                  </a:lnTo>
                  <a:lnTo>
                    <a:pt x="1062481" y="348614"/>
                  </a:lnTo>
                  <a:lnTo>
                    <a:pt x="1065529" y="347725"/>
                  </a:lnTo>
                  <a:lnTo>
                    <a:pt x="1068704" y="344043"/>
                  </a:lnTo>
                  <a:lnTo>
                    <a:pt x="1069593" y="340995"/>
                  </a:lnTo>
                  <a:lnTo>
                    <a:pt x="1069593" y="218186"/>
                  </a:lnTo>
                  <a:close/>
                </a:path>
                <a:path w="1615439" h="588010">
                  <a:moveTo>
                    <a:pt x="941577" y="9779"/>
                  </a:moveTo>
                  <a:lnTo>
                    <a:pt x="871855" y="9779"/>
                  </a:lnTo>
                  <a:lnTo>
                    <a:pt x="868680" y="10541"/>
                  </a:lnTo>
                  <a:lnTo>
                    <a:pt x="866901" y="12192"/>
                  </a:lnTo>
                  <a:lnTo>
                    <a:pt x="864996" y="13843"/>
                  </a:lnTo>
                  <a:lnTo>
                    <a:pt x="864107" y="16891"/>
                  </a:lnTo>
                  <a:lnTo>
                    <a:pt x="864107" y="337058"/>
                  </a:lnTo>
                  <a:lnTo>
                    <a:pt x="864996" y="340360"/>
                  </a:lnTo>
                  <a:lnTo>
                    <a:pt x="868680" y="343535"/>
                  </a:lnTo>
                  <a:lnTo>
                    <a:pt x="871855" y="344424"/>
                  </a:lnTo>
                  <a:lnTo>
                    <a:pt x="938657" y="344424"/>
                  </a:lnTo>
                  <a:lnTo>
                    <a:pt x="941577" y="343535"/>
                  </a:lnTo>
                  <a:lnTo>
                    <a:pt x="943101" y="342011"/>
                  </a:lnTo>
                  <a:lnTo>
                    <a:pt x="944499" y="340360"/>
                  </a:lnTo>
                  <a:lnTo>
                    <a:pt x="945133" y="337058"/>
                  </a:lnTo>
                  <a:lnTo>
                    <a:pt x="945133" y="218186"/>
                  </a:lnTo>
                  <a:lnTo>
                    <a:pt x="1069593" y="218186"/>
                  </a:lnTo>
                  <a:lnTo>
                    <a:pt x="1069593" y="149351"/>
                  </a:lnTo>
                  <a:lnTo>
                    <a:pt x="945133" y="149351"/>
                  </a:lnTo>
                  <a:lnTo>
                    <a:pt x="945133" y="13588"/>
                  </a:lnTo>
                  <a:lnTo>
                    <a:pt x="941577" y="9779"/>
                  </a:lnTo>
                  <a:close/>
                </a:path>
                <a:path w="1615439" h="588010">
                  <a:moveTo>
                    <a:pt x="1062481" y="0"/>
                  </a:moveTo>
                  <a:lnTo>
                    <a:pt x="993775" y="0"/>
                  </a:lnTo>
                  <a:lnTo>
                    <a:pt x="990600" y="762"/>
                  </a:lnTo>
                  <a:lnTo>
                    <a:pt x="988822" y="2412"/>
                  </a:lnTo>
                  <a:lnTo>
                    <a:pt x="986916" y="4063"/>
                  </a:lnTo>
                  <a:lnTo>
                    <a:pt x="986027" y="7112"/>
                  </a:lnTo>
                  <a:lnTo>
                    <a:pt x="986027" y="149351"/>
                  </a:lnTo>
                  <a:lnTo>
                    <a:pt x="1069593" y="149351"/>
                  </a:lnTo>
                  <a:lnTo>
                    <a:pt x="1069593" y="7112"/>
                  </a:lnTo>
                  <a:lnTo>
                    <a:pt x="1068704" y="4063"/>
                  </a:lnTo>
                  <a:lnTo>
                    <a:pt x="1067053" y="2412"/>
                  </a:lnTo>
                  <a:lnTo>
                    <a:pt x="1065529" y="762"/>
                  </a:lnTo>
                  <a:lnTo>
                    <a:pt x="1062481" y="0"/>
                  </a:lnTo>
                  <a:close/>
                </a:path>
                <a:path w="1615439" h="588010">
                  <a:moveTo>
                    <a:pt x="465963" y="0"/>
                  </a:moveTo>
                  <a:lnTo>
                    <a:pt x="395350" y="0"/>
                  </a:lnTo>
                  <a:lnTo>
                    <a:pt x="392430" y="635"/>
                  </a:lnTo>
                  <a:lnTo>
                    <a:pt x="390270" y="1778"/>
                  </a:lnTo>
                  <a:lnTo>
                    <a:pt x="387984" y="3048"/>
                  </a:lnTo>
                  <a:lnTo>
                    <a:pt x="386841" y="6223"/>
                  </a:lnTo>
                  <a:lnTo>
                    <a:pt x="386841" y="324485"/>
                  </a:lnTo>
                  <a:lnTo>
                    <a:pt x="387731" y="327406"/>
                  </a:lnTo>
                  <a:lnTo>
                    <a:pt x="390906" y="330326"/>
                  </a:lnTo>
                  <a:lnTo>
                    <a:pt x="393953" y="330962"/>
                  </a:lnTo>
                  <a:lnTo>
                    <a:pt x="463931" y="330962"/>
                  </a:lnTo>
                  <a:lnTo>
                    <a:pt x="466978" y="330200"/>
                  </a:lnTo>
                  <a:lnTo>
                    <a:pt x="468502" y="328549"/>
                  </a:lnTo>
                  <a:lnTo>
                    <a:pt x="470153" y="326898"/>
                  </a:lnTo>
                  <a:lnTo>
                    <a:pt x="471043" y="323850"/>
                  </a:lnTo>
                  <a:lnTo>
                    <a:pt x="471043" y="8255"/>
                  </a:lnTo>
                  <a:lnTo>
                    <a:pt x="470534" y="5587"/>
                  </a:lnTo>
                  <a:lnTo>
                    <a:pt x="469683" y="3048"/>
                  </a:lnTo>
                  <a:lnTo>
                    <a:pt x="469011" y="1143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076493" y="1971611"/>
            <a:ext cx="2557780" cy="795655"/>
            <a:chOff x="4076493" y="1971611"/>
            <a:chExt cx="2557780" cy="7956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6493" y="1999915"/>
              <a:ext cx="1224278" cy="7387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18863" y="2047874"/>
              <a:ext cx="1094740" cy="599440"/>
            </a:xfrm>
            <a:custGeom>
              <a:avLst/>
              <a:gdLst/>
              <a:ahLst/>
              <a:cxnLst/>
              <a:rect l="l" t="t" r="r" b="b"/>
              <a:pathLst>
                <a:path w="1094739" h="599439">
                  <a:moveTo>
                    <a:pt x="820420" y="393191"/>
                  </a:moveTo>
                  <a:lnTo>
                    <a:pt x="776017" y="395192"/>
                  </a:lnTo>
                  <a:lnTo>
                    <a:pt x="736853" y="401192"/>
                  </a:lnTo>
                  <a:lnTo>
                    <a:pt x="688526" y="416284"/>
                  </a:lnTo>
                  <a:lnTo>
                    <a:pt x="653351" y="437816"/>
                  </a:lnTo>
                  <a:lnTo>
                    <a:pt x="627935" y="474932"/>
                  </a:lnTo>
                  <a:lnTo>
                    <a:pt x="624713" y="495680"/>
                  </a:lnTo>
                  <a:lnTo>
                    <a:pt x="625520" y="506444"/>
                  </a:lnTo>
                  <a:lnTo>
                    <a:pt x="644683" y="545588"/>
                  </a:lnTo>
                  <a:lnTo>
                    <a:pt x="675259" y="569340"/>
                  </a:lnTo>
                  <a:lnTo>
                    <a:pt x="719300" y="587003"/>
                  </a:lnTo>
                  <a:lnTo>
                    <a:pt x="776017" y="597312"/>
                  </a:lnTo>
                  <a:lnTo>
                    <a:pt x="820420" y="599313"/>
                  </a:lnTo>
                  <a:lnTo>
                    <a:pt x="843208" y="598812"/>
                  </a:lnTo>
                  <a:lnTo>
                    <a:pt x="884928" y="594812"/>
                  </a:lnTo>
                  <a:lnTo>
                    <a:pt x="937561" y="581898"/>
                  </a:lnTo>
                  <a:lnTo>
                    <a:pt x="977189" y="562058"/>
                  </a:lnTo>
                  <a:lnTo>
                    <a:pt x="1003300" y="536448"/>
                  </a:lnTo>
                  <a:lnTo>
                    <a:pt x="820420" y="536448"/>
                  </a:lnTo>
                  <a:lnTo>
                    <a:pt x="793865" y="535664"/>
                  </a:lnTo>
                  <a:lnTo>
                    <a:pt x="751661" y="529429"/>
                  </a:lnTo>
                  <a:lnTo>
                    <a:pt x="715168" y="510762"/>
                  </a:lnTo>
                  <a:lnTo>
                    <a:pt x="708278" y="496188"/>
                  </a:lnTo>
                  <a:lnTo>
                    <a:pt x="709997" y="488519"/>
                  </a:lnTo>
                  <a:lnTo>
                    <a:pt x="751661" y="462915"/>
                  </a:lnTo>
                  <a:lnTo>
                    <a:pt x="793865" y="456819"/>
                  </a:lnTo>
                  <a:lnTo>
                    <a:pt x="820420" y="456057"/>
                  </a:lnTo>
                  <a:lnTo>
                    <a:pt x="1003670" y="456057"/>
                  </a:lnTo>
                  <a:lnTo>
                    <a:pt x="1003300" y="455422"/>
                  </a:lnTo>
                  <a:lnTo>
                    <a:pt x="965453" y="422783"/>
                  </a:lnTo>
                  <a:lnTo>
                    <a:pt x="921430" y="405477"/>
                  </a:lnTo>
                  <a:lnTo>
                    <a:pt x="864711" y="395192"/>
                  </a:lnTo>
                  <a:lnTo>
                    <a:pt x="843208" y="393692"/>
                  </a:lnTo>
                  <a:lnTo>
                    <a:pt x="820420" y="393191"/>
                  </a:lnTo>
                  <a:close/>
                </a:path>
                <a:path w="1094739" h="599439">
                  <a:moveTo>
                    <a:pt x="1003670" y="456057"/>
                  </a:moveTo>
                  <a:lnTo>
                    <a:pt x="820420" y="456057"/>
                  </a:lnTo>
                  <a:lnTo>
                    <a:pt x="846921" y="456819"/>
                  </a:lnTo>
                  <a:lnTo>
                    <a:pt x="889160" y="462915"/>
                  </a:lnTo>
                  <a:lnTo>
                    <a:pt x="925623" y="481314"/>
                  </a:lnTo>
                  <a:lnTo>
                    <a:pt x="932561" y="496188"/>
                  </a:lnTo>
                  <a:lnTo>
                    <a:pt x="930824" y="503642"/>
                  </a:lnTo>
                  <a:lnTo>
                    <a:pt x="889160" y="529429"/>
                  </a:lnTo>
                  <a:lnTo>
                    <a:pt x="846921" y="535664"/>
                  </a:lnTo>
                  <a:lnTo>
                    <a:pt x="820420" y="536448"/>
                  </a:lnTo>
                  <a:lnTo>
                    <a:pt x="1003300" y="536448"/>
                  </a:lnTo>
                  <a:lnTo>
                    <a:pt x="1008893" y="526827"/>
                  </a:lnTo>
                  <a:lnTo>
                    <a:pt x="1012904" y="516826"/>
                  </a:lnTo>
                  <a:lnTo>
                    <a:pt x="1015319" y="506444"/>
                  </a:lnTo>
                  <a:lnTo>
                    <a:pt x="1016126" y="495680"/>
                  </a:lnTo>
                  <a:lnTo>
                    <a:pt x="1015319" y="485157"/>
                  </a:lnTo>
                  <a:lnTo>
                    <a:pt x="1012904" y="474932"/>
                  </a:lnTo>
                  <a:lnTo>
                    <a:pt x="1008893" y="465016"/>
                  </a:lnTo>
                  <a:lnTo>
                    <a:pt x="1003670" y="456057"/>
                  </a:lnTo>
                  <a:close/>
                </a:path>
                <a:path w="1094739" h="599439">
                  <a:moveTo>
                    <a:pt x="434339" y="364616"/>
                  </a:moveTo>
                  <a:lnTo>
                    <a:pt x="154812" y="364616"/>
                  </a:lnTo>
                  <a:lnTo>
                    <a:pt x="143000" y="365188"/>
                  </a:lnTo>
                  <a:lnTo>
                    <a:pt x="111442" y="397388"/>
                  </a:lnTo>
                  <a:lnTo>
                    <a:pt x="110871" y="409701"/>
                  </a:lnTo>
                  <a:lnTo>
                    <a:pt x="110925" y="547877"/>
                  </a:lnTo>
                  <a:lnTo>
                    <a:pt x="111506" y="554609"/>
                  </a:lnTo>
                  <a:lnTo>
                    <a:pt x="112775" y="560197"/>
                  </a:lnTo>
                  <a:lnTo>
                    <a:pt x="113919" y="565912"/>
                  </a:lnTo>
                  <a:lnTo>
                    <a:pt x="116332" y="570484"/>
                  </a:lnTo>
                  <a:lnTo>
                    <a:pt x="119761" y="573913"/>
                  </a:lnTo>
                  <a:lnTo>
                    <a:pt x="123189" y="577469"/>
                  </a:lnTo>
                  <a:lnTo>
                    <a:pt x="128015" y="579754"/>
                  </a:lnTo>
                  <a:lnTo>
                    <a:pt x="134112" y="581025"/>
                  </a:lnTo>
                  <a:lnTo>
                    <a:pt x="140208" y="582167"/>
                  </a:lnTo>
                  <a:lnTo>
                    <a:pt x="148336" y="582802"/>
                  </a:lnTo>
                  <a:lnTo>
                    <a:pt x="435863" y="582802"/>
                  </a:lnTo>
                  <a:lnTo>
                    <a:pt x="471677" y="555116"/>
                  </a:lnTo>
                  <a:lnTo>
                    <a:pt x="472439" y="547877"/>
                  </a:lnTo>
                  <a:lnTo>
                    <a:pt x="472439" y="513969"/>
                  </a:lnTo>
                  <a:lnTo>
                    <a:pt x="197612" y="513969"/>
                  </a:lnTo>
                  <a:lnTo>
                    <a:pt x="195072" y="511428"/>
                  </a:lnTo>
                  <a:lnTo>
                    <a:pt x="195072" y="436117"/>
                  </a:lnTo>
                  <a:lnTo>
                    <a:pt x="197612" y="433450"/>
                  </a:lnTo>
                  <a:lnTo>
                    <a:pt x="472439" y="433450"/>
                  </a:lnTo>
                  <a:lnTo>
                    <a:pt x="472439" y="401320"/>
                  </a:lnTo>
                  <a:lnTo>
                    <a:pt x="471805" y="393953"/>
                  </a:lnTo>
                  <a:lnTo>
                    <a:pt x="470535" y="387985"/>
                  </a:lnTo>
                  <a:lnTo>
                    <a:pt x="469391" y="382142"/>
                  </a:lnTo>
                  <a:lnTo>
                    <a:pt x="442595" y="365251"/>
                  </a:lnTo>
                  <a:lnTo>
                    <a:pt x="434339" y="364616"/>
                  </a:lnTo>
                  <a:close/>
                </a:path>
                <a:path w="1094739" h="599439">
                  <a:moveTo>
                    <a:pt x="472439" y="433450"/>
                  </a:moveTo>
                  <a:lnTo>
                    <a:pt x="385190" y="433450"/>
                  </a:lnTo>
                  <a:lnTo>
                    <a:pt x="387603" y="435863"/>
                  </a:lnTo>
                  <a:lnTo>
                    <a:pt x="387603" y="510032"/>
                  </a:lnTo>
                  <a:lnTo>
                    <a:pt x="387096" y="512445"/>
                  </a:lnTo>
                  <a:lnTo>
                    <a:pt x="386080" y="512952"/>
                  </a:lnTo>
                  <a:lnTo>
                    <a:pt x="385063" y="513588"/>
                  </a:lnTo>
                  <a:lnTo>
                    <a:pt x="383032" y="513969"/>
                  </a:lnTo>
                  <a:lnTo>
                    <a:pt x="472439" y="513969"/>
                  </a:lnTo>
                  <a:lnTo>
                    <a:pt x="472439" y="433450"/>
                  </a:lnTo>
                  <a:close/>
                </a:path>
                <a:path w="1094739" h="599439">
                  <a:moveTo>
                    <a:pt x="1085596" y="299974"/>
                  </a:moveTo>
                  <a:lnTo>
                    <a:pt x="553974" y="299974"/>
                  </a:lnTo>
                  <a:lnTo>
                    <a:pt x="550799" y="300863"/>
                  </a:lnTo>
                  <a:lnTo>
                    <a:pt x="549148" y="302640"/>
                  </a:lnTo>
                  <a:lnTo>
                    <a:pt x="547497" y="304546"/>
                  </a:lnTo>
                  <a:lnTo>
                    <a:pt x="546856" y="307213"/>
                  </a:lnTo>
                  <a:lnTo>
                    <a:pt x="546735" y="359028"/>
                  </a:lnTo>
                  <a:lnTo>
                    <a:pt x="547243" y="362585"/>
                  </a:lnTo>
                  <a:lnTo>
                    <a:pt x="549783" y="366649"/>
                  </a:lnTo>
                  <a:lnTo>
                    <a:pt x="553212" y="367664"/>
                  </a:lnTo>
                  <a:lnTo>
                    <a:pt x="1090422" y="367664"/>
                  </a:lnTo>
                  <a:lnTo>
                    <a:pt x="1094739" y="363092"/>
                  </a:lnTo>
                  <a:lnTo>
                    <a:pt x="1094739" y="307213"/>
                  </a:lnTo>
                  <a:lnTo>
                    <a:pt x="1093470" y="304038"/>
                  </a:lnTo>
                  <a:lnTo>
                    <a:pt x="1088644" y="300736"/>
                  </a:lnTo>
                  <a:lnTo>
                    <a:pt x="1085596" y="299974"/>
                  </a:lnTo>
                  <a:close/>
                </a:path>
                <a:path w="1094739" h="599439">
                  <a:moveTo>
                    <a:pt x="925830" y="87757"/>
                  </a:moveTo>
                  <a:lnTo>
                    <a:pt x="646430" y="87757"/>
                  </a:lnTo>
                  <a:lnTo>
                    <a:pt x="643382" y="88519"/>
                  </a:lnTo>
                  <a:lnTo>
                    <a:pt x="641731" y="89915"/>
                  </a:lnTo>
                  <a:lnTo>
                    <a:pt x="640207" y="91312"/>
                  </a:lnTo>
                  <a:lnTo>
                    <a:pt x="639318" y="94361"/>
                  </a:lnTo>
                  <a:lnTo>
                    <a:pt x="639318" y="143255"/>
                  </a:lnTo>
                  <a:lnTo>
                    <a:pt x="640207" y="146430"/>
                  </a:lnTo>
                  <a:lnTo>
                    <a:pt x="641731" y="147827"/>
                  </a:lnTo>
                  <a:lnTo>
                    <a:pt x="643382" y="149225"/>
                  </a:lnTo>
                  <a:lnTo>
                    <a:pt x="646430" y="149987"/>
                  </a:lnTo>
                  <a:lnTo>
                    <a:pt x="828548" y="149987"/>
                  </a:lnTo>
                  <a:lnTo>
                    <a:pt x="830707" y="150875"/>
                  </a:lnTo>
                  <a:lnTo>
                    <a:pt x="793384" y="170658"/>
                  </a:lnTo>
                  <a:lnTo>
                    <a:pt x="748772" y="185175"/>
                  </a:lnTo>
                  <a:lnTo>
                    <a:pt x="709152" y="195579"/>
                  </a:lnTo>
                  <a:lnTo>
                    <a:pt x="662539" y="205343"/>
                  </a:lnTo>
                  <a:lnTo>
                    <a:pt x="606425" y="215773"/>
                  </a:lnTo>
                  <a:lnTo>
                    <a:pt x="600710" y="216662"/>
                  </a:lnTo>
                  <a:lnTo>
                    <a:pt x="597408" y="218312"/>
                  </a:lnTo>
                  <a:lnTo>
                    <a:pt x="595536" y="222758"/>
                  </a:lnTo>
                  <a:lnTo>
                    <a:pt x="595502" y="226567"/>
                  </a:lnTo>
                  <a:lnTo>
                    <a:pt x="596646" y="231012"/>
                  </a:lnTo>
                  <a:lnTo>
                    <a:pt x="608202" y="270128"/>
                  </a:lnTo>
                  <a:lnTo>
                    <a:pt x="609853" y="274574"/>
                  </a:lnTo>
                  <a:lnTo>
                    <a:pt x="611759" y="277240"/>
                  </a:lnTo>
                  <a:lnTo>
                    <a:pt x="615823" y="278764"/>
                  </a:lnTo>
                  <a:lnTo>
                    <a:pt x="620268" y="278764"/>
                  </a:lnTo>
                  <a:lnTo>
                    <a:pt x="677291" y="269843"/>
                  </a:lnTo>
                  <a:lnTo>
                    <a:pt x="728980" y="258825"/>
                  </a:lnTo>
                  <a:lnTo>
                    <a:pt x="779557" y="245586"/>
                  </a:lnTo>
                  <a:lnTo>
                    <a:pt x="826515" y="231012"/>
                  </a:lnTo>
                  <a:lnTo>
                    <a:pt x="1048163" y="231012"/>
                  </a:lnTo>
                  <a:lnTo>
                    <a:pt x="1049020" y="227964"/>
                  </a:lnTo>
                  <a:lnTo>
                    <a:pt x="1050550" y="223138"/>
                  </a:lnTo>
                  <a:lnTo>
                    <a:pt x="1050671" y="218948"/>
                  </a:lnTo>
                  <a:lnTo>
                    <a:pt x="1049196" y="216662"/>
                  </a:lnTo>
                  <a:lnTo>
                    <a:pt x="1047876" y="214502"/>
                  </a:lnTo>
                  <a:lnTo>
                    <a:pt x="1044321" y="213233"/>
                  </a:lnTo>
                  <a:lnTo>
                    <a:pt x="995422" y="206063"/>
                  </a:lnTo>
                  <a:lnTo>
                    <a:pt x="949594" y="197342"/>
                  </a:lnTo>
                  <a:lnTo>
                    <a:pt x="920369" y="190880"/>
                  </a:lnTo>
                  <a:lnTo>
                    <a:pt x="921131" y="189991"/>
                  </a:lnTo>
                  <a:lnTo>
                    <a:pt x="921893" y="189484"/>
                  </a:lnTo>
                  <a:lnTo>
                    <a:pt x="922527" y="189357"/>
                  </a:lnTo>
                  <a:lnTo>
                    <a:pt x="923163" y="189102"/>
                  </a:lnTo>
                  <a:lnTo>
                    <a:pt x="923798" y="188595"/>
                  </a:lnTo>
                  <a:lnTo>
                    <a:pt x="924687" y="187833"/>
                  </a:lnTo>
                  <a:lnTo>
                    <a:pt x="939047" y="178284"/>
                  </a:lnTo>
                  <a:lnTo>
                    <a:pt x="968248" y="152780"/>
                  </a:lnTo>
                  <a:lnTo>
                    <a:pt x="980694" y="118872"/>
                  </a:lnTo>
                  <a:lnTo>
                    <a:pt x="979904" y="112706"/>
                  </a:lnTo>
                  <a:lnTo>
                    <a:pt x="939452" y="88328"/>
                  </a:lnTo>
                  <a:lnTo>
                    <a:pt x="925830" y="87757"/>
                  </a:lnTo>
                  <a:close/>
                </a:path>
                <a:path w="1094739" h="599439">
                  <a:moveTo>
                    <a:pt x="1048163" y="231012"/>
                  </a:moveTo>
                  <a:lnTo>
                    <a:pt x="826515" y="231012"/>
                  </a:lnTo>
                  <a:lnTo>
                    <a:pt x="851354" y="237874"/>
                  </a:lnTo>
                  <a:lnTo>
                    <a:pt x="902079" y="250551"/>
                  </a:lnTo>
                  <a:lnTo>
                    <a:pt x="953446" y="261701"/>
                  </a:lnTo>
                  <a:lnTo>
                    <a:pt x="1000551" y="270325"/>
                  </a:lnTo>
                  <a:lnTo>
                    <a:pt x="1022223" y="273685"/>
                  </a:lnTo>
                  <a:lnTo>
                    <a:pt x="1027049" y="274574"/>
                  </a:lnTo>
                  <a:lnTo>
                    <a:pt x="1039240" y="262763"/>
                  </a:lnTo>
                  <a:lnTo>
                    <a:pt x="1048163" y="231012"/>
                  </a:lnTo>
                  <a:close/>
                </a:path>
                <a:path w="1094739" h="599439">
                  <a:moveTo>
                    <a:pt x="145414" y="17907"/>
                  </a:moveTo>
                  <a:lnTo>
                    <a:pt x="137160" y="32385"/>
                  </a:lnTo>
                  <a:lnTo>
                    <a:pt x="135254" y="68008"/>
                  </a:lnTo>
                  <a:lnTo>
                    <a:pt x="120014" y="135826"/>
                  </a:lnTo>
                  <a:lnTo>
                    <a:pt x="89225" y="198383"/>
                  </a:lnTo>
                  <a:lnTo>
                    <a:pt x="41028" y="252156"/>
                  </a:lnTo>
                  <a:lnTo>
                    <a:pt x="5461" y="279273"/>
                  </a:lnTo>
                  <a:lnTo>
                    <a:pt x="2412" y="282321"/>
                  </a:lnTo>
                  <a:lnTo>
                    <a:pt x="1143" y="284988"/>
                  </a:lnTo>
                  <a:lnTo>
                    <a:pt x="0" y="287654"/>
                  </a:lnTo>
                  <a:lnTo>
                    <a:pt x="1524" y="291846"/>
                  </a:lnTo>
                  <a:lnTo>
                    <a:pt x="6096" y="297561"/>
                  </a:lnTo>
                  <a:lnTo>
                    <a:pt x="36575" y="335279"/>
                  </a:lnTo>
                  <a:lnTo>
                    <a:pt x="39750" y="339725"/>
                  </a:lnTo>
                  <a:lnTo>
                    <a:pt x="42672" y="341884"/>
                  </a:lnTo>
                  <a:lnTo>
                    <a:pt x="45338" y="341757"/>
                  </a:lnTo>
                  <a:lnTo>
                    <a:pt x="48006" y="341502"/>
                  </a:lnTo>
                  <a:lnTo>
                    <a:pt x="97059" y="308979"/>
                  </a:lnTo>
                  <a:lnTo>
                    <a:pt x="128587" y="280003"/>
                  </a:lnTo>
                  <a:lnTo>
                    <a:pt x="155543" y="247741"/>
                  </a:lnTo>
                  <a:lnTo>
                    <a:pt x="177926" y="212216"/>
                  </a:lnTo>
                  <a:lnTo>
                    <a:pt x="276315" y="212216"/>
                  </a:lnTo>
                  <a:lnTo>
                    <a:pt x="248665" y="182848"/>
                  </a:lnTo>
                  <a:lnTo>
                    <a:pt x="220995" y="142970"/>
                  </a:lnTo>
                  <a:lnTo>
                    <a:pt x="211455" y="121920"/>
                  </a:lnTo>
                  <a:lnTo>
                    <a:pt x="215455" y="100536"/>
                  </a:lnTo>
                  <a:lnTo>
                    <a:pt x="218312" y="78486"/>
                  </a:lnTo>
                  <a:lnTo>
                    <a:pt x="220027" y="55768"/>
                  </a:lnTo>
                  <a:lnTo>
                    <a:pt x="220599" y="32385"/>
                  </a:lnTo>
                  <a:lnTo>
                    <a:pt x="220599" y="27812"/>
                  </a:lnTo>
                  <a:lnTo>
                    <a:pt x="151130" y="18287"/>
                  </a:lnTo>
                  <a:lnTo>
                    <a:pt x="145414" y="17907"/>
                  </a:lnTo>
                  <a:close/>
                </a:path>
                <a:path w="1094739" h="599439">
                  <a:moveTo>
                    <a:pt x="276315" y="212216"/>
                  </a:moveTo>
                  <a:lnTo>
                    <a:pt x="177926" y="212216"/>
                  </a:lnTo>
                  <a:lnTo>
                    <a:pt x="183643" y="220928"/>
                  </a:lnTo>
                  <a:lnTo>
                    <a:pt x="210444" y="254351"/>
                  </a:lnTo>
                  <a:lnTo>
                    <a:pt x="239990" y="283146"/>
                  </a:lnTo>
                  <a:lnTo>
                    <a:pt x="277288" y="310388"/>
                  </a:lnTo>
                  <a:lnTo>
                    <a:pt x="300482" y="321817"/>
                  </a:lnTo>
                  <a:lnTo>
                    <a:pt x="302895" y="321563"/>
                  </a:lnTo>
                  <a:lnTo>
                    <a:pt x="305308" y="321437"/>
                  </a:lnTo>
                  <a:lnTo>
                    <a:pt x="308228" y="318897"/>
                  </a:lnTo>
                  <a:lnTo>
                    <a:pt x="311403" y="313944"/>
                  </a:lnTo>
                  <a:lnTo>
                    <a:pt x="335280" y="275589"/>
                  </a:lnTo>
                  <a:lnTo>
                    <a:pt x="336041" y="273938"/>
                  </a:lnTo>
                  <a:lnTo>
                    <a:pt x="338582" y="269748"/>
                  </a:lnTo>
                  <a:lnTo>
                    <a:pt x="339978" y="267588"/>
                  </a:lnTo>
                  <a:lnTo>
                    <a:pt x="340740" y="265557"/>
                  </a:lnTo>
                  <a:lnTo>
                    <a:pt x="340740" y="260730"/>
                  </a:lnTo>
                  <a:lnTo>
                    <a:pt x="338074" y="257428"/>
                  </a:lnTo>
                  <a:lnTo>
                    <a:pt x="324953" y="249656"/>
                  </a:lnTo>
                  <a:lnTo>
                    <a:pt x="316833" y="244427"/>
                  </a:lnTo>
                  <a:lnTo>
                    <a:pt x="308379" y="238555"/>
                  </a:lnTo>
                  <a:lnTo>
                    <a:pt x="299593" y="232028"/>
                  </a:lnTo>
                  <a:lnTo>
                    <a:pt x="290637" y="224934"/>
                  </a:lnTo>
                  <a:lnTo>
                    <a:pt x="281860" y="217376"/>
                  </a:lnTo>
                  <a:lnTo>
                    <a:pt x="276315" y="212216"/>
                  </a:lnTo>
                  <a:close/>
                </a:path>
                <a:path w="1094739" h="599439">
                  <a:moveTo>
                    <a:pt x="465327" y="7365"/>
                  </a:moveTo>
                  <a:lnTo>
                    <a:pt x="395350" y="7365"/>
                  </a:lnTo>
                  <a:lnTo>
                    <a:pt x="392302" y="8127"/>
                  </a:lnTo>
                  <a:lnTo>
                    <a:pt x="390651" y="9778"/>
                  </a:lnTo>
                  <a:lnTo>
                    <a:pt x="389127" y="11429"/>
                  </a:lnTo>
                  <a:lnTo>
                    <a:pt x="388238" y="14477"/>
                  </a:lnTo>
                  <a:lnTo>
                    <a:pt x="388238" y="324485"/>
                  </a:lnTo>
                  <a:lnTo>
                    <a:pt x="389000" y="327533"/>
                  </a:lnTo>
                  <a:lnTo>
                    <a:pt x="391795" y="330835"/>
                  </a:lnTo>
                  <a:lnTo>
                    <a:pt x="394970" y="331597"/>
                  </a:lnTo>
                  <a:lnTo>
                    <a:pt x="465327" y="331597"/>
                  </a:lnTo>
                  <a:lnTo>
                    <a:pt x="468375" y="330962"/>
                  </a:lnTo>
                  <a:lnTo>
                    <a:pt x="471550" y="328040"/>
                  </a:lnTo>
                  <a:lnTo>
                    <a:pt x="472439" y="325120"/>
                  </a:lnTo>
                  <a:lnTo>
                    <a:pt x="472439" y="14477"/>
                  </a:lnTo>
                  <a:lnTo>
                    <a:pt x="471550" y="11429"/>
                  </a:lnTo>
                  <a:lnTo>
                    <a:pt x="469900" y="9778"/>
                  </a:lnTo>
                  <a:lnTo>
                    <a:pt x="468375" y="8127"/>
                  </a:lnTo>
                  <a:lnTo>
                    <a:pt x="465327" y="7365"/>
                  </a:lnTo>
                  <a:close/>
                </a:path>
                <a:path w="1094739" h="599439">
                  <a:moveTo>
                    <a:pt x="903477" y="0"/>
                  </a:moveTo>
                  <a:lnTo>
                    <a:pt x="728090" y="0"/>
                  </a:lnTo>
                  <a:lnTo>
                    <a:pt x="725170" y="762"/>
                  </a:lnTo>
                  <a:lnTo>
                    <a:pt x="722502" y="2159"/>
                  </a:lnTo>
                  <a:lnTo>
                    <a:pt x="719963" y="3555"/>
                  </a:lnTo>
                  <a:lnTo>
                    <a:pt x="718565" y="7112"/>
                  </a:lnTo>
                  <a:lnTo>
                    <a:pt x="718565" y="58165"/>
                  </a:lnTo>
                  <a:lnTo>
                    <a:pt x="719963" y="61722"/>
                  </a:lnTo>
                  <a:lnTo>
                    <a:pt x="722502" y="63119"/>
                  </a:lnTo>
                  <a:lnTo>
                    <a:pt x="725170" y="64515"/>
                  </a:lnTo>
                  <a:lnTo>
                    <a:pt x="728090" y="65277"/>
                  </a:lnTo>
                  <a:lnTo>
                    <a:pt x="903477" y="65277"/>
                  </a:lnTo>
                  <a:lnTo>
                    <a:pt x="908176" y="60833"/>
                  </a:lnTo>
                  <a:lnTo>
                    <a:pt x="908176" y="4445"/>
                  </a:lnTo>
                  <a:lnTo>
                    <a:pt x="9034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374" y="1971611"/>
              <a:ext cx="1347724" cy="7953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89498" y="2066162"/>
              <a:ext cx="1109980" cy="570230"/>
            </a:xfrm>
            <a:custGeom>
              <a:avLst/>
              <a:gdLst/>
              <a:ahLst/>
              <a:cxnLst/>
              <a:rect l="l" t="t" r="r" b="b"/>
              <a:pathLst>
                <a:path w="1109979" h="570230">
                  <a:moveTo>
                    <a:pt x="727075" y="398145"/>
                  </a:moveTo>
                  <a:lnTo>
                    <a:pt x="650748" y="398145"/>
                  </a:lnTo>
                  <a:lnTo>
                    <a:pt x="646684" y="402209"/>
                  </a:lnTo>
                  <a:lnTo>
                    <a:pt x="646684" y="534670"/>
                  </a:lnTo>
                  <a:lnTo>
                    <a:pt x="647318" y="541782"/>
                  </a:lnTo>
                  <a:lnTo>
                    <a:pt x="648462" y="547497"/>
                  </a:lnTo>
                  <a:lnTo>
                    <a:pt x="649731" y="553085"/>
                  </a:lnTo>
                  <a:lnTo>
                    <a:pt x="651890" y="557657"/>
                  </a:lnTo>
                  <a:lnTo>
                    <a:pt x="654938" y="560832"/>
                  </a:lnTo>
                  <a:lnTo>
                    <a:pt x="657987" y="564134"/>
                  </a:lnTo>
                  <a:lnTo>
                    <a:pt x="662177" y="566420"/>
                  </a:lnTo>
                  <a:lnTo>
                    <a:pt x="667638" y="567816"/>
                  </a:lnTo>
                  <a:lnTo>
                    <a:pt x="673226" y="569340"/>
                  </a:lnTo>
                  <a:lnTo>
                    <a:pt x="680212" y="569976"/>
                  </a:lnTo>
                  <a:lnTo>
                    <a:pt x="1034541" y="569976"/>
                  </a:lnTo>
                  <a:lnTo>
                    <a:pt x="1037463" y="569595"/>
                  </a:lnTo>
                  <a:lnTo>
                    <a:pt x="1040129" y="568833"/>
                  </a:lnTo>
                  <a:lnTo>
                    <a:pt x="1042797" y="567944"/>
                  </a:lnTo>
                  <a:lnTo>
                    <a:pt x="1044066" y="564769"/>
                  </a:lnTo>
                  <a:lnTo>
                    <a:pt x="1044066" y="506984"/>
                  </a:lnTo>
                  <a:lnTo>
                    <a:pt x="1042797" y="504063"/>
                  </a:lnTo>
                  <a:lnTo>
                    <a:pt x="1037463" y="501269"/>
                  </a:lnTo>
                  <a:lnTo>
                    <a:pt x="1034541" y="500507"/>
                  </a:lnTo>
                  <a:lnTo>
                    <a:pt x="734440" y="500507"/>
                  </a:lnTo>
                  <a:lnTo>
                    <a:pt x="731392" y="497459"/>
                  </a:lnTo>
                  <a:lnTo>
                    <a:pt x="731392" y="402209"/>
                  </a:lnTo>
                  <a:lnTo>
                    <a:pt x="727075" y="398145"/>
                  </a:lnTo>
                  <a:close/>
                </a:path>
                <a:path w="1109979" h="570230">
                  <a:moveTo>
                    <a:pt x="544322" y="407797"/>
                  </a:moveTo>
                  <a:lnTo>
                    <a:pt x="6858" y="407797"/>
                  </a:lnTo>
                  <a:lnTo>
                    <a:pt x="3555" y="408813"/>
                  </a:lnTo>
                  <a:lnTo>
                    <a:pt x="2031" y="410845"/>
                  </a:lnTo>
                  <a:lnTo>
                    <a:pt x="635" y="412876"/>
                  </a:lnTo>
                  <a:lnTo>
                    <a:pt x="0" y="416178"/>
                  </a:lnTo>
                  <a:lnTo>
                    <a:pt x="0" y="466978"/>
                  </a:lnTo>
                  <a:lnTo>
                    <a:pt x="635" y="470026"/>
                  </a:lnTo>
                  <a:lnTo>
                    <a:pt x="2031" y="472439"/>
                  </a:lnTo>
                  <a:lnTo>
                    <a:pt x="3555" y="474852"/>
                  </a:lnTo>
                  <a:lnTo>
                    <a:pt x="6858" y="476123"/>
                  </a:lnTo>
                  <a:lnTo>
                    <a:pt x="544322" y="476123"/>
                  </a:lnTo>
                  <a:lnTo>
                    <a:pt x="548639" y="471804"/>
                  </a:lnTo>
                  <a:lnTo>
                    <a:pt x="548639" y="412114"/>
                  </a:lnTo>
                  <a:lnTo>
                    <a:pt x="544322" y="407797"/>
                  </a:lnTo>
                  <a:close/>
                </a:path>
                <a:path w="1109979" h="570230">
                  <a:moveTo>
                    <a:pt x="316356" y="326136"/>
                  </a:moveTo>
                  <a:lnTo>
                    <a:pt x="231648" y="326136"/>
                  </a:lnTo>
                  <a:lnTo>
                    <a:pt x="231648" y="407797"/>
                  </a:lnTo>
                  <a:lnTo>
                    <a:pt x="316356" y="407797"/>
                  </a:lnTo>
                  <a:lnTo>
                    <a:pt x="316356" y="326136"/>
                  </a:lnTo>
                  <a:close/>
                </a:path>
                <a:path w="1109979" h="570230">
                  <a:moveTo>
                    <a:pt x="466725" y="18287"/>
                  </a:moveTo>
                  <a:lnTo>
                    <a:pt x="122427" y="18287"/>
                  </a:lnTo>
                  <a:lnTo>
                    <a:pt x="110569" y="18831"/>
                  </a:lnTo>
                  <a:lnTo>
                    <a:pt x="77676" y="39766"/>
                  </a:lnTo>
                  <a:lnTo>
                    <a:pt x="74929" y="61595"/>
                  </a:lnTo>
                  <a:lnTo>
                    <a:pt x="74929" y="277367"/>
                  </a:lnTo>
                  <a:lnTo>
                    <a:pt x="86487" y="313944"/>
                  </a:lnTo>
                  <a:lnTo>
                    <a:pt x="124967" y="326136"/>
                  </a:lnTo>
                  <a:lnTo>
                    <a:pt x="471424" y="326136"/>
                  </a:lnTo>
                  <a:lnTo>
                    <a:pt x="475996" y="322072"/>
                  </a:lnTo>
                  <a:lnTo>
                    <a:pt x="475996" y="262000"/>
                  </a:lnTo>
                  <a:lnTo>
                    <a:pt x="471424" y="258445"/>
                  </a:lnTo>
                  <a:lnTo>
                    <a:pt x="163067" y="258445"/>
                  </a:lnTo>
                  <a:lnTo>
                    <a:pt x="159638" y="255270"/>
                  </a:lnTo>
                  <a:lnTo>
                    <a:pt x="159638" y="205486"/>
                  </a:lnTo>
                  <a:lnTo>
                    <a:pt x="458977" y="205486"/>
                  </a:lnTo>
                  <a:lnTo>
                    <a:pt x="463296" y="201167"/>
                  </a:lnTo>
                  <a:lnTo>
                    <a:pt x="463296" y="142621"/>
                  </a:lnTo>
                  <a:lnTo>
                    <a:pt x="458977" y="138429"/>
                  </a:lnTo>
                  <a:lnTo>
                    <a:pt x="159638" y="138429"/>
                  </a:lnTo>
                  <a:lnTo>
                    <a:pt x="159638" y="89788"/>
                  </a:lnTo>
                  <a:lnTo>
                    <a:pt x="163067" y="86613"/>
                  </a:lnTo>
                  <a:lnTo>
                    <a:pt x="463423" y="86613"/>
                  </a:lnTo>
                  <a:lnTo>
                    <a:pt x="466471" y="85725"/>
                  </a:lnTo>
                  <a:lnTo>
                    <a:pt x="468122" y="84200"/>
                  </a:lnTo>
                  <a:lnTo>
                    <a:pt x="469773" y="82550"/>
                  </a:lnTo>
                  <a:lnTo>
                    <a:pt x="470535" y="79501"/>
                  </a:lnTo>
                  <a:lnTo>
                    <a:pt x="470535" y="22225"/>
                  </a:lnTo>
                  <a:lnTo>
                    <a:pt x="466725" y="18287"/>
                  </a:lnTo>
                  <a:close/>
                </a:path>
                <a:path w="1109979" h="570230">
                  <a:moveTo>
                    <a:pt x="1100836" y="300609"/>
                  </a:moveTo>
                  <a:lnTo>
                    <a:pt x="569213" y="300609"/>
                  </a:lnTo>
                  <a:lnTo>
                    <a:pt x="566038" y="301498"/>
                  </a:lnTo>
                  <a:lnTo>
                    <a:pt x="564388" y="303275"/>
                  </a:lnTo>
                  <a:lnTo>
                    <a:pt x="562737" y="305181"/>
                  </a:lnTo>
                  <a:lnTo>
                    <a:pt x="562070" y="307848"/>
                  </a:lnTo>
                  <a:lnTo>
                    <a:pt x="561975" y="359028"/>
                  </a:lnTo>
                  <a:lnTo>
                    <a:pt x="562483" y="362585"/>
                  </a:lnTo>
                  <a:lnTo>
                    <a:pt x="565023" y="366649"/>
                  </a:lnTo>
                  <a:lnTo>
                    <a:pt x="568451" y="367664"/>
                  </a:lnTo>
                  <a:lnTo>
                    <a:pt x="1105662" y="367664"/>
                  </a:lnTo>
                  <a:lnTo>
                    <a:pt x="1109979" y="363092"/>
                  </a:lnTo>
                  <a:lnTo>
                    <a:pt x="1109979" y="307848"/>
                  </a:lnTo>
                  <a:lnTo>
                    <a:pt x="1108710" y="304673"/>
                  </a:lnTo>
                  <a:lnTo>
                    <a:pt x="1103884" y="301371"/>
                  </a:lnTo>
                  <a:lnTo>
                    <a:pt x="1100836" y="300609"/>
                  </a:lnTo>
                  <a:close/>
                </a:path>
                <a:path w="1109979" h="570230">
                  <a:moveTo>
                    <a:pt x="878331" y="257937"/>
                  </a:moveTo>
                  <a:lnTo>
                    <a:pt x="793623" y="257937"/>
                  </a:lnTo>
                  <a:lnTo>
                    <a:pt x="793623" y="300609"/>
                  </a:lnTo>
                  <a:lnTo>
                    <a:pt x="878331" y="300609"/>
                  </a:lnTo>
                  <a:lnTo>
                    <a:pt x="878331" y="257937"/>
                  </a:lnTo>
                  <a:close/>
                </a:path>
                <a:path w="1109979" h="570230">
                  <a:moveTo>
                    <a:pt x="990853" y="0"/>
                  </a:moveTo>
                  <a:lnTo>
                    <a:pt x="653796" y="0"/>
                  </a:lnTo>
                  <a:lnTo>
                    <a:pt x="649731" y="3937"/>
                  </a:lnTo>
                  <a:lnTo>
                    <a:pt x="649731" y="61213"/>
                  </a:lnTo>
                  <a:lnTo>
                    <a:pt x="653796" y="65277"/>
                  </a:lnTo>
                  <a:lnTo>
                    <a:pt x="940942" y="65277"/>
                  </a:lnTo>
                  <a:lnTo>
                    <a:pt x="942975" y="67690"/>
                  </a:lnTo>
                  <a:lnTo>
                    <a:pt x="942975" y="95885"/>
                  </a:lnTo>
                  <a:lnTo>
                    <a:pt x="941070" y="98171"/>
                  </a:lnTo>
                  <a:lnTo>
                    <a:pt x="680338" y="98171"/>
                  </a:lnTo>
                  <a:lnTo>
                    <a:pt x="673226" y="98933"/>
                  </a:lnTo>
                  <a:lnTo>
                    <a:pt x="646684" y="130683"/>
                  </a:lnTo>
                  <a:lnTo>
                    <a:pt x="646684" y="215773"/>
                  </a:lnTo>
                  <a:lnTo>
                    <a:pt x="661023" y="252579"/>
                  </a:lnTo>
                  <a:lnTo>
                    <a:pt x="691134" y="257937"/>
                  </a:lnTo>
                  <a:lnTo>
                    <a:pt x="1033906" y="257937"/>
                  </a:lnTo>
                  <a:lnTo>
                    <a:pt x="1037971" y="253873"/>
                  </a:lnTo>
                  <a:lnTo>
                    <a:pt x="1037971" y="199009"/>
                  </a:lnTo>
                  <a:lnTo>
                    <a:pt x="732409" y="192659"/>
                  </a:lnTo>
                  <a:lnTo>
                    <a:pt x="730123" y="190373"/>
                  </a:lnTo>
                  <a:lnTo>
                    <a:pt x="730123" y="162433"/>
                  </a:lnTo>
                  <a:lnTo>
                    <a:pt x="732154" y="160400"/>
                  </a:lnTo>
                  <a:lnTo>
                    <a:pt x="990853" y="160400"/>
                  </a:lnTo>
                  <a:lnTo>
                    <a:pt x="998347" y="159765"/>
                  </a:lnTo>
                  <a:lnTo>
                    <a:pt x="1004188" y="158496"/>
                  </a:lnTo>
                  <a:lnTo>
                    <a:pt x="1010030" y="157352"/>
                  </a:lnTo>
                  <a:lnTo>
                    <a:pt x="1014602" y="155194"/>
                  </a:lnTo>
                  <a:lnTo>
                    <a:pt x="1020699" y="149098"/>
                  </a:lnTo>
                  <a:lnTo>
                    <a:pt x="1022730" y="144907"/>
                  </a:lnTo>
                  <a:lnTo>
                    <a:pt x="1024001" y="139573"/>
                  </a:lnTo>
                  <a:lnTo>
                    <a:pt x="1025271" y="134365"/>
                  </a:lnTo>
                  <a:lnTo>
                    <a:pt x="1025778" y="127635"/>
                  </a:lnTo>
                  <a:lnTo>
                    <a:pt x="1025778" y="32131"/>
                  </a:lnTo>
                  <a:lnTo>
                    <a:pt x="1004188" y="1904"/>
                  </a:lnTo>
                  <a:lnTo>
                    <a:pt x="998347" y="635"/>
                  </a:lnTo>
                  <a:lnTo>
                    <a:pt x="9908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33676" y="1954847"/>
            <a:ext cx="4288155" cy="758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-375" b="1">
                <a:latin typeface="맑은 고딕"/>
                <a:cs typeface="맑은 고딕"/>
              </a:rPr>
              <a:t>직책</a:t>
            </a:r>
            <a:r>
              <a:rPr dirty="0" sz="4800" spc="-285" b="1">
                <a:latin typeface="맑은 고딕"/>
                <a:cs typeface="맑은 고딕"/>
              </a:rPr>
              <a:t>별</a:t>
            </a:r>
            <a:r>
              <a:rPr dirty="0" sz="4800" spc="-500" b="1">
                <a:latin typeface="맑은 고딕"/>
                <a:cs typeface="맑은 고딕"/>
              </a:rPr>
              <a:t> </a:t>
            </a:r>
            <a:r>
              <a:rPr dirty="0" sz="4800" spc="-380" b="1">
                <a:latin typeface="맑은 고딕"/>
                <a:cs typeface="맑은 고딕"/>
              </a:rPr>
              <a:t>심</a:t>
            </a:r>
            <a:r>
              <a:rPr dirty="0" sz="4800" spc="-285" b="1">
                <a:latin typeface="맑은 고딕"/>
                <a:cs typeface="맑은 고딕"/>
              </a:rPr>
              <a:t>층</a:t>
            </a:r>
            <a:r>
              <a:rPr dirty="0" sz="4800" spc="-500" b="1">
                <a:latin typeface="맑은 고딕"/>
                <a:cs typeface="맑은 고딕"/>
              </a:rPr>
              <a:t> </a:t>
            </a:r>
            <a:r>
              <a:rPr dirty="0" sz="4800" spc="-375" b="1">
                <a:latin typeface="맑은 고딕"/>
                <a:cs typeface="맑은 고딕"/>
              </a:rPr>
              <a:t>토론</a:t>
            </a:r>
            <a:endParaRPr sz="4800">
              <a:latin typeface="맑은 고딕"/>
              <a:cs typeface="맑은 고딕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28781" y="3504862"/>
            <a:ext cx="1739264" cy="729615"/>
            <a:chOff x="3028781" y="3504862"/>
            <a:chExt cx="1739264" cy="7296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8781" y="3504862"/>
              <a:ext cx="1738665" cy="7292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062986" y="3555365"/>
              <a:ext cx="1615440" cy="588010"/>
            </a:xfrm>
            <a:custGeom>
              <a:avLst/>
              <a:gdLst/>
              <a:ahLst/>
              <a:cxnLst/>
              <a:rect l="l" t="t" r="r" b="b"/>
              <a:pathLst>
                <a:path w="1615439" h="588010">
                  <a:moveTo>
                    <a:pt x="1034541" y="377952"/>
                  </a:moveTo>
                  <a:lnTo>
                    <a:pt x="676783" y="377952"/>
                  </a:lnTo>
                  <a:lnTo>
                    <a:pt x="673988" y="378460"/>
                  </a:lnTo>
                  <a:lnTo>
                    <a:pt x="671829" y="379476"/>
                  </a:lnTo>
                  <a:lnTo>
                    <a:pt x="669543" y="380492"/>
                  </a:lnTo>
                  <a:lnTo>
                    <a:pt x="668401" y="383921"/>
                  </a:lnTo>
                  <a:lnTo>
                    <a:pt x="668401" y="441579"/>
                  </a:lnTo>
                  <a:lnTo>
                    <a:pt x="669543" y="444500"/>
                  </a:lnTo>
                  <a:lnTo>
                    <a:pt x="671829" y="445643"/>
                  </a:lnTo>
                  <a:lnTo>
                    <a:pt x="673988" y="446913"/>
                  </a:lnTo>
                  <a:lnTo>
                    <a:pt x="676783" y="447548"/>
                  </a:lnTo>
                  <a:lnTo>
                    <a:pt x="981201" y="447548"/>
                  </a:lnTo>
                  <a:lnTo>
                    <a:pt x="984250" y="450596"/>
                  </a:lnTo>
                  <a:lnTo>
                    <a:pt x="984250" y="579374"/>
                  </a:lnTo>
                  <a:lnTo>
                    <a:pt x="988440" y="583438"/>
                  </a:lnTo>
                  <a:lnTo>
                    <a:pt x="1065022" y="583438"/>
                  </a:lnTo>
                  <a:lnTo>
                    <a:pt x="1068959" y="579374"/>
                  </a:lnTo>
                  <a:lnTo>
                    <a:pt x="1068959" y="415163"/>
                  </a:lnTo>
                  <a:lnTo>
                    <a:pt x="1068324" y="407924"/>
                  </a:lnTo>
                  <a:lnTo>
                    <a:pt x="1067053" y="402082"/>
                  </a:lnTo>
                  <a:lnTo>
                    <a:pt x="1065911" y="396240"/>
                  </a:lnTo>
                  <a:lnTo>
                    <a:pt x="1063752" y="391414"/>
                  </a:lnTo>
                  <a:lnTo>
                    <a:pt x="1057655" y="384048"/>
                  </a:lnTo>
                  <a:lnTo>
                    <a:pt x="1053338" y="381508"/>
                  </a:lnTo>
                  <a:lnTo>
                    <a:pt x="1041908" y="378714"/>
                  </a:lnTo>
                  <a:lnTo>
                    <a:pt x="1034541" y="377952"/>
                  </a:lnTo>
                  <a:close/>
                </a:path>
                <a:path w="1615439" h="588010">
                  <a:moveTo>
                    <a:pt x="436625" y="363982"/>
                  </a:moveTo>
                  <a:lnTo>
                    <a:pt x="105028" y="363982"/>
                  </a:lnTo>
                  <a:lnTo>
                    <a:pt x="102234" y="364490"/>
                  </a:lnTo>
                  <a:lnTo>
                    <a:pt x="100075" y="365506"/>
                  </a:lnTo>
                  <a:lnTo>
                    <a:pt x="97789" y="366522"/>
                  </a:lnTo>
                  <a:lnTo>
                    <a:pt x="96646" y="369824"/>
                  </a:lnTo>
                  <a:lnTo>
                    <a:pt x="96646" y="427609"/>
                  </a:lnTo>
                  <a:lnTo>
                    <a:pt x="97789" y="430403"/>
                  </a:lnTo>
                  <a:lnTo>
                    <a:pt x="100075" y="431673"/>
                  </a:lnTo>
                  <a:lnTo>
                    <a:pt x="102234" y="432816"/>
                  </a:lnTo>
                  <a:lnTo>
                    <a:pt x="105028" y="433451"/>
                  </a:lnTo>
                  <a:lnTo>
                    <a:pt x="383159" y="433451"/>
                  </a:lnTo>
                  <a:lnTo>
                    <a:pt x="386206" y="436499"/>
                  </a:lnTo>
                  <a:lnTo>
                    <a:pt x="386206" y="579374"/>
                  </a:lnTo>
                  <a:lnTo>
                    <a:pt x="390525" y="583438"/>
                  </a:lnTo>
                  <a:lnTo>
                    <a:pt x="467105" y="583438"/>
                  </a:lnTo>
                  <a:lnTo>
                    <a:pt x="471042" y="579374"/>
                  </a:lnTo>
                  <a:lnTo>
                    <a:pt x="471042" y="401193"/>
                  </a:lnTo>
                  <a:lnTo>
                    <a:pt x="470408" y="393954"/>
                  </a:lnTo>
                  <a:lnTo>
                    <a:pt x="469138" y="388112"/>
                  </a:lnTo>
                  <a:lnTo>
                    <a:pt x="467994" y="382143"/>
                  </a:lnTo>
                  <a:lnTo>
                    <a:pt x="465836" y="377444"/>
                  </a:lnTo>
                  <a:lnTo>
                    <a:pt x="459739" y="370078"/>
                  </a:lnTo>
                  <a:lnTo>
                    <a:pt x="455294" y="367538"/>
                  </a:lnTo>
                  <a:lnTo>
                    <a:pt x="443991" y="364744"/>
                  </a:lnTo>
                  <a:lnTo>
                    <a:pt x="436625" y="363982"/>
                  </a:lnTo>
                  <a:close/>
                </a:path>
                <a:path w="1615439" h="588010">
                  <a:moveTo>
                    <a:pt x="1565275" y="331089"/>
                  </a:moveTo>
                  <a:lnTo>
                    <a:pt x="1236344" y="331089"/>
                  </a:lnTo>
                  <a:lnTo>
                    <a:pt x="1232280" y="334899"/>
                  </a:lnTo>
                  <a:lnTo>
                    <a:pt x="1232280" y="389636"/>
                  </a:lnTo>
                  <a:lnTo>
                    <a:pt x="1233169" y="392811"/>
                  </a:lnTo>
                  <a:lnTo>
                    <a:pt x="1234948" y="394462"/>
                  </a:lnTo>
                  <a:lnTo>
                    <a:pt x="1236852" y="396113"/>
                  </a:lnTo>
                  <a:lnTo>
                    <a:pt x="1239901" y="396875"/>
                  </a:lnTo>
                  <a:lnTo>
                    <a:pt x="1514728" y="396875"/>
                  </a:lnTo>
                  <a:lnTo>
                    <a:pt x="1516888" y="399288"/>
                  </a:lnTo>
                  <a:lnTo>
                    <a:pt x="1516888" y="425196"/>
                  </a:lnTo>
                  <a:lnTo>
                    <a:pt x="1514855" y="427355"/>
                  </a:lnTo>
                  <a:lnTo>
                    <a:pt x="1265936" y="427355"/>
                  </a:lnTo>
                  <a:lnTo>
                    <a:pt x="1258824" y="427990"/>
                  </a:lnTo>
                  <a:lnTo>
                    <a:pt x="1253616" y="429260"/>
                  </a:lnTo>
                  <a:lnTo>
                    <a:pt x="1248283" y="430403"/>
                  </a:lnTo>
                  <a:lnTo>
                    <a:pt x="1244091" y="432562"/>
                  </a:lnTo>
                  <a:lnTo>
                    <a:pt x="1237996" y="438658"/>
                  </a:lnTo>
                  <a:lnTo>
                    <a:pt x="1235964" y="442595"/>
                  </a:lnTo>
                  <a:lnTo>
                    <a:pt x="1234948" y="447548"/>
                  </a:lnTo>
                  <a:lnTo>
                    <a:pt x="1233931" y="452374"/>
                  </a:lnTo>
                  <a:lnTo>
                    <a:pt x="1233424" y="458724"/>
                  </a:lnTo>
                  <a:lnTo>
                    <a:pt x="1233424" y="555371"/>
                  </a:lnTo>
                  <a:lnTo>
                    <a:pt x="1259331" y="586994"/>
                  </a:lnTo>
                  <a:lnTo>
                    <a:pt x="1266571" y="587756"/>
                  </a:lnTo>
                  <a:lnTo>
                    <a:pt x="1611249" y="587756"/>
                  </a:lnTo>
                  <a:lnTo>
                    <a:pt x="1615059" y="583692"/>
                  </a:lnTo>
                  <a:lnTo>
                    <a:pt x="1615059" y="528193"/>
                  </a:lnTo>
                  <a:lnTo>
                    <a:pt x="1614169" y="524891"/>
                  </a:lnTo>
                  <a:lnTo>
                    <a:pt x="1612264" y="523748"/>
                  </a:lnTo>
                  <a:lnTo>
                    <a:pt x="1610487" y="522478"/>
                  </a:lnTo>
                  <a:lnTo>
                    <a:pt x="1607312" y="521843"/>
                  </a:lnTo>
                  <a:lnTo>
                    <a:pt x="1319402" y="521843"/>
                  </a:lnTo>
                  <a:lnTo>
                    <a:pt x="1316989" y="519684"/>
                  </a:lnTo>
                  <a:lnTo>
                    <a:pt x="1316989" y="492252"/>
                  </a:lnTo>
                  <a:lnTo>
                    <a:pt x="1319149" y="490220"/>
                  </a:lnTo>
                  <a:lnTo>
                    <a:pt x="1566544" y="490220"/>
                  </a:lnTo>
                  <a:lnTo>
                    <a:pt x="1573911" y="489712"/>
                  </a:lnTo>
                  <a:lnTo>
                    <a:pt x="1599818" y="459232"/>
                  </a:lnTo>
                  <a:lnTo>
                    <a:pt x="1599818" y="362712"/>
                  </a:lnTo>
                  <a:lnTo>
                    <a:pt x="1578483" y="333248"/>
                  </a:lnTo>
                  <a:lnTo>
                    <a:pt x="1572767" y="331724"/>
                  </a:lnTo>
                  <a:lnTo>
                    <a:pt x="1565275" y="331089"/>
                  </a:lnTo>
                  <a:close/>
                </a:path>
                <a:path w="1615439" h="588010">
                  <a:moveTo>
                    <a:pt x="1601089" y="244475"/>
                  </a:moveTo>
                  <a:lnTo>
                    <a:pt x="1516888" y="244475"/>
                  </a:lnTo>
                  <a:lnTo>
                    <a:pt x="1516888" y="295148"/>
                  </a:lnTo>
                  <a:lnTo>
                    <a:pt x="1517777" y="298196"/>
                  </a:lnTo>
                  <a:lnTo>
                    <a:pt x="1520952" y="300609"/>
                  </a:lnTo>
                  <a:lnTo>
                    <a:pt x="1524000" y="301244"/>
                  </a:lnTo>
                  <a:lnTo>
                    <a:pt x="1593977" y="301244"/>
                  </a:lnTo>
                  <a:lnTo>
                    <a:pt x="1597025" y="300609"/>
                  </a:lnTo>
                  <a:lnTo>
                    <a:pt x="1598549" y="299339"/>
                  </a:lnTo>
                  <a:lnTo>
                    <a:pt x="1600200" y="298196"/>
                  </a:lnTo>
                  <a:lnTo>
                    <a:pt x="1601089" y="295148"/>
                  </a:lnTo>
                  <a:lnTo>
                    <a:pt x="1601089" y="244475"/>
                  </a:lnTo>
                  <a:close/>
                </a:path>
                <a:path w="1615439" h="588010">
                  <a:moveTo>
                    <a:pt x="1230629" y="10413"/>
                  </a:moveTo>
                  <a:lnTo>
                    <a:pt x="1153540" y="10413"/>
                  </a:lnTo>
                  <a:lnTo>
                    <a:pt x="1149985" y="14224"/>
                  </a:lnTo>
                  <a:lnTo>
                    <a:pt x="1149985" y="254000"/>
                  </a:lnTo>
                  <a:lnTo>
                    <a:pt x="1150492" y="261366"/>
                  </a:lnTo>
                  <a:lnTo>
                    <a:pt x="1173352" y="286512"/>
                  </a:lnTo>
                  <a:lnTo>
                    <a:pt x="1179702" y="287782"/>
                  </a:lnTo>
                  <a:lnTo>
                    <a:pt x="1187703" y="288417"/>
                  </a:lnTo>
                  <a:lnTo>
                    <a:pt x="1381633" y="288417"/>
                  </a:lnTo>
                  <a:lnTo>
                    <a:pt x="1419098" y="279273"/>
                  </a:lnTo>
                  <a:lnTo>
                    <a:pt x="1428496" y="246887"/>
                  </a:lnTo>
                  <a:lnTo>
                    <a:pt x="1428496" y="244475"/>
                  </a:lnTo>
                  <a:lnTo>
                    <a:pt x="1601089" y="244475"/>
                  </a:lnTo>
                  <a:lnTo>
                    <a:pt x="1601089" y="221361"/>
                  </a:lnTo>
                  <a:lnTo>
                    <a:pt x="1237741" y="221361"/>
                  </a:lnTo>
                  <a:lnTo>
                    <a:pt x="1234693" y="218312"/>
                  </a:lnTo>
                  <a:lnTo>
                    <a:pt x="1234693" y="153035"/>
                  </a:lnTo>
                  <a:lnTo>
                    <a:pt x="1428496" y="153035"/>
                  </a:lnTo>
                  <a:lnTo>
                    <a:pt x="1428496" y="122555"/>
                  </a:lnTo>
                  <a:lnTo>
                    <a:pt x="1601089" y="122555"/>
                  </a:lnTo>
                  <a:lnTo>
                    <a:pt x="1601089" y="86614"/>
                  </a:lnTo>
                  <a:lnTo>
                    <a:pt x="1234693" y="86614"/>
                  </a:lnTo>
                  <a:lnTo>
                    <a:pt x="1234693" y="14224"/>
                  </a:lnTo>
                  <a:lnTo>
                    <a:pt x="1230629" y="10413"/>
                  </a:lnTo>
                  <a:close/>
                </a:path>
                <a:path w="1615439" h="588010">
                  <a:moveTo>
                    <a:pt x="1428496" y="153035"/>
                  </a:moveTo>
                  <a:lnTo>
                    <a:pt x="1343152" y="153035"/>
                  </a:lnTo>
                  <a:lnTo>
                    <a:pt x="1343152" y="218312"/>
                  </a:lnTo>
                  <a:lnTo>
                    <a:pt x="1340358" y="221361"/>
                  </a:lnTo>
                  <a:lnTo>
                    <a:pt x="1601089" y="221361"/>
                  </a:lnTo>
                  <a:lnTo>
                    <a:pt x="1601089" y="178054"/>
                  </a:lnTo>
                  <a:lnTo>
                    <a:pt x="1428496" y="178054"/>
                  </a:lnTo>
                  <a:lnTo>
                    <a:pt x="1428496" y="153035"/>
                  </a:lnTo>
                  <a:close/>
                </a:path>
                <a:path w="1615439" h="588010">
                  <a:moveTo>
                    <a:pt x="1601089" y="122555"/>
                  </a:moveTo>
                  <a:lnTo>
                    <a:pt x="1516888" y="122555"/>
                  </a:lnTo>
                  <a:lnTo>
                    <a:pt x="1516888" y="178054"/>
                  </a:lnTo>
                  <a:lnTo>
                    <a:pt x="1601089" y="178054"/>
                  </a:lnTo>
                  <a:lnTo>
                    <a:pt x="1601089" y="122555"/>
                  </a:lnTo>
                  <a:close/>
                </a:path>
                <a:path w="1615439" h="588010">
                  <a:moveTo>
                    <a:pt x="1424431" y="9144"/>
                  </a:moveTo>
                  <a:lnTo>
                    <a:pt x="1347215" y="9144"/>
                  </a:lnTo>
                  <a:lnTo>
                    <a:pt x="1343152" y="13208"/>
                  </a:lnTo>
                  <a:lnTo>
                    <a:pt x="1343152" y="86614"/>
                  </a:lnTo>
                  <a:lnTo>
                    <a:pt x="1601089" y="86614"/>
                  </a:lnTo>
                  <a:lnTo>
                    <a:pt x="1601089" y="56134"/>
                  </a:lnTo>
                  <a:lnTo>
                    <a:pt x="1428496" y="56134"/>
                  </a:lnTo>
                  <a:lnTo>
                    <a:pt x="1428496" y="13208"/>
                  </a:lnTo>
                  <a:lnTo>
                    <a:pt x="1424431" y="9144"/>
                  </a:lnTo>
                  <a:close/>
                </a:path>
                <a:path w="1615439" h="588010">
                  <a:moveTo>
                    <a:pt x="1593977" y="0"/>
                  </a:moveTo>
                  <a:lnTo>
                    <a:pt x="1524000" y="0"/>
                  </a:lnTo>
                  <a:lnTo>
                    <a:pt x="1520952" y="888"/>
                  </a:lnTo>
                  <a:lnTo>
                    <a:pt x="1517777" y="4063"/>
                  </a:lnTo>
                  <a:lnTo>
                    <a:pt x="1516888" y="7112"/>
                  </a:lnTo>
                  <a:lnTo>
                    <a:pt x="1516888" y="56134"/>
                  </a:lnTo>
                  <a:lnTo>
                    <a:pt x="1601089" y="56134"/>
                  </a:lnTo>
                  <a:lnTo>
                    <a:pt x="1601089" y="7112"/>
                  </a:lnTo>
                  <a:lnTo>
                    <a:pt x="1600200" y="4063"/>
                  </a:lnTo>
                  <a:lnTo>
                    <a:pt x="1598549" y="2539"/>
                  </a:lnTo>
                  <a:lnTo>
                    <a:pt x="1597025" y="888"/>
                  </a:lnTo>
                  <a:lnTo>
                    <a:pt x="1593977" y="0"/>
                  </a:lnTo>
                  <a:close/>
                </a:path>
                <a:path w="1615439" h="588010">
                  <a:moveTo>
                    <a:pt x="773302" y="98806"/>
                  </a:moveTo>
                  <a:lnTo>
                    <a:pt x="585977" y="98806"/>
                  </a:lnTo>
                  <a:lnTo>
                    <a:pt x="582929" y="99695"/>
                  </a:lnTo>
                  <a:lnTo>
                    <a:pt x="581533" y="101600"/>
                  </a:lnTo>
                  <a:lnTo>
                    <a:pt x="580136" y="103378"/>
                  </a:lnTo>
                  <a:lnTo>
                    <a:pt x="579374" y="106553"/>
                  </a:lnTo>
                  <a:lnTo>
                    <a:pt x="579374" y="154432"/>
                  </a:lnTo>
                  <a:lnTo>
                    <a:pt x="579881" y="157480"/>
                  </a:lnTo>
                  <a:lnTo>
                    <a:pt x="580643" y="160020"/>
                  </a:lnTo>
                  <a:lnTo>
                    <a:pt x="581405" y="162687"/>
                  </a:lnTo>
                  <a:lnTo>
                    <a:pt x="584453" y="164084"/>
                  </a:lnTo>
                  <a:lnTo>
                    <a:pt x="705612" y="164084"/>
                  </a:lnTo>
                  <a:lnTo>
                    <a:pt x="713182" y="164990"/>
                  </a:lnTo>
                  <a:lnTo>
                    <a:pt x="717026" y="167719"/>
                  </a:lnTo>
                  <a:lnTo>
                    <a:pt x="717131" y="172281"/>
                  </a:lnTo>
                  <a:lnTo>
                    <a:pt x="713486" y="178689"/>
                  </a:lnTo>
                  <a:lnTo>
                    <a:pt x="686466" y="210677"/>
                  </a:lnTo>
                  <a:lnTo>
                    <a:pt x="650493" y="243332"/>
                  </a:lnTo>
                  <a:lnTo>
                    <a:pt x="607726" y="274526"/>
                  </a:lnTo>
                  <a:lnTo>
                    <a:pt x="560577" y="302387"/>
                  </a:lnTo>
                  <a:lnTo>
                    <a:pt x="554863" y="305308"/>
                  </a:lnTo>
                  <a:lnTo>
                    <a:pt x="551941" y="307975"/>
                  </a:lnTo>
                  <a:lnTo>
                    <a:pt x="551941" y="313309"/>
                  </a:lnTo>
                  <a:lnTo>
                    <a:pt x="553465" y="316865"/>
                  </a:lnTo>
                  <a:lnTo>
                    <a:pt x="556260" y="321310"/>
                  </a:lnTo>
                  <a:lnTo>
                    <a:pt x="579374" y="358521"/>
                  </a:lnTo>
                  <a:lnTo>
                    <a:pt x="581913" y="362204"/>
                  </a:lnTo>
                  <a:lnTo>
                    <a:pt x="583818" y="364617"/>
                  </a:lnTo>
                  <a:lnTo>
                    <a:pt x="585215" y="365760"/>
                  </a:lnTo>
                  <a:lnTo>
                    <a:pt x="586613" y="367030"/>
                  </a:lnTo>
                  <a:lnTo>
                    <a:pt x="629745" y="347599"/>
                  </a:lnTo>
                  <a:lnTo>
                    <a:pt x="663575" y="327152"/>
                  </a:lnTo>
                  <a:lnTo>
                    <a:pt x="696039" y="303895"/>
                  </a:lnTo>
                  <a:lnTo>
                    <a:pt x="726313" y="278638"/>
                  </a:lnTo>
                  <a:lnTo>
                    <a:pt x="838818" y="278638"/>
                  </a:lnTo>
                  <a:lnTo>
                    <a:pt x="806830" y="255778"/>
                  </a:lnTo>
                  <a:lnTo>
                    <a:pt x="774446" y="226822"/>
                  </a:lnTo>
                  <a:lnTo>
                    <a:pt x="781540" y="217390"/>
                  </a:lnTo>
                  <a:lnTo>
                    <a:pt x="788146" y="207946"/>
                  </a:lnTo>
                  <a:lnTo>
                    <a:pt x="809196" y="170402"/>
                  </a:lnTo>
                  <a:lnTo>
                    <a:pt x="819197" y="129730"/>
                  </a:lnTo>
                  <a:lnTo>
                    <a:pt x="817350" y="120538"/>
                  </a:lnTo>
                  <a:lnTo>
                    <a:pt x="813180" y="112776"/>
                  </a:lnTo>
                  <a:lnTo>
                    <a:pt x="806682" y="106681"/>
                  </a:lnTo>
                  <a:lnTo>
                    <a:pt x="797861" y="102314"/>
                  </a:lnTo>
                  <a:lnTo>
                    <a:pt x="786731" y="99685"/>
                  </a:lnTo>
                  <a:lnTo>
                    <a:pt x="773302" y="98806"/>
                  </a:lnTo>
                  <a:close/>
                </a:path>
                <a:path w="1615439" h="588010">
                  <a:moveTo>
                    <a:pt x="838818" y="278638"/>
                  </a:moveTo>
                  <a:lnTo>
                    <a:pt x="726313" y="278638"/>
                  </a:lnTo>
                  <a:lnTo>
                    <a:pt x="734500" y="286613"/>
                  </a:lnTo>
                  <a:lnTo>
                    <a:pt x="772185" y="319299"/>
                  </a:lnTo>
                  <a:lnTo>
                    <a:pt x="800100" y="338963"/>
                  </a:lnTo>
                  <a:lnTo>
                    <a:pt x="804544" y="341884"/>
                  </a:lnTo>
                  <a:lnTo>
                    <a:pt x="808354" y="343281"/>
                  </a:lnTo>
                  <a:lnTo>
                    <a:pt x="814451" y="343281"/>
                  </a:lnTo>
                  <a:lnTo>
                    <a:pt x="846454" y="299974"/>
                  </a:lnTo>
                  <a:lnTo>
                    <a:pt x="850646" y="290830"/>
                  </a:lnTo>
                  <a:lnTo>
                    <a:pt x="851153" y="288417"/>
                  </a:lnTo>
                  <a:lnTo>
                    <a:pt x="848613" y="285369"/>
                  </a:lnTo>
                  <a:lnTo>
                    <a:pt x="843406" y="281686"/>
                  </a:lnTo>
                  <a:lnTo>
                    <a:pt x="838818" y="278638"/>
                  </a:lnTo>
                  <a:close/>
                </a:path>
                <a:path w="1615439" h="588010">
                  <a:moveTo>
                    <a:pt x="252094" y="28701"/>
                  </a:moveTo>
                  <a:lnTo>
                    <a:pt x="38607" y="28701"/>
                  </a:lnTo>
                  <a:lnTo>
                    <a:pt x="34543" y="33020"/>
                  </a:lnTo>
                  <a:lnTo>
                    <a:pt x="34543" y="90043"/>
                  </a:lnTo>
                  <a:lnTo>
                    <a:pt x="35051" y="93218"/>
                  </a:lnTo>
                  <a:lnTo>
                    <a:pt x="36068" y="95504"/>
                  </a:lnTo>
                  <a:lnTo>
                    <a:pt x="37083" y="97662"/>
                  </a:lnTo>
                  <a:lnTo>
                    <a:pt x="40386" y="98806"/>
                  </a:lnTo>
                  <a:lnTo>
                    <a:pt x="191642" y="98806"/>
                  </a:lnTo>
                  <a:lnTo>
                    <a:pt x="195199" y="100203"/>
                  </a:lnTo>
                  <a:lnTo>
                    <a:pt x="195706" y="103124"/>
                  </a:lnTo>
                  <a:lnTo>
                    <a:pt x="196341" y="105918"/>
                  </a:lnTo>
                  <a:lnTo>
                    <a:pt x="194817" y="110743"/>
                  </a:lnTo>
                  <a:lnTo>
                    <a:pt x="172864" y="146500"/>
                  </a:lnTo>
                  <a:lnTo>
                    <a:pt x="145748" y="177466"/>
                  </a:lnTo>
                  <a:lnTo>
                    <a:pt x="111777" y="208383"/>
                  </a:lnTo>
                  <a:lnTo>
                    <a:pt x="71755" y="237744"/>
                  </a:lnTo>
                  <a:lnTo>
                    <a:pt x="27320" y="263747"/>
                  </a:lnTo>
                  <a:lnTo>
                    <a:pt x="2666" y="275336"/>
                  </a:lnTo>
                  <a:lnTo>
                    <a:pt x="0" y="281051"/>
                  </a:lnTo>
                  <a:lnTo>
                    <a:pt x="29209" y="334137"/>
                  </a:lnTo>
                  <a:lnTo>
                    <a:pt x="31622" y="336550"/>
                  </a:lnTo>
                  <a:lnTo>
                    <a:pt x="34162" y="337820"/>
                  </a:lnTo>
                  <a:lnTo>
                    <a:pt x="36830" y="338963"/>
                  </a:lnTo>
                  <a:lnTo>
                    <a:pt x="41656" y="337947"/>
                  </a:lnTo>
                  <a:lnTo>
                    <a:pt x="88709" y="315356"/>
                  </a:lnTo>
                  <a:lnTo>
                    <a:pt x="126237" y="292608"/>
                  </a:lnTo>
                  <a:lnTo>
                    <a:pt x="161358" y="267081"/>
                  </a:lnTo>
                  <a:lnTo>
                    <a:pt x="193675" y="239649"/>
                  </a:lnTo>
                  <a:lnTo>
                    <a:pt x="322449" y="239649"/>
                  </a:lnTo>
                  <a:lnTo>
                    <a:pt x="282251" y="215120"/>
                  </a:lnTo>
                  <a:lnTo>
                    <a:pt x="243586" y="185420"/>
                  </a:lnTo>
                  <a:lnTo>
                    <a:pt x="259540" y="163274"/>
                  </a:lnTo>
                  <a:lnTo>
                    <a:pt x="273304" y="140843"/>
                  </a:lnTo>
                  <a:lnTo>
                    <a:pt x="284876" y="118125"/>
                  </a:lnTo>
                  <a:lnTo>
                    <a:pt x="294259" y="95123"/>
                  </a:lnTo>
                  <a:lnTo>
                    <a:pt x="298261" y="80430"/>
                  </a:lnTo>
                  <a:lnTo>
                    <a:pt x="299989" y="67405"/>
                  </a:lnTo>
                  <a:lnTo>
                    <a:pt x="299456" y="56046"/>
                  </a:lnTo>
                  <a:lnTo>
                    <a:pt x="296672" y="46355"/>
                  </a:lnTo>
                  <a:lnTo>
                    <a:pt x="290885" y="38613"/>
                  </a:lnTo>
                  <a:lnTo>
                    <a:pt x="281527" y="33099"/>
                  </a:lnTo>
                  <a:lnTo>
                    <a:pt x="268597" y="29799"/>
                  </a:lnTo>
                  <a:lnTo>
                    <a:pt x="252094" y="28701"/>
                  </a:lnTo>
                  <a:close/>
                </a:path>
                <a:path w="1615439" h="588010">
                  <a:moveTo>
                    <a:pt x="322449" y="239649"/>
                  </a:moveTo>
                  <a:lnTo>
                    <a:pt x="193675" y="239649"/>
                  </a:lnTo>
                  <a:lnTo>
                    <a:pt x="200743" y="245981"/>
                  </a:lnTo>
                  <a:lnTo>
                    <a:pt x="230925" y="270148"/>
                  </a:lnTo>
                  <a:lnTo>
                    <a:pt x="275627" y="300331"/>
                  </a:lnTo>
                  <a:lnTo>
                    <a:pt x="311912" y="320294"/>
                  </a:lnTo>
                  <a:lnTo>
                    <a:pt x="317373" y="319024"/>
                  </a:lnTo>
                  <a:lnTo>
                    <a:pt x="321055" y="313436"/>
                  </a:lnTo>
                  <a:lnTo>
                    <a:pt x="350265" y="267081"/>
                  </a:lnTo>
                  <a:lnTo>
                    <a:pt x="354329" y="260604"/>
                  </a:lnTo>
                  <a:lnTo>
                    <a:pt x="352933" y="255524"/>
                  </a:lnTo>
                  <a:lnTo>
                    <a:pt x="346075" y="251841"/>
                  </a:lnTo>
                  <a:lnTo>
                    <a:pt x="334666" y="246191"/>
                  </a:lnTo>
                  <a:lnTo>
                    <a:pt x="322449" y="239649"/>
                  </a:lnTo>
                  <a:close/>
                </a:path>
                <a:path w="1615439" h="588010">
                  <a:moveTo>
                    <a:pt x="774064" y="13462"/>
                  </a:moveTo>
                  <a:lnTo>
                    <a:pt x="629792" y="13462"/>
                  </a:lnTo>
                  <a:lnTo>
                    <a:pt x="627126" y="14224"/>
                  </a:lnTo>
                  <a:lnTo>
                    <a:pt x="622553" y="17018"/>
                  </a:lnTo>
                  <a:lnTo>
                    <a:pt x="621538" y="20320"/>
                  </a:lnTo>
                  <a:lnTo>
                    <a:pt x="621538" y="69977"/>
                  </a:lnTo>
                  <a:lnTo>
                    <a:pt x="622553" y="73279"/>
                  </a:lnTo>
                  <a:lnTo>
                    <a:pt x="624839" y="74676"/>
                  </a:lnTo>
                  <a:lnTo>
                    <a:pt x="627126" y="76200"/>
                  </a:lnTo>
                  <a:lnTo>
                    <a:pt x="629792" y="76835"/>
                  </a:lnTo>
                  <a:lnTo>
                    <a:pt x="770889" y="76835"/>
                  </a:lnTo>
                  <a:lnTo>
                    <a:pt x="774064" y="75818"/>
                  </a:lnTo>
                  <a:lnTo>
                    <a:pt x="777366" y="71755"/>
                  </a:lnTo>
                  <a:lnTo>
                    <a:pt x="778128" y="68580"/>
                  </a:lnTo>
                  <a:lnTo>
                    <a:pt x="778128" y="17780"/>
                  </a:lnTo>
                  <a:lnTo>
                    <a:pt x="774064" y="13462"/>
                  </a:lnTo>
                  <a:close/>
                </a:path>
                <a:path w="1615439" h="588010">
                  <a:moveTo>
                    <a:pt x="1069593" y="218312"/>
                  </a:moveTo>
                  <a:lnTo>
                    <a:pt x="986027" y="218312"/>
                  </a:lnTo>
                  <a:lnTo>
                    <a:pt x="986027" y="340995"/>
                  </a:lnTo>
                  <a:lnTo>
                    <a:pt x="986789" y="344170"/>
                  </a:lnTo>
                  <a:lnTo>
                    <a:pt x="988440" y="345948"/>
                  </a:lnTo>
                  <a:lnTo>
                    <a:pt x="990091" y="347853"/>
                  </a:lnTo>
                  <a:lnTo>
                    <a:pt x="993139" y="348742"/>
                  </a:lnTo>
                  <a:lnTo>
                    <a:pt x="1062481" y="348742"/>
                  </a:lnTo>
                  <a:lnTo>
                    <a:pt x="1065529" y="347853"/>
                  </a:lnTo>
                  <a:lnTo>
                    <a:pt x="1067053" y="345948"/>
                  </a:lnTo>
                  <a:lnTo>
                    <a:pt x="1068704" y="344170"/>
                  </a:lnTo>
                  <a:lnTo>
                    <a:pt x="1069593" y="340995"/>
                  </a:lnTo>
                  <a:lnTo>
                    <a:pt x="1069593" y="218312"/>
                  </a:lnTo>
                  <a:close/>
                </a:path>
                <a:path w="1615439" h="588010">
                  <a:moveTo>
                    <a:pt x="941577" y="9779"/>
                  </a:moveTo>
                  <a:lnTo>
                    <a:pt x="871854" y="9779"/>
                  </a:lnTo>
                  <a:lnTo>
                    <a:pt x="868679" y="10668"/>
                  </a:lnTo>
                  <a:lnTo>
                    <a:pt x="864997" y="13843"/>
                  </a:lnTo>
                  <a:lnTo>
                    <a:pt x="864108" y="16890"/>
                  </a:lnTo>
                  <a:lnTo>
                    <a:pt x="864108" y="337185"/>
                  </a:lnTo>
                  <a:lnTo>
                    <a:pt x="864997" y="340360"/>
                  </a:lnTo>
                  <a:lnTo>
                    <a:pt x="866901" y="342011"/>
                  </a:lnTo>
                  <a:lnTo>
                    <a:pt x="868679" y="343662"/>
                  </a:lnTo>
                  <a:lnTo>
                    <a:pt x="871854" y="344424"/>
                  </a:lnTo>
                  <a:lnTo>
                    <a:pt x="938656" y="344424"/>
                  </a:lnTo>
                  <a:lnTo>
                    <a:pt x="941577" y="343662"/>
                  </a:lnTo>
                  <a:lnTo>
                    <a:pt x="943101" y="342011"/>
                  </a:lnTo>
                  <a:lnTo>
                    <a:pt x="944499" y="340360"/>
                  </a:lnTo>
                  <a:lnTo>
                    <a:pt x="945134" y="337185"/>
                  </a:lnTo>
                  <a:lnTo>
                    <a:pt x="945134" y="218312"/>
                  </a:lnTo>
                  <a:lnTo>
                    <a:pt x="1069593" y="218312"/>
                  </a:lnTo>
                  <a:lnTo>
                    <a:pt x="1069593" y="149352"/>
                  </a:lnTo>
                  <a:lnTo>
                    <a:pt x="945134" y="149352"/>
                  </a:lnTo>
                  <a:lnTo>
                    <a:pt x="945134" y="13715"/>
                  </a:lnTo>
                  <a:lnTo>
                    <a:pt x="941577" y="9779"/>
                  </a:lnTo>
                  <a:close/>
                </a:path>
                <a:path w="1615439" h="588010">
                  <a:moveTo>
                    <a:pt x="1062481" y="0"/>
                  </a:moveTo>
                  <a:lnTo>
                    <a:pt x="993775" y="0"/>
                  </a:lnTo>
                  <a:lnTo>
                    <a:pt x="990600" y="888"/>
                  </a:lnTo>
                  <a:lnTo>
                    <a:pt x="988822" y="2539"/>
                  </a:lnTo>
                  <a:lnTo>
                    <a:pt x="986916" y="4063"/>
                  </a:lnTo>
                  <a:lnTo>
                    <a:pt x="986027" y="7112"/>
                  </a:lnTo>
                  <a:lnTo>
                    <a:pt x="986027" y="149352"/>
                  </a:lnTo>
                  <a:lnTo>
                    <a:pt x="1069593" y="149352"/>
                  </a:lnTo>
                  <a:lnTo>
                    <a:pt x="1069593" y="7112"/>
                  </a:lnTo>
                  <a:lnTo>
                    <a:pt x="1068704" y="4063"/>
                  </a:lnTo>
                  <a:lnTo>
                    <a:pt x="1067053" y="2539"/>
                  </a:lnTo>
                  <a:lnTo>
                    <a:pt x="1065529" y="888"/>
                  </a:lnTo>
                  <a:lnTo>
                    <a:pt x="1062481" y="0"/>
                  </a:lnTo>
                  <a:close/>
                </a:path>
                <a:path w="1615439" h="588010">
                  <a:moveTo>
                    <a:pt x="465963" y="0"/>
                  </a:moveTo>
                  <a:lnTo>
                    <a:pt x="395350" y="0"/>
                  </a:lnTo>
                  <a:lnTo>
                    <a:pt x="392429" y="635"/>
                  </a:lnTo>
                  <a:lnTo>
                    <a:pt x="390271" y="1905"/>
                  </a:lnTo>
                  <a:lnTo>
                    <a:pt x="387985" y="3048"/>
                  </a:lnTo>
                  <a:lnTo>
                    <a:pt x="386841" y="6350"/>
                  </a:lnTo>
                  <a:lnTo>
                    <a:pt x="386841" y="324612"/>
                  </a:lnTo>
                  <a:lnTo>
                    <a:pt x="387730" y="327533"/>
                  </a:lnTo>
                  <a:lnTo>
                    <a:pt x="389254" y="328930"/>
                  </a:lnTo>
                  <a:lnTo>
                    <a:pt x="390905" y="330327"/>
                  </a:lnTo>
                  <a:lnTo>
                    <a:pt x="393953" y="331089"/>
                  </a:lnTo>
                  <a:lnTo>
                    <a:pt x="463930" y="331089"/>
                  </a:lnTo>
                  <a:lnTo>
                    <a:pt x="466978" y="330200"/>
                  </a:lnTo>
                  <a:lnTo>
                    <a:pt x="470153" y="327025"/>
                  </a:lnTo>
                  <a:lnTo>
                    <a:pt x="471042" y="323977"/>
                  </a:lnTo>
                  <a:lnTo>
                    <a:pt x="471042" y="8382"/>
                  </a:lnTo>
                  <a:lnTo>
                    <a:pt x="470535" y="5587"/>
                  </a:lnTo>
                  <a:lnTo>
                    <a:pt x="469646" y="3048"/>
                  </a:lnTo>
                  <a:lnTo>
                    <a:pt x="469011" y="1143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4886149" y="3504862"/>
            <a:ext cx="1205230" cy="729615"/>
            <a:chOff x="4886149" y="3504862"/>
            <a:chExt cx="1205230" cy="72961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6149" y="3504862"/>
              <a:ext cx="1205201" cy="7292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36871" y="3555365"/>
              <a:ext cx="1068070" cy="588010"/>
            </a:xfrm>
            <a:custGeom>
              <a:avLst/>
              <a:gdLst/>
              <a:ahLst/>
              <a:cxnLst/>
              <a:rect l="l" t="t" r="r" b="b"/>
              <a:pathLst>
                <a:path w="1068070" h="588010">
                  <a:moveTo>
                    <a:pt x="384048" y="331089"/>
                  </a:moveTo>
                  <a:lnTo>
                    <a:pt x="62102" y="331089"/>
                  </a:lnTo>
                  <a:lnTo>
                    <a:pt x="57912" y="334899"/>
                  </a:lnTo>
                  <a:lnTo>
                    <a:pt x="57912" y="389636"/>
                  </a:lnTo>
                  <a:lnTo>
                    <a:pt x="58927" y="392811"/>
                  </a:lnTo>
                  <a:lnTo>
                    <a:pt x="62991" y="396113"/>
                  </a:lnTo>
                  <a:lnTo>
                    <a:pt x="66166" y="396875"/>
                  </a:lnTo>
                  <a:lnTo>
                    <a:pt x="342391" y="396875"/>
                  </a:lnTo>
                  <a:lnTo>
                    <a:pt x="344424" y="399288"/>
                  </a:lnTo>
                  <a:lnTo>
                    <a:pt x="344424" y="425196"/>
                  </a:lnTo>
                  <a:lnTo>
                    <a:pt x="342518" y="427355"/>
                  </a:lnTo>
                  <a:lnTo>
                    <a:pt x="92201" y="427355"/>
                  </a:lnTo>
                  <a:lnTo>
                    <a:pt x="84962" y="427990"/>
                  </a:lnTo>
                  <a:lnTo>
                    <a:pt x="79501" y="429260"/>
                  </a:lnTo>
                  <a:lnTo>
                    <a:pt x="74040" y="430403"/>
                  </a:lnTo>
                  <a:lnTo>
                    <a:pt x="69723" y="432562"/>
                  </a:lnTo>
                  <a:lnTo>
                    <a:pt x="63626" y="438658"/>
                  </a:lnTo>
                  <a:lnTo>
                    <a:pt x="61594" y="442595"/>
                  </a:lnTo>
                  <a:lnTo>
                    <a:pt x="60578" y="447548"/>
                  </a:lnTo>
                  <a:lnTo>
                    <a:pt x="59562" y="452374"/>
                  </a:lnTo>
                  <a:lnTo>
                    <a:pt x="59054" y="458724"/>
                  </a:lnTo>
                  <a:lnTo>
                    <a:pt x="59054" y="555371"/>
                  </a:lnTo>
                  <a:lnTo>
                    <a:pt x="59689" y="561594"/>
                  </a:lnTo>
                  <a:lnTo>
                    <a:pt x="60959" y="566674"/>
                  </a:lnTo>
                  <a:lnTo>
                    <a:pt x="62102" y="571754"/>
                  </a:lnTo>
                  <a:lnTo>
                    <a:pt x="92837" y="587756"/>
                  </a:lnTo>
                  <a:lnTo>
                    <a:pt x="439038" y="587756"/>
                  </a:lnTo>
                  <a:lnTo>
                    <a:pt x="443102" y="583692"/>
                  </a:lnTo>
                  <a:lnTo>
                    <a:pt x="443102" y="528193"/>
                  </a:lnTo>
                  <a:lnTo>
                    <a:pt x="442087" y="524891"/>
                  </a:lnTo>
                  <a:lnTo>
                    <a:pt x="440054" y="523748"/>
                  </a:lnTo>
                  <a:lnTo>
                    <a:pt x="438023" y="522478"/>
                  </a:lnTo>
                  <a:lnTo>
                    <a:pt x="434848" y="521843"/>
                  </a:lnTo>
                  <a:lnTo>
                    <a:pt x="145033" y="521843"/>
                  </a:lnTo>
                  <a:lnTo>
                    <a:pt x="142620" y="519684"/>
                  </a:lnTo>
                  <a:lnTo>
                    <a:pt x="142620" y="492252"/>
                  </a:lnTo>
                  <a:lnTo>
                    <a:pt x="144779" y="490220"/>
                  </a:lnTo>
                  <a:lnTo>
                    <a:pt x="394207" y="490220"/>
                  </a:lnTo>
                  <a:lnTo>
                    <a:pt x="401446" y="489712"/>
                  </a:lnTo>
                  <a:lnTo>
                    <a:pt x="427227" y="459232"/>
                  </a:lnTo>
                  <a:lnTo>
                    <a:pt x="427227" y="370078"/>
                  </a:lnTo>
                  <a:lnTo>
                    <a:pt x="406558" y="333279"/>
                  </a:lnTo>
                  <a:lnTo>
                    <a:pt x="396529" y="331636"/>
                  </a:lnTo>
                  <a:lnTo>
                    <a:pt x="384048" y="331089"/>
                  </a:lnTo>
                  <a:close/>
                </a:path>
                <a:path w="1068070" h="588010">
                  <a:moveTo>
                    <a:pt x="1063625" y="415798"/>
                  </a:moveTo>
                  <a:lnTo>
                    <a:pt x="526161" y="415798"/>
                  </a:lnTo>
                  <a:lnTo>
                    <a:pt x="522858" y="416814"/>
                  </a:lnTo>
                  <a:lnTo>
                    <a:pt x="521334" y="418846"/>
                  </a:lnTo>
                  <a:lnTo>
                    <a:pt x="519938" y="420878"/>
                  </a:lnTo>
                  <a:lnTo>
                    <a:pt x="519302" y="424180"/>
                  </a:lnTo>
                  <a:lnTo>
                    <a:pt x="519302" y="476123"/>
                  </a:lnTo>
                  <a:lnTo>
                    <a:pt x="519938" y="479171"/>
                  </a:lnTo>
                  <a:lnTo>
                    <a:pt x="521334" y="481584"/>
                  </a:lnTo>
                  <a:lnTo>
                    <a:pt x="522858" y="484124"/>
                  </a:lnTo>
                  <a:lnTo>
                    <a:pt x="526161" y="485267"/>
                  </a:lnTo>
                  <a:lnTo>
                    <a:pt x="1063625" y="485267"/>
                  </a:lnTo>
                  <a:lnTo>
                    <a:pt x="1067942" y="481076"/>
                  </a:lnTo>
                  <a:lnTo>
                    <a:pt x="1067942" y="420116"/>
                  </a:lnTo>
                  <a:lnTo>
                    <a:pt x="1063625" y="415798"/>
                  </a:lnTo>
                  <a:close/>
                </a:path>
                <a:path w="1068070" h="588010">
                  <a:moveTo>
                    <a:pt x="744854" y="313944"/>
                  </a:moveTo>
                  <a:lnTo>
                    <a:pt x="660018" y="313944"/>
                  </a:lnTo>
                  <a:lnTo>
                    <a:pt x="660018" y="415798"/>
                  </a:lnTo>
                  <a:lnTo>
                    <a:pt x="744854" y="415798"/>
                  </a:lnTo>
                  <a:lnTo>
                    <a:pt x="744854" y="313944"/>
                  </a:lnTo>
                  <a:close/>
                </a:path>
                <a:path w="1068070" h="588010">
                  <a:moveTo>
                    <a:pt x="926464" y="313944"/>
                  </a:moveTo>
                  <a:lnTo>
                    <a:pt x="841755" y="313944"/>
                  </a:lnTo>
                  <a:lnTo>
                    <a:pt x="841755" y="415798"/>
                  </a:lnTo>
                  <a:lnTo>
                    <a:pt x="926464" y="415798"/>
                  </a:lnTo>
                  <a:lnTo>
                    <a:pt x="926464" y="313944"/>
                  </a:lnTo>
                  <a:close/>
                </a:path>
                <a:path w="1068070" h="588010">
                  <a:moveTo>
                    <a:pt x="1006728" y="245110"/>
                  </a:moveTo>
                  <a:lnTo>
                    <a:pt x="579246" y="245110"/>
                  </a:lnTo>
                  <a:lnTo>
                    <a:pt x="574675" y="248920"/>
                  </a:lnTo>
                  <a:lnTo>
                    <a:pt x="574801" y="309499"/>
                  </a:lnTo>
                  <a:lnTo>
                    <a:pt x="579246" y="313944"/>
                  </a:lnTo>
                  <a:lnTo>
                    <a:pt x="1006728" y="313944"/>
                  </a:lnTo>
                  <a:lnTo>
                    <a:pt x="1011174" y="309499"/>
                  </a:lnTo>
                  <a:lnTo>
                    <a:pt x="1011174" y="248920"/>
                  </a:lnTo>
                  <a:lnTo>
                    <a:pt x="1006728" y="245110"/>
                  </a:lnTo>
                  <a:close/>
                </a:path>
                <a:path w="1068070" h="588010">
                  <a:moveTo>
                    <a:pt x="737488" y="103124"/>
                  </a:moveTo>
                  <a:lnTo>
                    <a:pt x="653923" y="103124"/>
                  </a:lnTo>
                  <a:lnTo>
                    <a:pt x="653923" y="245110"/>
                  </a:lnTo>
                  <a:lnTo>
                    <a:pt x="737488" y="245110"/>
                  </a:lnTo>
                  <a:lnTo>
                    <a:pt x="737488" y="103124"/>
                  </a:lnTo>
                  <a:close/>
                </a:path>
                <a:path w="1068070" h="588010">
                  <a:moveTo>
                    <a:pt x="931926" y="103124"/>
                  </a:moveTo>
                  <a:lnTo>
                    <a:pt x="848487" y="103124"/>
                  </a:lnTo>
                  <a:lnTo>
                    <a:pt x="848487" y="245110"/>
                  </a:lnTo>
                  <a:lnTo>
                    <a:pt x="931926" y="245110"/>
                  </a:lnTo>
                  <a:lnTo>
                    <a:pt x="931926" y="103124"/>
                  </a:lnTo>
                  <a:close/>
                </a:path>
                <a:path w="1068070" h="588010">
                  <a:moveTo>
                    <a:pt x="996314" y="33527"/>
                  </a:moveTo>
                  <a:lnTo>
                    <a:pt x="594994" y="33527"/>
                  </a:lnTo>
                  <a:lnTo>
                    <a:pt x="591692" y="34544"/>
                  </a:lnTo>
                  <a:lnTo>
                    <a:pt x="586358" y="38608"/>
                  </a:lnTo>
                  <a:lnTo>
                    <a:pt x="585088" y="41910"/>
                  </a:lnTo>
                  <a:lnTo>
                    <a:pt x="585088" y="98552"/>
                  </a:lnTo>
                  <a:lnTo>
                    <a:pt x="589788" y="103124"/>
                  </a:lnTo>
                  <a:lnTo>
                    <a:pt x="996314" y="103124"/>
                  </a:lnTo>
                  <a:lnTo>
                    <a:pt x="1000887" y="98806"/>
                  </a:lnTo>
                  <a:lnTo>
                    <a:pt x="1000887" y="37846"/>
                  </a:lnTo>
                  <a:lnTo>
                    <a:pt x="996314" y="33527"/>
                  </a:lnTo>
                  <a:close/>
                </a:path>
                <a:path w="1068070" h="588010">
                  <a:moveTo>
                    <a:pt x="80644" y="10413"/>
                  </a:moveTo>
                  <a:lnTo>
                    <a:pt x="3555" y="10413"/>
                  </a:lnTo>
                  <a:lnTo>
                    <a:pt x="0" y="14224"/>
                  </a:lnTo>
                  <a:lnTo>
                    <a:pt x="0" y="243712"/>
                  </a:lnTo>
                  <a:lnTo>
                    <a:pt x="507" y="250952"/>
                  </a:lnTo>
                  <a:lnTo>
                    <a:pt x="29717" y="277368"/>
                  </a:lnTo>
                  <a:lnTo>
                    <a:pt x="37718" y="278003"/>
                  </a:lnTo>
                  <a:lnTo>
                    <a:pt x="231648" y="278003"/>
                  </a:lnTo>
                  <a:lnTo>
                    <a:pt x="268731" y="268859"/>
                  </a:lnTo>
                  <a:lnTo>
                    <a:pt x="277875" y="236601"/>
                  </a:lnTo>
                  <a:lnTo>
                    <a:pt x="277875" y="211582"/>
                  </a:lnTo>
                  <a:lnTo>
                    <a:pt x="87756" y="211582"/>
                  </a:lnTo>
                  <a:lnTo>
                    <a:pt x="84708" y="208534"/>
                  </a:lnTo>
                  <a:lnTo>
                    <a:pt x="84708" y="147574"/>
                  </a:lnTo>
                  <a:lnTo>
                    <a:pt x="277875" y="147574"/>
                  </a:lnTo>
                  <a:lnTo>
                    <a:pt x="277875" y="81153"/>
                  </a:lnTo>
                  <a:lnTo>
                    <a:pt x="84708" y="81153"/>
                  </a:lnTo>
                  <a:lnTo>
                    <a:pt x="84708" y="14224"/>
                  </a:lnTo>
                  <a:lnTo>
                    <a:pt x="80644" y="10413"/>
                  </a:lnTo>
                  <a:close/>
                </a:path>
                <a:path w="1068070" h="588010">
                  <a:moveTo>
                    <a:pt x="277875" y="147574"/>
                  </a:moveTo>
                  <a:lnTo>
                    <a:pt x="193166" y="147574"/>
                  </a:lnTo>
                  <a:lnTo>
                    <a:pt x="193166" y="208534"/>
                  </a:lnTo>
                  <a:lnTo>
                    <a:pt x="190118" y="211582"/>
                  </a:lnTo>
                  <a:lnTo>
                    <a:pt x="277875" y="211582"/>
                  </a:lnTo>
                  <a:lnTo>
                    <a:pt x="277875" y="147574"/>
                  </a:lnTo>
                  <a:close/>
                </a:path>
                <a:path w="1068070" h="588010">
                  <a:moveTo>
                    <a:pt x="274065" y="9144"/>
                  </a:moveTo>
                  <a:lnTo>
                    <a:pt x="197230" y="9144"/>
                  </a:lnTo>
                  <a:lnTo>
                    <a:pt x="193166" y="13208"/>
                  </a:lnTo>
                  <a:lnTo>
                    <a:pt x="193166" y="81153"/>
                  </a:lnTo>
                  <a:lnTo>
                    <a:pt x="277875" y="81153"/>
                  </a:lnTo>
                  <a:lnTo>
                    <a:pt x="277875" y="13208"/>
                  </a:lnTo>
                  <a:lnTo>
                    <a:pt x="274065" y="9144"/>
                  </a:lnTo>
                  <a:close/>
                </a:path>
                <a:path w="1068070" h="588010">
                  <a:moveTo>
                    <a:pt x="420115" y="0"/>
                  </a:moveTo>
                  <a:lnTo>
                    <a:pt x="349630" y="0"/>
                  </a:lnTo>
                  <a:lnTo>
                    <a:pt x="346455" y="888"/>
                  </a:lnTo>
                  <a:lnTo>
                    <a:pt x="344677" y="2539"/>
                  </a:lnTo>
                  <a:lnTo>
                    <a:pt x="342900" y="4063"/>
                  </a:lnTo>
                  <a:lnTo>
                    <a:pt x="341883" y="7112"/>
                  </a:lnTo>
                  <a:lnTo>
                    <a:pt x="341883" y="294132"/>
                  </a:lnTo>
                  <a:lnTo>
                    <a:pt x="342900" y="297180"/>
                  </a:lnTo>
                  <a:lnTo>
                    <a:pt x="344677" y="298704"/>
                  </a:lnTo>
                  <a:lnTo>
                    <a:pt x="346455" y="300355"/>
                  </a:lnTo>
                  <a:lnTo>
                    <a:pt x="349630" y="301244"/>
                  </a:lnTo>
                  <a:lnTo>
                    <a:pt x="420115" y="301244"/>
                  </a:lnTo>
                  <a:lnTo>
                    <a:pt x="423163" y="300355"/>
                  </a:lnTo>
                  <a:lnTo>
                    <a:pt x="424561" y="298704"/>
                  </a:lnTo>
                  <a:lnTo>
                    <a:pt x="425957" y="297180"/>
                  </a:lnTo>
                  <a:lnTo>
                    <a:pt x="426719" y="294132"/>
                  </a:lnTo>
                  <a:lnTo>
                    <a:pt x="426719" y="187198"/>
                  </a:lnTo>
                  <a:lnTo>
                    <a:pt x="505967" y="187198"/>
                  </a:lnTo>
                  <a:lnTo>
                    <a:pt x="508888" y="186436"/>
                  </a:lnTo>
                  <a:lnTo>
                    <a:pt x="511048" y="184785"/>
                  </a:lnTo>
                  <a:lnTo>
                    <a:pt x="513333" y="183134"/>
                  </a:lnTo>
                  <a:lnTo>
                    <a:pt x="514476" y="180086"/>
                  </a:lnTo>
                  <a:lnTo>
                    <a:pt x="514476" y="123825"/>
                  </a:lnTo>
                  <a:lnTo>
                    <a:pt x="513206" y="120777"/>
                  </a:lnTo>
                  <a:lnTo>
                    <a:pt x="510793" y="119507"/>
                  </a:lnTo>
                  <a:lnTo>
                    <a:pt x="508380" y="118364"/>
                  </a:lnTo>
                  <a:lnTo>
                    <a:pt x="505459" y="117729"/>
                  </a:lnTo>
                  <a:lnTo>
                    <a:pt x="426719" y="117729"/>
                  </a:lnTo>
                  <a:lnTo>
                    <a:pt x="426719" y="7112"/>
                  </a:lnTo>
                  <a:lnTo>
                    <a:pt x="425957" y="4063"/>
                  </a:lnTo>
                  <a:lnTo>
                    <a:pt x="424561" y="2539"/>
                  </a:lnTo>
                  <a:lnTo>
                    <a:pt x="423163" y="888"/>
                  </a:lnTo>
                  <a:lnTo>
                    <a:pt x="4201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025139" y="3457575"/>
            <a:ext cx="3000375" cy="2277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4800" spc="-375" b="1">
                <a:latin typeface="맑은 고딕"/>
                <a:cs typeface="맑은 고딕"/>
              </a:rPr>
              <a:t>직책</a:t>
            </a:r>
            <a:r>
              <a:rPr dirty="0" sz="4800" spc="-285" b="1">
                <a:latin typeface="맑은 고딕"/>
                <a:cs typeface="맑은 고딕"/>
              </a:rPr>
              <a:t>별</a:t>
            </a:r>
            <a:r>
              <a:rPr dirty="0" sz="4800" spc="-500" b="1">
                <a:latin typeface="맑은 고딕"/>
                <a:cs typeface="맑은 고딕"/>
              </a:rPr>
              <a:t> </a:t>
            </a:r>
            <a:r>
              <a:rPr dirty="0" sz="4800" spc="-375" b="1">
                <a:latin typeface="맑은 고딕"/>
                <a:cs typeface="맑은 고딕"/>
              </a:rPr>
              <a:t>발표</a:t>
            </a:r>
            <a:endParaRPr sz="48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맑은 고딕"/>
              <a:cs typeface="맑은 고딕"/>
            </a:endParaRPr>
          </a:p>
          <a:p>
            <a:pPr algn="ctr" marL="53975">
              <a:lnSpc>
                <a:spcPct val="100000"/>
              </a:lnSpc>
            </a:pPr>
            <a:r>
              <a:rPr dirty="0" sz="4800" spc="55" b="1">
                <a:latin typeface="맑은 고딕"/>
                <a:cs typeface="맑은 고딕"/>
              </a:rPr>
              <a:t>Q</a:t>
            </a:r>
            <a:r>
              <a:rPr dirty="0" sz="4800" spc="-515" b="1">
                <a:latin typeface="맑은 고딕"/>
                <a:cs typeface="맑은 고딕"/>
              </a:rPr>
              <a:t> </a:t>
            </a:r>
            <a:r>
              <a:rPr dirty="0" sz="4800" spc="-620" b="1">
                <a:latin typeface="맑은 고딕"/>
                <a:cs typeface="맑은 고딕"/>
              </a:rPr>
              <a:t>&amp;</a:t>
            </a:r>
            <a:r>
              <a:rPr dirty="0" sz="4800" spc="-455" b="1">
                <a:latin typeface="맑은 고딕"/>
                <a:cs typeface="맑은 고딕"/>
              </a:rPr>
              <a:t> </a:t>
            </a:r>
            <a:r>
              <a:rPr dirty="0" sz="4800" spc="114" b="1">
                <a:latin typeface="맑은 고딕"/>
                <a:cs typeface="맑은 고딕"/>
              </a:rPr>
              <a:t>A</a:t>
            </a:r>
            <a:endParaRPr sz="4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간부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505" y="1473517"/>
            <a:ext cx="7157720" cy="4559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◐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꾸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리아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합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석</a:t>
            </a:r>
            <a:r>
              <a:rPr dirty="0" sz="2400" spc="-114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의무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레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지오</a:t>
            </a:r>
            <a:r>
              <a:rPr dirty="0" sz="240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교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육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20" b="1">
                <a:solidFill>
                  <a:srgbClr val="E36C09"/>
                </a:solidFill>
                <a:latin typeface="HY목각파임B"/>
                <a:cs typeface="HY목각파임B"/>
              </a:rPr>
              <a:t>/</a:t>
            </a:r>
            <a:r>
              <a:rPr dirty="0" sz="2400" spc="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권장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◐</a:t>
            </a:r>
            <a:r>
              <a:rPr dirty="0" sz="2400" spc="-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예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비신자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인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도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행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동단원</a:t>
            </a:r>
            <a:r>
              <a:rPr dirty="0" sz="2400" spc="-3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0000FF"/>
                </a:solidFill>
                <a:latin typeface="HY목각파임B"/>
                <a:cs typeface="HY목각파임B"/>
              </a:rPr>
              <a:t>확장</a:t>
            </a:r>
            <a:r>
              <a:rPr dirty="0" sz="2400" spc="1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쉬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는교우</a:t>
            </a:r>
            <a:r>
              <a:rPr dirty="0" sz="2400" spc="-26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0000FF"/>
                </a:solidFill>
                <a:latin typeface="HY목각파임B"/>
                <a:cs typeface="HY목각파임B"/>
              </a:rPr>
              <a:t>두권면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400" spc="-4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80" b="1">
                <a:solidFill>
                  <a:srgbClr val="E36C09"/>
                </a:solidFill>
                <a:latin typeface="HY목각파임B"/>
                <a:cs typeface="HY목각파임B"/>
              </a:rPr>
              <a:t>행사</a:t>
            </a:r>
            <a:r>
              <a:rPr dirty="0" sz="2400" spc="-19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60" b="1">
                <a:solidFill>
                  <a:srgbClr val="E36C09"/>
                </a:solidFill>
                <a:latin typeface="HY목각파임B"/>
                <a:cs typeface="HY목각파임B"/>
              </a:rPr>
              <a:t>기획,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80" b="1">
                <a:solidFill>
                  <a:srgbClr val="E36C09"/>
                </a:solidFill>
                <a:latin typeface="HY목각파임B"/>
                <a:cs typeface="HY목각파임B"/>
              </a:rPr>
              <a:t>참석</a:t>
            </a:r>
            <a:r>
              <a:rPr dirty="0" sz="2400" spc="-20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80" b="1">
                <a:solidFill>
                  <a:srgbClr val="E36C09"/>
                </a:solidFill>
                <a:latin typeface="HY목각파임B"/>
                <a:cs typeface="HY목각파임B"/>
              </a:rPr>
              <a:t>권장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35" b="1">
                <a:solidFill>
                  <a:srgbClr val="77923B"/>
                </a:solidFill>
                <a:latin typeface="HY목각파임B"/>
                <a:cs typeface="HY목각파임B"/>
              </a:rPr>
              <a:t>(아치에스,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연차총친목회)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외행사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11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목회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계획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2519680" algn="l"/>
              </a:tabLst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400" spc="-3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60" b="1">
                <a:solidFill>
                  <a:srgbClr val="E36C09"/>
                </a:solidFill>
                <a:latin typeface="HY목각파임B"/>
                <a:cs typeface="HY목각파임B"/>
              </a:rPr>
              <a:t>영성생활</a:t>
            </a:r>
            <a:r>
              <a:rPr dirty="0" sz="2400" spc="-254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80" b="1">
                <a:solidFill>
                  <a:srgbClr val="E36C09"/>
                </a:solidFill>
                <a:latin typeface="HY목각파임B"/>
                <a:cs typeface="HY목각파임B"/>
              </a:rPr>
              <a:t>권장	</a:t>
            </a:r>
            <a:r>
              <a:rPr dirty="0" sz="2400" b="1">
                <a:solidFill>
                  <a:srgbClr val="77923B"/>
                </a:solidFill>
                <a:latin typeface="HY목각파임B"/>
                <a:cs typeface="HY목각파임B"/>
              </a:rPr>
              <a:t>(미사참례/성경공부/성체조배/</a:t>
            </a:r>
            <a:endParaRPr sz="2400">
              <a:latin typeface="HY목각파임B"/>
              <a:cs typeface="HY목각파임B"/>
            </a:endParaRPr>
          </a:p>
          <a:p>
            <a:pPr marL="2710815">
              <a:lnSpc>
                <a:spcPct val="100000"/>
              </a:lnSpc>
              <a:spcBef>
                <a:spcPts val="1775"/>
              </a:spcBef>
            </a:pP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십자가의길/묵주기도)</a:t>
            </a:r>
            <a:endParaRPr sz="240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차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기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간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부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양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성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지도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dirty="0" spc="25"/>
              <a:t>닭?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505" y="1831022"/>
            <a:ext cx="3372485" cy="24942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34415">
              <a:lnSpc>
                <a:spcPct val="99700"/>
              </a:lnSpc>
              <a:spcBef>
                <a:spcPts val="105"/>
              </a:spcBef>
            </a:pPr>
            <a:r>
              <a:rPr dirty="0" sz="1800" spc="105" b="1">
                <a:latin typeface="굴림"/>
                <a:cs typeface="굴림"/>
              </a:rPr>
              <a:t>세</a:t>
            </a:r>
            <a:r>
              <a:rPr dirty="0" sz="1800" spc="35" b="1">
                <a:latin typeface="굴림"/>
                <a:cs typeface="굴림"/>
              </a:rPr>
              <a:t>상에서</a:t>
            </a:r>
            <a:r>
              <a:rPr dirty="0" sz="1800" spc="-215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제</a:t>
            </a:r>
            <a:r>
              <a:rPr dirty="0" sz="1800" spc="35" b="1">
                <a:latin typeface="굴림"/>
                <a:cs typeface="굴림"/>
              </a:rPr>
              <a:t>일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빠</a:t>
            </a:r>
            <a:r>
              <a:rPr dirty="0" sz="1800" spc="35" b="1">
                <a:latin typeface="굴림"/>
                <a:cs typeface="굴림"/>
              </a:rPr>
              <a:t>른닭</a:t>
            </a:r>
            <a:r>
              <a:rPr dirty="0" sz="1800" spc="10" b="1">
                <a:latin typeface="굴림"/>
                <a:cs typeface="굴림"/>
              </a:rPr>
              <a:t>?  </a:t>
            </a:r>
            <a:r>
              <a:rPr dirty="0" sz="1800" spc="105" b="1">
                <a:latin typeface="굴림"/>
                <a:cs typeface="굴림"/>
              </a:rPr>
              <a:t>성</a:t>
            </a:r>
            <a:r>
              <a:rPr dirty="0" sz="1800" spc="35" b="1">
                <a:latin typeface="굴림"/>
                <a:cs typeface="굴림"/>
              </a:rPr>
              <a:t>질급해</a:t>
            </a:r>
            <a:r>
              <a:rPr dirty="0" sz="1800" spc="-215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죽</a:t>
            </a:r>
            <a:r>
              <a:rPr dirty="0" sz="1800" spc="35" b="1">
                <a:latin typeface="굴림"/>
                <a:cs typeface="굴림"/>
              </a:rPr>
              <a:t>는</a:t>
            </a:r>
            <a:r>
              <a:rPr dirty="0" sz="1800" spc="30" b="1">
                <a:latin typeface="굴림"/>
                <a:cs typeface="굴림"/>
              </a:rPr>
              <a:t>닭</a:t>
            </a:r>
            <a:r>
              <a:rPr dirty="0" sz="1800" spc="10" b="1">
                <a:latin typeface="굴림"/>
                <a:cs typeface="굴림"/>
              </a:rPr>
              <a:t>?  </a:t>
            </a:r>
            <a:r>
              <a:rPr dirty="0" sz="1800" spc="105" b="1">
                <a:latin typeface="굴림"/>
                <a:cs typeface="굴림"/>
              </a:rPr>
              <a:t>정</a:t>
            </a:r>
            <a:r>
              <a:rPr dirty="0" sz="1800" spc="35" b="1">
                <a:latin typeface="굴림"/>
                <a:cs typeface="굴림"/>
              </a:rPr>
              <a:t>신줄</a:t>
            </a:r>
            <a:r>
              <a:rPr dirty="0" sz="1800" spc="-22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놓</a:t>
            </a:r>
            <a:r>
              <a:rPr dirty="0" sz="1800" spc="35" b="1">
                <a:latin typeface="굴림"/>
                <a:cs typeface="굴림"/>
              </a:rPr>
              <a:t>고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사는</a:t>
            </a:r>
            <a:r>
              <a:rPr dirty="0" sz="1800" spc="30" b="1">
                <a:latin typeface="굴림"/>
                <a:cs typeface="굴림"/>
              </a:rPr>
              <a:t>닭</a:t>
            </a:r>
            <a:r>
              <a:rPr dirty="0" sz="1800" spc="10" b="1">
                <a:latin typeface="굴림"/>
                <a:cs typeface="굴림"/>
              </a:rPr>
              <a:t>?  </a:t>
            </a:r>
            <a:r>
              <a:rPr dirty="0" sz="1800" spc="70" b="1">
                <a:latin typeface="굴림"/>
                <a:cs typeface="굴림"/>
              </a:rPr>
              <a:t>가장</a:t>
            </a:r>
            <a:r>
              <a:rPr dirty="0" sz="1800" spc="-150" b="1">
                <a:latin typeface="굴림"/>
                <a:cs typeface="굴림"/>
              </a:rPr>
              <a:t> </a:t>
            </a:r>
            <a:r>
              <a:rPr dirty="0" sz="1800" spc="45" b="1">
                <a:latin typeface="굴림"/>
                <a:cs typeface="굴림"/>
              </a:rPr>
              <a:t>섹시한닭?</a:t>
            </a:r>
            <a:endParaRPr sz="1800">
              <a:latin typeface="굴림"/>
              <a:cs typeface="굴림"/>
            </a:endParaRPr>
          </a:p>
          <a:p>
            <a:pPr marL="12700" marR="1416685">
              <a:lnSpc>
                <a:spcPct val="100800"/>
              </a:lnSpc>
              <a:spcBef>
                <a:spcPts val="5"/>
              </a:spcBef>
            </a:pPr>
            <a:r>
              <a:rPr dirty="0" sz="1800" spc="110" b="1">
                <a:latin typeface="굴림"/>
                <a:cs typeface="굴림"/>
              </a:rPr>
              <a:t>집</a:t>
            </a:r>
            <a:r>
              <a:rPr dirty="0" sz="1800" spc="35" b="1">
                <a:latin typeface="굴림"/>
                <a:cs typeface="굴림"/>
              </a:rPr>
              <a:t>안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망</a:t>
            </a:r>
            <a:r>
              <a:rPr dirty="0" sz="1800" spc="35" b="1">
                <a:latin typeface="굴림"/>
                <a:cs typeface="굴림"/>
              </a:rPr>
              <a:t>쳐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먹</a:t>
            </a:r>
            <a:r>
              <a:rPr dirty="0" sz="1800" spc="35" b="1">
                <a:latin typeface="굴림"/>
                <a:cs typeface="굴림"/>
              </a:rPr>
              <a:t>은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닭</a:t>
            </a:r>
            <a:r>
              <a:rPr dirty="0" sz="1800" spc="10" b="1">
                <a:latin typeface="굴림"/>
                <a:cs typeface="굴림"/>
              </a:rPr>
              <a:t>?  </a:t>
            </a:r>
            <a:r>
              <a:rPr dirty="0" sz="1800" spc="105" b="1">
                <a:latin typeface="굴림"/>
                <a:cs typeface="굴림"/>
              </a:rPr>
              <a:t>예</a:t>
            </a:r>
            <a:r>
              <a:rPr dirty="0" sz="1800" spc="35" b="1">
                <a:latin typeface="굴림"/>
                <a:cs typeface="굴림"/>
              </a:rPr>
              <a:t>전에</a:t>
            </a:r>
            <a:r>
              <a:rPr dirty="0" sz="1800" spc="-22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날리</a:t>
            </a:r>
            <a:r>
              <a:rPr dirty="0" sz="1800" spc="35" b="1">
                <a:latin typeface="굴림"/>
                <a:cs typeface="굴림"/>
              </a:rPr>
              <a:t>던</a:t>
            </a:r>
            <a:r>
              <a:rPr dirty="0" sz="1800" spc="-45" b="1">
                <a:latin typeface="굴림"/>
                <a:cs typeface="굴림"/>
              </a:rPr>
              <a:t>닭</a:t>
            </a:r>
            <a:r>
              <a:rPr dirty="0" sz="1800" spc="10" b="1">
                <a:latin typeface="굴림"/>
                <a:cs typeface="굴림"/>
              </a:rPr>
              <a:t>?  </a:t>
            </a:r>
            <a:r>
              <a:rPr dirty="0" sz="1800" spc="105" b="1">
                <a:latin typeface="굴림"/>
                <a:cs typeface="굴림"/>
              </a:rPr>
              <a:t>한</a:t>
            </a:r>
            <a:r>
              <a:rPr dirty="0" sz="1800" spc="35" b="1">
                <a:latin typeface="굴림"/>
                <a:cs typeface="굴림"/>
              </a:rPr>
              <a:t>성질</a:t>
            </a:r>
            <a:r>
              <a:rPr dirty="0" sz="1800" spc="-22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하는</a:t>
            </a:r>
            <a:r>
              <a:rPr dirty="0" sz="1800" spc="35" b="1">
                <a:latin typeface="굴림"/>
                <a:cs typeface="굴림"/>
              </a:rPr>
              <a:t>닭</a:t>
            </a:r>
            <a:r>
              <a:rPr dirty="0" sz="1800" spc="15" b="1">
                <a:latin typeface="굴림"/>
                <a:cs typeface="굴림"/>
              </a:rPr>
              <a:t>?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ts val="2105"/>
              </a:lnSpc>
            </a:pPr>
            <a:r>
              <a:rPr dirty="0" sz="1800" spc="110" b="1">
                <a:latin typeface="굴림"/>
                <a:cs typeface="굴림"/>
              </a:rPr>
              <a:t>닭</a:t>
            </a:r>
            <a:r>
              <a:rPr dirty="0" sz="1800" spc="35" b="1">
                <a:latin typeface="굴림"/>
                <a:cs typeface="굴림"/>
              </a:rPr>
              <a:t>이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가</a:t>
            </a:r>
            <a:r>
              <a:rPr dirty="0" sz="1800" spc="35" b="1">
                <a:latin typeface="굴림"/>
                <a:cs typeface="굴림"/>
              </a:rPr>
              <a:t>장싫</a:t>
            </a:r>
            <a:r>
              <a:rPr dirty="0" sz="1800" spc="25" b="1">
                <a:latin typeface="굴림"/>
                <a:cs typeface="굴림"/>
              </a:rPr>
              <a:t>어</a:t>
            </a:r>
            <a:r>
              <a:rPr dirty="0" sz="1800" spc="-45" b="1">
                <a:latin typeface="굴림"/>
                <a:cs typeface="굴림"/>
              </a:rPr>
              <a:t>하</a:t>
            </a:r>
            <a:r>
              <a:rPr dirty="0" sz="1800" spc="35" b="1">
                <a:latin typeface="굴림"/>
                <a:cs typeface="굴림"/>
              </a:rPr>
              <a:t>는</a:t>
            </a:r>
            <a:r>
              <a:rPr dirty="0" sz="1800" spc="-204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말</a:t>
            </a:r>
            <a:r>
              <a:rPr dirty="0" sz="1800" spc="15" b="1">
                <a:latin typeface="굴림"/>
                <a:cs typeface="굴림"/>
              </a:rPr>
              <a:t>?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105" b="1">
                <a:latin typeface="굴림"/>
                <a:cs typeface="굴림"/>
              </a:rPr>
              <a:t>상</a:t>
            </a:r>
            <a:r>
              <a:rPr dirty="0" sz="1800" spc="35" b="1">
                <a:latin typeface="굴림"/>
                <a:cs typeface="굴림"/>
              </a:rPr>
              <a:t>사병</a:t>
            </a:r>
            <a:r>
              <a:rPr dirty="0" sz="1800" spc="-22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걸려</a:t>
            </a:r>
            <a:r>
              <a:rPr dirty="0" sz="1800" spc="35" b="1">
                <a:latin typeface="굴림"/>
                <a:cs typeface="굴림"/>
              </a:rPr>
              <a:t>죽기</a:t>
            </a:r>
            <a:r>
              <a:rPr dirty="0" sz="1800" spc="-29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일</a:t>
            </a:r>
            <a:r>
              <a:rPr dirty="0" sz="1800" spc="35" b="1">
                <a:latin typeface="굴림"/>
                <a:cs typeface="굴림"/>
              </a:rPr>
              <a:t>보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직</a:t>
            </a:r>
            <a:r>
              <a:rPr dirty="0" sz="1800" spc="35" b="1">
                <a:latin typeface="굴림"/>
                <a:cs typeface="굴림"/>
              </a:rPr>
              <a:t>전의</a:t>
            </a:r>
            <a:r>
              <a:rPr dirty="0" sz="1800" spc="-215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닭</a:t>
            </a:r>
            <a:r>
              <a:rPr dirty="0" sz="1800" spc="15" b="1">
                <a:latin typeface="굴림"/>
                <a:cs typeface="굴림"/>
              </a:rPr>
              <a:t>?</a:t>
            </a:r>
            <a:endParaRPr sz="1800">
              <a:latin typeface="굴림"/>
              <a:cs typeface="굴림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505" y="5398134"/>
            <a:ext cx="24187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 b="1">
                <a:latin typeface="굴림"/>
                <a:cs typeface="굴림"/>
              </a:rPr>
              <a:t>세</a:t>
            </a:r>
            <a:r>
              <a:rPr dirty="0" sz="1800" spc="35" b="1">
                <a:latin typeface="굴림"/>
                <a:cs typeface="굴림"/>
              </a:rPr>
              <a:t>상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가</a:t>
            </a:r>
            <a:r>
              <a:rPr dirty="0" sz="1800" spc="35" b="1">
                <a:latin typeface="굴림"/>
                <a:cs typeface="굴림"/>
              </a:rPr>
              <a:t>장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따</a:t>
            </a:r>
            <a:r>
              <a:rPr dirty="0" sz="1800" spc="35" b="1">
                <a:latin typeface="굴림"/>
                <a:cs typeface="굴림"/>
              </a:rPr>
              <a:t>뜻한</a:t>
            </a:r>
            <a:r>
              <a:rPr dirty="0" sz="1800" spc="-215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닭</a:t>
            </a:r>
            <a:r>
              <a:rPr dirty="0" sz="1800" spc="110" b="1">
                <a:latin typeface="굴림"/>
                <a:cs typeface="굴림"/>
              </a:rPr>
              <a:t>은</a:t>
            </a:r>
            <a:r>
              <a:rPr dirty="0" sz="1800" spc="15" b="1">
                <a:latin typeface="굴림"/>
                <a:cs typeface="굴림"/>
              </a:rPr>
              <a:t>?</a:t>
            </a:r>
            <a:endParaRPr sz="1800">
              <a:latin typeface="굴림"/>
              <a:cs typeface="굴림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8896" y="1831022"/>
            <a:ext cx="1646555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후다닭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ts val="2130"/>
              </a:lnSpc>
              <a:spcBef>
                <a:spcPts val="2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꼴까닭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ts val="2130"/>
              </a:lnSpc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헷가닭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홀닭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쫄닭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한가닭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ts val="2130"/>
              </a:lnSpc>
              <a:spcBef>
                <a:spcPts val="15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미치</a:t>
            </a:r>
            <a:r>
              <a:rPr dirty="0" sz="1800" spc="35" b="1">
                <a:latin typeface="굴림"/>
                <a:cs typeface="굴림"/>
              </a:rPr>
              <a:t>고</a:t>
            </a:r>
            <a:r>
              <a:rPr dirty="0" sz="1800" spc="-22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팔닭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ts val="2130"/>
              </a:lnSpc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닭쳐</a:t>
            </a:r>
            <a:r>
              <a:rPr dirty="0" sz="1800" spc="5" b="1">
                <a:latin typeface="굴림"/>
                <a:cs typeface="굴림"/>
              </a:rPr>
              <a:t>!!!</a:t>
            </a:r>
            <a:endParaRPr sz="1800">
              <a:latin typeface="굴림"/>
              <a:cs typeface="굴림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콩닭</a:t>
            </a:r>
            <a:r>
              <a:rPr dirty="0" sz="1800" spc="35" b="1">
                <a:latin typeface="굴림"/>
                <a:cs typeface="굴림"/>
              </a:rPr>
              <a:t>콩닭</a:t>
            </a:r>
            <a:endParaRPr sz="1800">
              <a:latin typeface="굴림"/>
              <a:cs typeface="굴림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3951" y="5357812"/>
            <a:ext cx="3667125" cy="8001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480"/>
              </a:spcBef>
            </a:pPr>
            <a:r>
              <a:rPr dirty="0" sz="1800" spc="95" b="1">
                <a:latin typeface="굴림"/>
                <a:cs typeface="굴림"/>
              </a:rPr>
              <a:t>~</a:t>
            </a:r>
            <a:r>
              <a:rPr dirty="0" sz="1800" spc="20" b="1">
                <a:latin typeface="굴림"/>
                <a:cs typeface="굴림"/>
              </a:rPr>
              <a:t>&gt;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110" b="1">
                <a:latin typeface="굴림"/>
                <a:cs typeface="굴림"/>
              </a:rPr>
              <a:t>서</a:t>
            </a:r>
            <a:r>
              <a:rPr dirty="0" sz="1800" spc="35" b="1">
                <a:latin typeface="굴림"/>
                <a:cs typeface="굴림"/>
              </a:rPr>
              <a:t>로</a:t>
            </a:r>
            <a:r>
              <a:rPr dirty="0" sz="1800" spc="-140" b="1">
                <a:latin typeface="굴림"/>
                <a:cs typeface="굴림"/>
              </a:rPr>
              <a:t> </a:t>
            </a:r>
            <a:r>
              <a:rPr dirty="0" sz="1800" spc="35" b="1">
                <a:latin typeface="굴림"/>
                <a:cs typeface="굴림"/>
              </a:rPr>
              <a:t>등</a:t>
            </a:r>
            <a:r>
              <a:rPr dirty="0" sz="1800" spc="-65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두들</a:t>
            </a:r>
            <a:r>
              <a:rPr dirty="0" sz="1800" spc="35" b="1">
                <a:latin typeface="굴림"/>
                <a:cs typeface="굴림"/>
              </a:rPr>
              <a:t>겨</a:t>
            </a:r>
            <a:r>
              <a:rPr dirty="0" sz="1800" spc="-45" b="1">
                <a:latin typeface="굴림"/>
                <a:cs typeface="굴림"/>
              </a:rPr>
              <a:t>주</a:t>
            </a:r>
            <a:r>
              <a:rPr dirty="0" sz="1800" spc="35" b="1">
                <a:latin typeface="굴림"/>
                <a:cs typeface="굴림"/>
              </a:rPr>
              <a:t>고</a:t>
            </a:r>
            <a:r>
              <a:rPr dirty="0" sz="1800" spc="-204" b="1">
                <a:latin typeface="굴림"/>
                <a:cs typeface="굴림"/>
              </a:rPr>
              <a:t> </a:t>
            </a:r>
            <a:r>
              <a:rPr dirty="0" sz="1800" spc="105" b="1">
                <a:latin typeface="굴림"/>
                <a:cs typeface="굴림"/>
              </a:rPr>
              <a:t>챙</a:t>
            </a:r>
            <a:r>
              <a:rPr dirty="0" sz="1800" spc="35" b="1">
                <a:latin typeface="굴림"/>
                <a:cs typeface="굴림"/>
              </a:rPr>
              <a:t>겨주는</a:t>
            </a:r>
            <a:endParaRPr sz="1800">
              <a:latin typeface="굴림"/>
              <a:cs typeface="굴림"/>
            </a:endParaRPr>
          </a:p>
          <a:p>
            <a:pPr marL="1243330">
              <a:lnSpc>
                <a:spcPct val="100000"/>
              </a:lnSpc>
              <a:spcBef>
                <a:spcPts val="45"/>
              </a:spcBef>
            </a:pPr>
            <a:r>
              <a:rPr dirty="0" sz="2750" spc="114" b="1">
                <a:solidFill>
                  <a:srgbClr val="FF0000"/>
                </a:solidFill>
                <a:latin typeface="굴림"/>
                <a:cs typeface="굴림"/>
              </a:rPr>
              <a:t>토닭</a:t>
            </a:r>
            <a:r>
              <a:rPr dirty="0" sz="2750" spc="-125" b="1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dirty="0" sz="2750" spc="150" b="1">
                <a:solidFill>
                  <a:srgbClr val="FF0000"/>
                </a:solidFill>
                <a:latin typeface="굴림"/>
                <a:cs typeface="굴림"/>
              </a:rPr>
              <a:t>토닭</a:t>
            </a:r>
            <a:endParaRPr sz="2750">
              <a:latin typeface="굴림"/>
              <a:cs typeface="굴림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64706"/>
            <a:ext cx="378206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885761"/>
            <a:ext cx="3871976" cy="98583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90269" y="1059180"/>
            <a:ext cx="219011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단</a:t>
            </a:r>
            <a:r>
              <a:rPr dirty="0" sz="3200" spc="10" b="1">
                <a:solidFill>
                  <a:srgbClr val="FFFFFF"/>
                </a:solidFill>
                <a:latin typeface="HY목각파임B"/>
                <a:cs typeface="HY목각파임B"/>
              </a:rPr>
              <a:t>장</a:t>
            </a:r>
            <a:r>
              <a:rPr dirty="0" sz="3200" spc="85" b="1">
                <a:solidFill>
                  <a:srgbClr val="FFFFFF"/>
                </a:solidFill>
                <a:latin typeface="HY목각파임B"/>
                <a:cs typeface="HY목각파임B"/>
              </a:rPr>
              <a:t>의</a:t>
            </a:r>
            <a:r>
              <a:rPr dirty="0" sz="3200" spc="-300" b="1">
                <a:solidFill>
                  <a:srgbClr val="FFFF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FFFFFF"/>
                </a:solidFill>
                <a:latin typeface="HY목각파임B"/>
                <a:cs typeface="HY목각파임B"/>
              </a:rPr>
              <a:t>역할</a:t>
            </a:r>
            <a:endParaRPr sz="3200">
              <a:latin typeface="HY목각파임B"/>
              <a:cs typeface="HY목각파임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5667" y="1935480"/>
            <a:ext cx="6700520" cy="4302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주회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합</a:t>
            </a:r>
            <a:r>
              <a:rPr dirty="0" sz="2750" spc="-229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2750" spc="-1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업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무</a:t>
            </a:r>
            <a:r>
              <a:rPr dirty="0" sz="2750" spc="-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수행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시</a:t>
            </a:r>
            <a:r>
              <a:rPr dirty="0" sz="2750" b="1">
                <a:solidFill>
                  <a:srgbClr val="E36C09"/>
                </a:solidFill>
                <a:latin typeface="HY목각파임B"/>
                <a:cs typeface="HY목각파임B"/>
              </a:rPr>
              <a:t>디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움</a:t>
            </a:r>
            <a:r>
              <a:rPr dirty="0" sz="2750" spc="-22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운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영</a:t>
            </a:r>
            <a:r>
              <a:rPr dirty="0" sz="2750" spc="-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75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관리</a:t>
            </a:r>
            <a:endParaRPr sz="2750">
              <a:latin typeface="HY목각파임B"/>
              <a:cs typeface="HY목각파임B"/>
            </a:endParaRPr>
          </a:p>
          <a:p>
            <a:pPr marL="260350">
              <a:lnSpc>
                <a:spcPct val="100000"/>
              </a:lnSpc>
              <a:spcBef>
                <a:spcPts val="1805"/>
              </a:spcBef>
            </a:pPr>
            <a:r>
              <a:rPr dirty="0" sz="2750" spc="30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5" b="1">
                <a:solidFill>
                  <a:srgbClr val="0000FF"/>
                </a:solidFill>
                <a:latin typeface="HY목각파임B"/>
                <a:cs typeface="HY목각파임B"/>
              </a:rPr>
              <a:t>레지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오</a:t>
            </a:r>
            <a:r>
              <a:rPr dirty="0" sz="2750" spc="-23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확장</a:t>
            </a:r>
            <a:r>
              <a:rPr dirty="0" sz="2750" spc="2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750" spc="-22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예비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자</a:t>
            </a:r>
            <a:r>
              <a:rPr dirty="0" sz="2750" spc="-15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인도</a:t>
            </a:r>
            <a:r>
              <a:rPr dirty="0" sz="2750" spc="2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750" spc="-22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쉬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는</a:t>
            </a:r>
            <a:r>
              <a:rPr dirty="0" sz="2750" spc="-15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교우</a:t>
            </a:r>
            <a:endParaRPr sz="2750">
              <a:latin typeface="HY목각파임B"/>
              <a:cs typeface="HY목각파임B"/>
            </a:endParaRPr>
          </a:p>
          <a:p>
            <a:pPr marL="260350">
              <a:lnSpc>
                <a:spcPct val="100000"/>
              </a:lnSpc>
              <a:spcBef>
                <a:spcPts val="1205"/>
              </a:spcBef>
            </a:pPr>
            <a:r>
              <a:rPr dirty="0" sz="2750" spc="25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단원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자질</a:t>
            </a:r>
            <a:r>
              <a:rPr dirty="0" sz="275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향상</a:t>
            </a:r>
            <a:r>
              <a:rPr dirty="0" sz="2750" spc="25" b="1">
                <a:solidFill>
                  <a:srgbClr val="0000FF"/>
                </a:solidFill>
                <a:latin typeface="HY목각파임B"/>
                <a:cs typeface="HY목각파임B"/>
              </a:rPr>
              <a:t>,</a:t>
            </a:r>
            <a:r>
              <a:rPr dirty="0" sz="2750" spc="-22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차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기</a:t>
            </a:r>
            <a:r>
              <a:rPr dirty="0" sz="2750" spc="-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간부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양성</a:t>
            </a:r>
            <a:endParaRPr sz="2750">
              <a:latin typeface="HY목각파임B"/>
              <a:cs typeface="HY목각파임B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◐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E36C09"/>
                </a:solidFill>
                <a:latin typeface="HY목각파임B"/>
                <a:cs typeface="HY목각파임B"/>
              </a:rPr>
              <a:t>활동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2750" b="1">
                <a:solidFill>
                  <a:srgbClr val="E36C09"/>
                </a:solidFill>
                <a:latin typeface="HY목각파임B"/>
                <a:cs typeface="HY목각파임B"/>
              </a:rPr>
              <a:t>획</a:t>
            </a:r>
            <a:r>
              <a:rPr dirty="0" sz="2750" spc="80" b="1">
                <a:solidFill>
                  <a:srgbClr val="E36C09"/>
                </a:solidFill>
                <a:latin typeface="HY목각파임B"/>
                <a:cs typeface="HY목각파임B"/>
              </a:rPr>
              <a:t>서</a:t>
            </a:r>
            <a:r>
              <a:rPr dirty="0" sz="2750" spc="-5" b="1">
                <a:solidFill>
                  <a:srgbClr val="E36C09"/>
                </a:solidFill>
                <a:latin typeface="HY목각파임B"/>
                <a:cs typeface="HY목각파임B"/>
              </a:rPr>
              <a:t>(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단장</a:t>
            </a:r>
            <a:r>
              <a:rPr dirty="0" sz="2750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2750" spc="75" b="1">
                <a:solidFill>
                  <a:srgbClr val="E36C09"/>
                </a:solidFill>
                <a:latin typeface="HY목각파임B"/>
                <a:cs typeface="HY목각파임B"/>
              </a:rPr>
              <a:t>획서</a:t>
            </a:r>
            <a:r>
              <a:rPr dirty="0" sz="2750" spc="35" b="1">
                <a:solidFill>
                  <a:srgbClr val="E36C09"/>
                </a:solidFill>
                <a:latin typeface="HY목각파임B"/>
                <a:cs typeface="HY목각파임B"/>
              </a:rPr>
              <a:t>)</a:t>
            </a:r>
            <a:r>
              <a:rPr dirty="0" sz="2750" spc="-26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E36C09"/>
                </a:solidFill>
                <a:latin typeface="HY목각파임B"/>
                <a:cs typeface="HY목각파임B"/>
              </a:rPr>
              <a:t>준비</a:t>
            </a:r>
            <a:endParaRPr sz="2750">
              <a:latin typeface="HY목각파임B"/>
              <a:cs typeface="HY목각파임B"/>
            </a:endParaRPr>
          </a:p>
          <a:p>
            <a:pPr marL="250825">
              <a:lnSpc>
                <a:spcPct val="100000"/>
              </a:lnSpc>
              <a:spcBef>
                <a:spcPts val="1730"/>
              </a:spcBef>
            </a:pPr>
            <a:r>
              <a:rPr dirty="0" sz="2750" spc="25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상급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평</a:t>
            </a:r>
            <a:r>
              <a:rPr dirty="0" sz="275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275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소</a:t>
            </a:r>
            <a:r>
              <a:rPr dirty="0" sz="2750" spc="75" b="1">
                <a:solidFill>
                  <a:srgbClr val="0000FF"/>
                </a:solidFill>
                <a:latin typeface="HY목각파임B"/>
                <a:cs typeface="HY목각파임B"/>
              </a:rPr>
              <a:t>식</a:t>
            </a:r>
            <a:r>
              <a:rPr dirty="0" sz="2750" spc="-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전달</a:t>
            </a:r>
            <a:endParaRPr sz="2750">
              <a:latin typeface="HY목각파임B"/>
              <a:cs typeface="HY목각파임B"/>
            </a:endParaRPr>
          </a:p>
          <a:p>
            <a:pPr marL="250825">
              <a:lnSpc>
                <a:spcPct val="100000"/>
              </a:lnSpc>
              <a:spcBef>
                <a:spcPts val="1280"/>
              </a:spcBef>
            </a:pPr>
            <a:r>
              <a:rPr dirty="0" sz="2750" spc="30" b="1">
                <a:solidFill>
                  <a:srgbClr val="E36C09"/>
                </a:solidFill>
                <a:latin typeface="맑은 고딕"/>
                <a:cs typeface="맑은 고딕"/>
              </a:rPr>
              <a:t>☞</a:t>
            </a:r>
            <a:r>
              <a:rPr dirty="0" sz="2750" spc="5" b="1">
                <a:solidFill>
                  <a:srgbClr val="E36C09"/>
                </a:solidFill>
                <a:latin typeface="맑은 고딕"/>
                <a:cs typeface="맑은 고딕"/>
              </a:rPr>
              <a:t> </a:t>
            </a:r>
            <a:r>
              <a:rPr dirty="0" sz="2750" spc="155" b="1">
                <a:solidFill>
                  <a:srgbClr val="0000FF"/>
                </a:solidFill>
                <a:latin typeface="HY목각파임B"/>
                <a:cs typeface="HY목각파임B"/>
              </a:rPr>
              <a:t>활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동</a:t>
            </a:r>
            <a:r>
              <a:rPr dirty="0" sz="2750" spc="-15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배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당</a:t>
            </a:r>
            <a:r>
              <a:rPr dirty="0" sz="2750" spc="-7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및</a:t>
            </a:r>
            <a:r>
              <a:rPr dirty="0" sz="2750" spc="-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0000FF"/>
                </a:solidFill>
                <a:latin typeface="HY목각파임B"/>
                <a:cs typeface="HY목각파임B"/>
              </a:rPr>
              <a:t>지시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사항</a:t>
            </a:r>
            <a:r>
              <a:rPr dirty="0" sz="2750" spc="-3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사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전</a:t>
            </a:r>
            <a:r>
              <a:rPr dirty="0" sz="2750" spc="-8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0000FF"/>
                </a:solidFill>
                <a:latin typeface="HY목각파임B"/>
                <a:cs typeface="HY목각파임B"/>
              </a:rPr>
              <a:t>점</a:t>
            </a:r>
            <a:r>
              <a:rPr dirty="0" sz="2750" spc="80" b="1">
                <a:solidFill>
                  <a:srgbClr val="0000FF"/>
                </a:solidFill>
                <a:latin typeface="HY목각파임B"/>
                <a:cs typeface="HY목각파임B"/>
              </a:rPr>
              <a:t>검</a:t>
            </a:r>
            <a:r>
              <a:rPr dirty="0" sz="2750" spc="-15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2750" spc="155" b="1">
                <a:solidFill>
                  <a:srgbClr val="0000FF"/>
                </a:solidFill>
                <a:latin typeface="HY목각파임B"/>
                <a:cs typeface="HY목각파임B"/>
              </a:rPr>
              <a:t>활동</a:t>
            </a:r>
            <a:endParaRPr sz="275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700" y="0"/>
              <a:ext cx="1214437" cy="7476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4850" y="0"/>
              <a:ext cx="1909826" cy="7476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611759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할</a:t>
            </a:r>
            <a:r>
              <a:rPr dirty="0" sz="2750" spc="-15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수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행</a:t>
            </a:r>
            <a:r>
              <a:rPr dirty="0" sz="2750" spc="-7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45" b="1">
                <a:solidFill>
                  <a:srgbClr val="FFFF00"/>
                </a:solidFill>
                <a:latin typeface="HY목각파임B"/>
                <a:cs typeface="HY목각파임B"/>
              </a:rPr>
              <a:t>자기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진단</a:t>
            </a:r>
            <a:endParaRPr sz="2750">
              <a:latin typeface="HY목각파임B"/>
              <a:cs typeface="HY목각파임B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83946" y="1069721"/>
          <a:ext cx="8327390" cy="5497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695"/>
                <a:gridCol w="6621145"/>
                <a:gridCol w="1347470"/>
              </a:tblGrid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 spc="7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단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장의</a:t>
                      </a:r>
                      <a:r>
                        <a:rPr dirty="0" sz="1400" spc="-160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75" b="1">
                          <a:solidFill>
                            <a:srgbClr val="FF0000"/>
                          </a:solidFill>
                          <a:latin typeface="HY목각파임B"/>
                          <a:cs typeface="HY목각파임B"/>
                        </a:rPr>
                        <a:t>역할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400" spc="7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현</a:t>
                      </a:r>
                      <a:r>
                        <a:rPr dirty="0" sz="1400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재</a:t>
                      </a:r>
                      <a:r>
                        <a:rPr dirty="0" sz="1400" spc="-8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수행수준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1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46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솔선수범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및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쁘레시디움의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규율을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지키고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46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546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2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단장계획서를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매주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사전에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준비하여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진행하고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조별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또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는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특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성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개인별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달란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트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고려하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여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적절한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배당을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73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3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석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의무를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독려하고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부단장으로부터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석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결석사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등을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확인하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주회합시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공지한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87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4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273685">
                        <a:lnSpc>
                          <a:spcPct val="102899"/>
                        </a:lnSpc>
                        <a:spcBef>
                          <a:spcPts val="57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각종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육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(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피정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상급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관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교육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단원의무교육</a:t>
                      </a:r>
                      <a:r>
                        <a:rPr dirty="0" sz="1400" spc="-2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17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 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부단장으로부터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참가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현황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파악하고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권장한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730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5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273685">
                        <a:lnSpc>
                          <a:spcPct val="102800"/>
                        </a:lnSpc>
                        <a:spcBef>
                          <a:spcPts val="31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양성을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위하여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4간부와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함께</a:t>
                      </a: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차기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후보자를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물색하여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깊게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살펴보며, </a:t>
                      </a:r>
                      <a:r>
                        <a:rPr dirty="0" sz="1400" spc="-4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결원에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대비하고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24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6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30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상급평의회의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공지사</a:t>
                      </a:r>
                      <a:r>
                        <a:rPr dirty="0" sz="1400" spc="-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항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,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지시사항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정확하게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단원들에게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전달을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고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참여를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하도록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독려한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63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1530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7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2899"/>
                        </a:lnSpc>
                        <a:spcBef>
                          <a:spcPts val="380"/>
                        </a:spcBef>
                      </a:pP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예비단원에</a:t>
                      </a:r>
                      <a:r>
                        <a:rPr dirty="0" sz="1400" spc="4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</a:t>
                      </a:r>
                      <a:r>
                        <a:rPr dirty="0" sz="1400" spc="5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교본공부를</a:t>
                      </a:r>
                      <a:r>
                        <a:rPr dirty="0" sz="1400" spc="4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활동배당하고,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1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부단장에게</a:t>
                      </a:r>
                      <a:r>
                        <a:rPr dirty="0" sz="1400" spc="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</a:t>
                      </a:r>
                      <a:r>
                        <a:rPr dirty="0" sz="1400" spc="4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기본</a:t>
                      </a:r>
                      <a:r>
                        <a:rPr dirty="0" sz="1400" spc="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소양(주회합, </a:t>
                      </a:r>
                      <a:r>
                        <a:rPr dirty="0" sz="1400" spc="-45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수첩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교본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/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까떼나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배부,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활동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등</a:t>
                      </a:r>
                      <a:r>
                        <a:rPr dirty="0" sz="1400" spc="3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)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대한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도제식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교육을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지시한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482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8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지속적인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교본공부를</a:t>
                      </a:r>
                      <a:r>
                        <a:rPr dirty="0" sz="1400" spc="-17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통해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간부로서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자질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을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갖추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기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위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해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노력하고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있다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19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9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58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훈화를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사전에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숙지하여</a:t>
                      </a:r>
                      <a:r>
                        <a:rPr dirty="0" sz="1400" spc="-10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핵심에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대해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3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전달한다.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58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958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10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31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주회합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진행순서를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이해하고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있으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며</a:t>
                      </a:r>
                      <a:r>
                        <a:rPr dirty="0" sz="1400" spc="-9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원칙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에</a:t>
                      </a:r>
                      <a:r>
                        <a:rPr dirty="0" sz="1400" spc="-1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의거하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여</a:t>
                      </a:r>
                      <a:r>
                        <a:rPr dirty="0" sz="1400" spc="-16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변칙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없이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잘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-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진행한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31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831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-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11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703580">
                        <a:lnSpc>
                          <a:spcPct val="102800"/>
                        </a:lnSpc>
                        <a:spcBef>
                          <a:spcPts val="509"/>
                        </a:spcBef>
                      </a:pP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레지오의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5대</a:t>
                      </a:r>
                      <a:r>
                        <a:rPr dirty="0" sz="1400" spc="-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행사(아치에스,야외행사,친목회,연차총친목회,토론대회)에 </a:t>
                      </a:r>
                      <a:r>
                        <a:rPr dirty="0" sz="1400" spc="-45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단원들의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적극적인</a:t>
                      </a:r>
                      <a:r>
                        <a:rPr dirty="0" sz="1400" spc="-10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참석을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권장하고</a:t>
                      </a:r>
                      <a:r>
                        <a:rPr dirty="0" sz="1400" spc="-95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0">
                          <a:solidFill>
                            <a:srgbClr val="0000FF"/>
                          </a:solidFill>
                          <a:latin typeface="HY목각파임B"/>
                          <a:cs typeface="HY목각파임B"/>
                        </a:rPr>
                        <a:t>독려한다.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①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②</a:t>
                      </a:r>
                      <a:r>
                        <a:rPr dirty="0" sz="1400" spc="-4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③</a:t>
                      </a:r>
                      <a:r>
                        <a:rPr dirty="0" sz="1400" spc="-110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④</a:t>
                      </a:r>
                      <a:r>
                        <a:rPr dirty="0" sz="1400" spc="-3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 </a:t>
                      </a:r>
                      <a:r>
                        <a:rPr dirty="0" sz="1400" spc="25">
                          <a:solidFill>
                            <a:srgbClr val="6F2F9F"/>
                          </a:solidFill>
                          <a:latin typeface="HY목각파임B"/>
                          <a:cs typeface="HY목각파임B"/>
                        </a:rPr>
                        <a:t>⑤</a:t>
                      </a:r>
                      <a:endParaRPr sz="1400">
                        <a:latin typeface="HY목각파임B"/>
                        <a:cs typeface="HY목각파임B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917" y="1120774"/>
            <a:ext cx="7129145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36015">
              <a:lnSpc>
                <a:spcPct val="100000"/>
              </a:lnSpc>
              <a:spcBef>
                <a:spcPts val="130"/>
              </a:spcBef>
            </a:pPr>
            <a:r>
              <a:rPr dirty="0" sz="3200" spc="150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3200" spc="5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합</a:t>
            </a:r>
            <a:r>
              <a:rPr dirty="0" sz="3200" spc="-29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60" b="1">
                <a:solidFill>
                  <a:srgbClr val="0000FF"/>
                </a:solidFill>
                <a:latin typeface="HY목각파임B"/>
                <a:cs typeface="HY목각파임B"/>
              </a:rPr>
              <a:t>업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무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수행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해진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각과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장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소에서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1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진행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①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떠한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경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우에도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실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시해야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함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90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약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식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회합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금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지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250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②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77923B"/>
                </a:solidFill>
                <a:latin typeface="HY목각파임B"/>
                <a:cs typeface="HY목각파임B"/>
              </a:rPr>
              <a:t>1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시간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77923B"/>
                </a:solidFill>
                <a:latin typeface="HY목각파임B"/>
                <a:cs typeface="HY목각파임B"/>
              </a:rPr>
              <a:t>3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0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분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내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종료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③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장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소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및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대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비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9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조명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방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좌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석배치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등</a:t>
            </a:r>
            <a:r>
              <a:rPr dirty="0" sz="2400" spc="20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회선언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175"/>
              </a:spcBef>
            </a:pP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지</a:t>
            </a:r>
            <a:r>
              <a:rPr dirty="0" sz="2400" spc="-35" b="1">
                <a:solidFill>
                  <a:srgbClr val="77923B"/>
                </a:solidFill>
                <a:latin typeface="HY목각파임B"/>
                <a:cs typeface="HY목각파임B"/>
              </a:rPr>
              <a:t>금부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터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77923B"/>
                </a:solidFill>
                <a:latin typeface="HY목각파임B"/>
                <a:cs typeface="HY목각파임B"/>
              </a:rPr>
              <a:t>0</a:t>
            </a:r>
            <a:r>
              <a:rPr dirty="0" sz="2400" spc="30" b="1">
                <a:solidFill>
                  <a:srgbClr val="77923B"/>
                </a:solidFill>
                <a:latin typeface="HY목각파임B"/>
                <a:cs typeface="HY목각파임B"/>
              </a:rPr>
              <a:t>0</a:t>
            </a:r>
            <a:r>
              <a:rPr dirty="0" sz="2400" spc="-1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쁘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레시</a:t>
            </a:r>
            <a:r>
              <a:rPr dirty="0" sz="2400" spc="35" b="1">
                <a:solidFill>
                  <a:srgbClr val="77923B"/>
                </a:solidFill>
                <a:latin typeface="HY목각파임B"/>
                <a:cs typeface="HY목각파임B"/>
              </a:rPr>
              <a:t>디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움</a:t>
            </a:r>
            <a:r>
              <a:rPr dirty="0" sz="2400" spc="-3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제</a:t>
            </a:r>
            <a:r>
              <a:rPr dirty="0" sz="2400" spc="50" b="1">
                <a:solidFill>
                  <a:srgbClr val="77923B"/>
                </a:solidFill>
                <a:latin typeface="HY목각파임B"/>
                <a:cs typeface="HY목각파임B"/>
              </a:rPr>
              <a:t>00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차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0" b="1">
                <a:solidFill>
                  <a:srgbClr val="77923B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회합을</a:t>
            </a:r>
            <a:endParaRPr sz="2400">
              <a:latin typeface="HY목각파임B"/>
              <a:cs typeface="HY목각파임B"/>
            </a:endParaRPr>
          </a:p>
          <a:p>
            <a:pPr marL="412750">
              <a:lnSpc>
                <a:spcPct val="100000"/>
              </a:lnSpc>
              <a:spcBef>
                <a:spcPts val="1180"/>
              </a:spcBef>
            </a:pPr>
            <a:r>
              <a:rPr dirty="0" sz="2400" spc="80" b="1">
                <a:solidFill>
                  <a:srgbClr val="77923B"/>
                </a:solidFill>
                <a:latin typeface="HY목각파임B"/>
                <a:cs typeface="HY목각파임B"/>
              </a:rPr>
              <a:t>시작</a:t>
            </a:r>
            <a:r>
              <a:rPr dirty="0" sz="2400" spc="-1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25" b="1">
                <a:solidFill>
                  <a:srgbClr val="77923B"/>
                </a:solidFill>
                <a:latin typeface="HY목각파임B"/>
                <a:cs typeface="HY목각파임B"/>
              </a:rPr>
              <a:t>하겠습니다.”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  <a:tab pos="2625090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매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달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첫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b="1">
                <a:solidFill>
                  <a:srgbClr val="E36C09"/>
                </a:solidFill>
                <a:latin typeface="HY목각파임B"/>
                <a:cs typeface="HY목각파임B"/>
              </a:rPr>
              <a:t>	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레지오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상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훈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낭독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00150"/>
            <a:chOff x="0" y="0"/>
            <a:chExt cx="9144000" cy="120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119376" cy="747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0"/>
              <a:ext cx="1566799" cy="747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6075" y="0"/>
              <a:ext cx="1214437" cy="7476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4706"/>
            <a:ext cx="3782060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쁘레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시디움</a:t>
            </a:r>
            <a:r>
              <a:rPr dirty="0" sz="2750" spc="-300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단장</a:t>
            </a:r>
            <a:r>
              <a:rPr dirty="0" sz="2750" spc="75" b="1">
                <a:solidFill>
                  <a:srgbClr val="FFFF00"/>
                </a:solidFill>
                <a:latin typeface="HY목각파임B"/>
                <a:cs typeface="HY목각파임B"/>
              </a:rPr>
              <a:t>의</a:t>
            </a:r>
            <a:r>
              <a:rPr dirty="0" sz="2750" spc="-155" b="1">
                <a:solidFill>
                  <a:srgbClr val="FFFF00"/>
                </a:solidFill>
                <a:latin typeface="HY목각파임B"/>
                <a:cs typeface="HY목각파임B"/>
              </a:rPr>
              <a:t> </a:t>
            </a:r>
            <a:r>
              <a:rPr dirty="0" sz="2750" spc="150" b="1">
                <a:solidFill>
                  <a:srgbClr val="FFFF00"/>
                </a:solidFill>
                <a:latin typeface="HY목각파임B"/>
                <a:cs typeface="HY목각파임B"/>
              </a:rPr>
              <a:t>역할</a:t>
            </a:r>
            <a:endParaRPr sz="2750">
              <a:latin typeface="HY목각파임B"/>
              <a:cs typeface="HY목각파임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917" y="1120774"/>
            <a:ext cx="6833870" cy="4841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335280">
              <a:lnSpc>
                <a:spcPct val="100000"/>
              </a:lnSpc>
              <a:spcBef>
                <a:spcPts val="130"/>
              </a:spcBef>
            </a:pP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주</a:t>
            </a:r>
            <a:r>
              <a:rPr dirty="0" sz="3200" spc="10" b="1">
                <a:solidFill>
                  <a:srgbClr val="0000FF"/>
                </a:solidFill>
                <a:latin typeface="HY목각파임B"/>
                <a:cs typeface="HY목각파임B"/>
              </a:rPr>
              <a:t>회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합</a:t>
            </a:r>
            <a:r>
              <a:rPr dirty="0" sz="3200" spc="-300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의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장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155" b="1">
                <a:solidFill>
                  <a:srgbClr val="0000FF"/>
                </a:solidFill>
                <a:latin typeface="HY목각파임B"/>
                <a:cs typeface="HY목각파임B"/>
              </a:rPr>
              <a:t>업</a:t>
            </a:r>
            <a:r>
              <a:rPr dirty="0" sz="3200" spc="85" b="1">
                <a:solidFill>
                  <a:srgbClr val="0000FF"/>
                </a:solidFill>
                <a:latin typeface="HY목각파임B"/>
                <a:cs typeface="HY목각파임B"/>
              </a:rPr>
              <a:t>무</a:t>
            </a:r>
            <a:r>
              <a:rPr dirty="0" sz="3200" spc="-225" b="1">
                <a:solidFill>
                  <a:srgbClr val="0000FF"/>
                </a:solidFill>
                <a:latin typeface="HY목각파임B"/>
                <a:cs typeface="HY목각파임B"/>
              </a:rPr>
              <a:t> </a:t>
            </a:r>
            <a:r>
              <a:rPr dirty="0" sz="3200" spc="80" b="1">
                <a:solidFill>
                  <a:srgbClr val="0000FF"/>
                </a:solidFill>
                <a:latin typeface="HY목각파임B"/>
                <a:cs typeface="HY목각파임B"/>
              </a:rPr>
              <a:t>수행</a:t>
            </a:r>
            <a:endParaRPr sz="32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2550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주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회합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참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의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무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우선</a:t>
            </a:r>
            <a:r>
              <a:rPr dirty="0" sz="2400" spc="-18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강조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0" b="1">
                <a:solidFill>
                  <a:srgbClr val="E36C09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의록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낭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독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생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략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금지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250"/>
              </a:spcBef>
              <a:buChar char="●"/>
              <a:tabLst>
                <a:tab pos="413384" algn="l"/>
              </a:tabLst>
            </a:pP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석시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회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계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고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수행</a:t>
            </a:r>
            <a:endParaRPr sz="2400">
              <a:latin typeface="HY목각파임B"/>
              <a:cs typeface="HY목각파임B"/>
            </a:endParaRPr>
          </a:p>
          <a:p>
            <a:pPr marL="412750" indent="-400685">
              <a:lnSpc>
                <a:spcPct val="100000"/>
              </a:lnSpc>
              <a:spcBef>
                <a:spcPts val="1175"/>
              </a:spcBef>
              <a:buChar char="●"/>
              <a:tabLst>
                <a:tab pos="413384" algn="l"/>
              </a:tabLst>
            </a:pP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확하고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E36C09"/>
                </a:solidFill>
                <a:latin typeface="HY목각파임B"/>
                <a:cs typeface="HY목각파임B"/>
              </a:rPr>
              <a:t>실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질적인</a:t>
            </a:r>
            <a:r>
              <a:rPr dirty="0" sz="2400" spc="-26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배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당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및</a:t>
            </a:r>
            <a:r>
              <a:rPr dirty="0" sz="2400" spc="-4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동</a:t>
            </a:r>
            <a:r>
              <a:rPr dirty="0" sz="2400" spc="-185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보</a:t>
            </a:r>
            <a:r>
              <a:rPr dirty="0" sz="2400" spc="45" b="1">
                <a:solidFill>
                  <a:srgbClr val="E36C09"/>
                </a:solidFill>
                <a:latin typeface="HY목각파임B"/>
                <a:cs typeface="HY목각파임B"/>
              </a:rPr>
              <a:t>고</a:t>
            </a:r>
            <a:r>
              <a:rPr dirty="0" sz="2400" spc="-190" b="1">
                <a:solidFill>
                  <a:srgbClr val="E36C09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E36C09"/>
                </a:solidFill>
                <a:latin typeface="HY목각파임B"/>
                <a:cs typeface="HY목각파임B"/>
              </a:rPr>
              <a:t>받음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250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①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자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유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동을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정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식</a:t>
            </a:r>
            <a:r>
              <a:rPr dirty="0" sz="2400" spc="-11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동으로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당할</a:t>
            </a:r>
            <a:r>
              <a:rPr dirty="0" sz="2400" spc="-18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수</a:t>
            </a:r>
            <a:r>
              <a:rPr dirty="0" sz="2400" spc="-4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없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음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,</a:t>
            </a:r>
            <a:endParaRPr sz="2400">
              <a:latin typeface="HY목각파임B"/>
              <a:cs typeface="HY목각파임B"/>
            </a:endParaRPr>
          </a:p>
          <a:p>
            <a:pPr marL="127000">
              <a:lnSpc>
                <a:spcPct val="100000"/>
              </a:lnSpc>
              <a:spcBef>
                <a:spcPts val="1175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②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30" b="1">
                <a:solidFill>
                  <a:srgbClr val="77923B"/>
                </a:solidFill>
                <a:latin typeface="HY목각파임B"/>
                <a:cs typeface="HY목각파임B"/>
              </a:rPr>
              <a:t>2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명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5" b="1">
                <a:solidFill>
                  <a:srgbClr val="77923B"/>
                </a:solidFill>
                <a:latin typeface="HY목각파임B"/>
                <a:cs typeface="HY목각파임B"/>
              </a:rPr>
              <a:t>1</a:t>
            </a:r>
            <a:r>
              <a:rPr dirty="0" sz="2400" spc="40" b="1">
                <a:solidFill>
                  <a:srgbClr val="77923B"/>
                </a:solidFill>
                <a:latin typeface="HY목각파임B"/>
                <a:cs typeface="HY목각파임B"/>
              </a:rPr>
              <a:t>개조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로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활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동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배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당</a:t>
            </a:r>
            <a:r>
              <a:rPr dirty="0" sz="2400" spc="-19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원칙</a:t>
            </a:r>
            <a:endParaRPr sz="2400">
              <a:latin typeface="HY목각파임B"/>
              <a:cs typeface="HY목각파임B"/>
            </a:endParaRPr>
          </a:p>
          <a:p>
            <a:pPr marL="527050" marR="2388235" indent="-400685">
              <a:lnSpc>
                <a:spcPts val="4130"/>
              </a:lnSpc>
              <a:spcBef>
                <a:spcPts val="75"/>
              </a:spcBef>
            </a:pP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③</a:t>
            </a:r>
            <a:r>
              <a:rPr dirty="0" sz="2400" spc="-114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단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원간의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이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해와</a:t>
            </a:r>
            <a:r>
              <a:rPr dirty="0" sz="2400" spc="-26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일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치를</a:t>
            </a:r>
            <a:r>
              <a:rPr dirty="0" sz="2400" spc="-180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05" b="1">
                <a:solidFill>
                  <a:srgbClr val="77923B"/>
                </a:solidFill>
                <a:latin typeface="HY목각파임B"/>
                <a:cs typeface="HY목각파임B"/>
              </a:rPr>
              <a:t>위해  </a:t>
            </a:r>
            <a:r>
              <a:rPr dirty="0" sz="2400" spc="114" b="1">
                <a:solidFill>
                  <a:srgbClr val="77923B"/>
                </a:solidFill>
                <a:latin typeface="HY목각파임B"/>
                <a:cs typeface="HY목각파임B"/>
              </a:rPr>
              <a:t>가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끔씩</a:t>
            </a:r>
            <a:r>
              <a:rPr dirty="0" sz="2400" spc="-33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조</a:t>
            </a:r>
            <a:r>
              <a:rPr dirty="0" sz="2400" spc="95" b="1">
                <a:solidFill>
                  <a:srgbClr val="77923B"/>
                </a:solidFill>
                <a:latin typeface="HY목각파임B"/>
                <a:cs typeface="HY목각파임B"/>
              </a:rPr>
              <a:t>(</a:t>
            </a:r>
            <a:r>
              <a:rPr dirty="0" sz="2400" b="1">
                <a:solidFill>
                  <a:srgbClr val="77923B"/>
                </a:solidFill>
                <a:latin typeface="Yu Gothic"/>
                <a:cs typeface="Yu Gothic"/>
              </a:rPr>
              <a:t>組</a:t>
            </a:r>
            <a:r>
              <a:rPr dirty="0" sz="2400" spc="15" b="1">
                <a:solidFill>
                  <a:srgbClr val="77923B"/>
                </a:solidFill>
                <a:latin typeface="HY목각파임B"/>
                <a:cs typeface="HY목각파임B"/>
              </a:rPr>
              <a:t>)</a:t>
            </a:r>
            <a:r>
              <a:rPr dirty="0" sz="2400" spc="45" b="1">
                <a:solidFill>
                  <a:srgbClr val="77923B"/>
                </a:solidFill>
                <a:latin typeface="HY목각파임B"/>
                <a:cs typeface="HY목각파임B"/>
              </a:rPr>
              <a:t>를</a:t>
            </a:r>
            <a:r>
              <a:rPr dirty="0" sz="2400" spc="-265" b="1">
                <a:solidFill>
                  <a:srgbClr val="77923B"/>
                </a:solidFill>
                <a:latin typeface="HY목각파임B"/>
                <a:cs typeface="HY목각파임B"/>
              </a:rPr>
              <a:t> </a:t>
            </a:r>
            <a:r>
              <a:rPr dirty="0" sz="2400" spc="120" b="1">
                <a:solidFill>
                  <a:srgbClr val="77923B"/>
                </a:solidFill>
                <a:latin typeface="HY목각파임B"/>
                <a:cs typeface="HY목각파임B"/>
              </a:rPr>
              <a:t>변경</a:t>
            </a:r>
            <a:endParaRPr sz="2400">
              <a:latin typeface="HY목각파임B"/>
              <a:cs typeface="HY목각파임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2024-04-18T23:07:50Z</dcterms:created>
  <dcterms:modified xsi:type="dcterms:W3CDTF">2024-04-18T23:07:50Z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2024-04-18T00:00:00Z</vt:filetime>
  </property>
  <property fmtid="{D5CDD505-2E9C-101B-9397-08002B2CF9AE}" pid="3" name="LastSaved">
    <vt:filetime>2024-04-18T00:00:00Z</vt:filetime>
  </property>
</Properties>
</file>